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84" r:id="rId4"/>
    <p:sldId id="258" r:id="rId5"/>
    <p:sldId id="261" r:id="rId6"/>
    <p:sldId id="285" r:id="rId7"/>
    <p:sldId id="257" r:id="rId8"/>
    <p:sldId id="262" r:id="rId9"/>
    <p:sldId id="286" r:id="rId10"/>
    <p:sldId id="263" r:id="rId11"/>
    <p:sldId id="264" r:id="rId12"/>
    <p:sldId id="287" r:id="rId13"/>
    <p:sldId id="265" r:id="rId14"/>
    <p:sldId id="272" r:id="rId15"/>
    <p:sldId id="288" r:id="rId16"/>
    <p:sldId id="270" r:id="rId17"/>
    <p:sldId id="266" r:id="rId18"/>
    <p:sldId id="290" r:id="rId19"/>
    <p:sldId id="269" r:id="rId20"/>
    <p:sldId id="276" r:id="rId21"/>
    <p:sldId id="291" r:id="rId22"/>
    <p:sldId id="268" r:id="rId23"/>
    <p:sldId id="274" r:id="rId24"/>
    <p:sldId id="292" r:id="rId25"/>
    <p:sldId id="271" r:id="rId26"/>
    <p:sldId id="277" r:id="rId27"/>
    <p:sldId id="293" r:id="rId28"/>
    <p:sldId id="278" r:id="rId29"/>
    <p:sldId id="279" r:id="rId30"/>
    <p:sldId id="294" r:id="rId31"/>
    <p:sldId id="283" r:id="rId32"/>
    <p:sldId id="296" r:id="rId33"/>
    <p:sldId id="282" r:id="rId34"/>
    <p:sldId id="295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9ZuEiecFO29ugiyb2Zizw" hashData="X8NeMb05fJJ28ugNExVM60zJg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800080"/>
    <a:srgbClr val="663300"/>
    <a:srgbClr val="ECCEAE"/>
    <a:srgbClr val="8E4700"/>
    <a:srgbClr val="CE8E99"/>
    <a:srgbClr val="C68C96"/>
    <a:srgbClr val="F8B2A6"/>
    <a:srgbClr val="E3B599"/>
    <a:srgbClr val="EEC6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44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EABEC-DEE3-479E-A5EE-F93FC2812FA0}" type="datetimeFigureOut">
              <a:rPr lang="es-PE" smtClean="0"/>
              <a:pPr/>
              <a:t>17/10/2020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7CAD4-DD3D-42AC-8247-9F59BEE493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d79e3b31814eea0624dd0da1336a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8" name="7 Imagen" descr="cooltext36581136776867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9350" y="785801"/>
            <a:ext cx="939129" cy="642942"/>
          </a:xfrm>
          <a:prstGeom prst="rect">
            <a:avLst/>
          </a:prstGeom>
        </p:spPr>
      </p:pic>
      <p:pic>
        <p:nvPicPr>
          <p:cNvPr id="9" name="8 Imagen" descr="cooltext365811388685393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785933"/>
            <a:ext cx="1944266" cy="852486"/>
          </a:xfrm>
          <a:prstGeom prst="rect">
            <a:avLst/>
          </a:prstGeom>
        </p:spPr>
      </p:pic>
      <p:pic>
        <p:nvPicPr>
          <p:cNvPr id="10" name="9 Imagen" descr="cooltext365811404867087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1785933"/>
            <a:ext cx="2000264" cy="800106"/>
          </a:xfrm>
          <a:prstGeom prst="rect">
            <a:avLst/>
          </a:prstGeom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6000760" y="3643320"/>
            <a:ext cx="2383662" cy="393995"/>
          </a:xfrm>
          <a:prstGeom prst="rect">
            <a:avLst/>
          </a:prstGeom>
          <a:noFill/>
        </p:spPr>
      </p:pic>
      <p:pic>
        <p:nvPicPr>
          <p:cNvPr id="11" name="10 Imagen" descr="003d79e3b31814eea0624dd0da1336a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3000">
    <p:sndAc>
      <p:stSnd loop="1">
        <p:snd r:embed="rId2" name="Chris_Spheeris_-_Sevenes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9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rm179-nunny-0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2285998"/>
            <a:ext cx="36433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Las personas son regalos que la vida me ha dado</a:t>
            </a:r>
            <a:endParaRPr lang="es-PE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381e81bb78bdc74232f00d2008ac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FFCC99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82A04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321D5D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da5a649c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3000">
                <a:srgbClr val="6666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B01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8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dflowerset18batch2-kul-01-fram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9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928926" y="2285998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Ya vienen envueltas, algunas en forma muy bella y otras de una manera menos atractiva</a:t>
            </a:r>
            <a:endParaRPr lang="es-PE" sz="11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rgbClr val="006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bf3ade6d1b3f50ed51dcfcfb810c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0032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663300"/>
              </a:gs>
              <a:gs pos="50000">
                <a:srgbClr val="FFE593">
                  <a:shade val="67500"/>
                  <a:satMod val="115000"/>
                </a:srgbClr>
              </a:gs>
              <a:gs pos="100000">
                <a:srgbClr val="FFE5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460A32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14aa32dfd3415810b8d6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tx2">
                  <a:lumMod val="60000"/>
                  <a:lumOff val="40000"/>
                </a:schemeClr>
              </a:gs>
              <a:gs pos="50000">
                <a:srgbClr val="E391C8">
                  <a:shade val="67500"/>
                  <a:satMod val="115000"/>
                </a:srgbClr>
              </a:gs>
              <a:gs pos="100000">
                <a:srgbClr val="E391C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42910" y="2214560"/>
            <a:ext cx="43412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Algunos han sido maltratados en el correo; otros llegan como “entrega especial”; algunos llegan envueltos, otros cerrados con gran rigidez</a:t>
            </a:r>
            <a:endParaRPr lang="es-PE" sz="14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6000"/>
            </a:gs>
            <a:gs pos="50000">
              <a:srgbClr val="006000">
                <a:tint val="44500"/>
                <a:satMod val="160000"/>
              </a:srgbClr>
            </a:gs>
            <a:gs pos="100000">
              <a:srgbClr val="006000">
                <a:tint val="23500"/>
                <a:satMod val="160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902a83e40d49d5b326501e6c9dc7c6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70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F5C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0490_jezioro_letnie_domki_drzewa_kamienie_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92D05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E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CE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51c74498dce7da07c3fc1061830b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71802" y="221456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Pero la envoltura no es el regalo y es importante darse cuenta de esto</a:t>
            </a:r>
            <a:endParaRPr lang="es-PE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53840760122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r8d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8E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m179-nunny-0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2285998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Es muy fácil equivocarse en este sentido, juzgando el contenido por el estuche</a:t>
            </a:r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arboles-de-montana-y-la-puesta-de-sol-papel-pintado-1920x1080-20838_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E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95634384bf179509c82723aa748a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8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dflowerset18batch2-kul-01-fram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9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643174" y="2285998"/>
            <a:ext cx="3760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A veces el regalo se abre con facilidad, otras se necesita la ayuda de otras personas</a:t>
            </a:r>
            <a:endParaRPr lang="es-PE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72b9e23ad60d02e31430b374d3c6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43X6z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42976" y="2285998"/>
            <a:ext cx="4048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Tal vez porque tiene miedo, quizás han sido heridas antes y no quieren ser lastimadas de nuevo</a:t>
            </a:r>
            <a:endParaRPr lang="es-PE" sz="14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accent3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das-Rockies-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F5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Perfect_natural_HD_Desktop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A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51c74498dce7da07c3fc1061830b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2285998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accent2">
                    <a:lumMod val="50000"/>
                  </a:schemeClr>
                </a:solidFill>
              </a:rPr>
              <a:t>Puede ser que alguna vez se abrieron y luego se olvidaron en un rincón</a:t>
            </a:r>
            <a:endParaRPr lang="es-PE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rgbClr val="CC99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-2284_origin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A249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waterfall-forest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BFF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8E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m179-nunny-0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2357436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2">
                    <a:lumMod val="75000"/>
                  </a:schemeClr>
                </a:solidFill>
              </a:rPr>
              <a:t>Quizás ahora se sienten más bien como “cosas” que como seres humanos</a:t>
            </a:r>
            <a:endParaRPr lang="es-PE" sz="1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itvice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BFF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wiosna-zawitala-nad-parkowy-sta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8C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dflowerset18batch2-kul-01-fram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9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488" y="1571618"/>
            <a:ext cx="37147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1400" dirty="0" smtClean="0"/>
          </a:p>
          <a:p>
            <a:pPr algn="ctr"/>
            <a:endParaRPr lang="es-PE" sz="1400" dirty="0" smtClean="0"/>
          </a:p>
          <a:p>
            <a:pPr algn="ctr"/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Nosotros </a:t>
            </a:r>
            <a:r>
              <a:rPr lang="es-PE" sz="1400" b="1" dirty="0" smtClean="0">
                <a:solidFill>
                  <a:schemeClr val="accent2">
                    <a:lumMod val="50000"/>
                  </a:schemeClr>
                </a:solidFill>
              </a:rPr>
              <a:t>mismos podemos tener una envoltura tan maltratada por el tiempo y las circunstancias, pero lo que llevamos dentro siempre será hermoso, pues quien lo puso ahí es nuestro deseo de vivir, sólo tendríamos que ver hacia adentro y estar listos para darnos</a:t>
            </a:r>
            <a:endParaRPr lang="es-PE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23B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67552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9FF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42910" y="2071684"/>
            <a:ext cx="45720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Descubre en tu interior los dones con los que naciste y se el digno regalo para los que te necesitamos</a:t>
            </a:r>
          </a:p>
          <a:p>
            <a:pPr algn="ctr"/>
            <a:endParaRPr lang="es-PE" sz="14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63849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cooltext36581199633468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341592">
            <a:off x="1088037" y="3446705"/>
            <a:ext cx="1892083" cy="89873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0"/>
            <a:ext cx="950125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Presentación en pantalla (16:9)</PresentationFormat>
  <Paragraphs>16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310</cp:revision>
  <dcterms:created xsi:type="dcterms:W3CDTF">2020-10-12T22:23:08Z</dcterms:created>
  <dcterms:modified xsi:type="dcterms:W3CDTF">2020-10-17T15:52:06Z</dcterms:modified>
</cp:coreProperties>
</file>