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7" r:id="rId15"/>
    <p:sldId id="271" r:id="rId16"/>
    <p:sldId id="272" r:id="rId17"/>
    <p:sldId id="273" r:id="rId18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Mnci5c74LHIPah0o45dDg==" hashData="T4ezfgtIyKmOtVqyHHVxHT1h6m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B287"/>
    <a:srgbClr val="C1B485"/>
    <a:srgbClr val="624B7B"/>
    <a:srgbClr val="FF8C53"/>
    <a:srgbClr val="FF9966"/>
    <a:srgbClr val="EDCE49"/>
    <a:srgbClr val="F1D76B"/>
    <a:srgbClr val="0054D0"/>
    <a:srgbClr val="0066CC"/>
    <a:srgbClr val="3E71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74" autoAdjust="0"/>
  </p:normalViewPr>
  <p:slideViewPr>
    <p:cSldViewPr>
      <p:cViewPr varScale="1">
        <p:scale>
          <a:sx n="53" d="100"/>
          <a:sy n="53" d="100"/>
        </p:scale>
        <p:origin x="-84" y="-12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1E040C-3BCC-4BD5-A9D7-5CD30497BE2A}" type="datetimeFigureOut">
              <a:rPr lang="es-ES" smtClean="0"/>
              <a:pPr/>
              <a:t>19/06/2019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56DF0D-7980-4471-9995-EF7D20E9FF2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3244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536D8-DB79-4DA4-A00C-AB2C859120B9}" type="datetimeFigureOut">
              <a:rPr lang="es-ES" smtClean="0"/>
              <a:pPr/>
              <a:t>19/06/2019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6734-72F0-4E74-AB65-8508DFE667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536D8-DB79-4DA4-A00C-AB2C859120B9}" type="datetimeFigureOut">
              <a:rPr lang="es-ES" smtClean="0"/>
              <a:pPr/>
              <a:t>19/06/2019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6734-72F0-4E74-AB65-8508DFE667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536D8-DB79-4DA4-A00C-AB2C859120B9}" type="datetimeFigureOut">
              <a:rPr lang="es-ES" smtClean="0"/>
              <a:pPr/>
              <a:t>19/06/2019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6734-72F0-4E74-AB65-8508DFE667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536D8-DB79-4DA4-A00C-AB2C859120B9}" type="datetimeFigureOut">
              <a:rPr lang="es-ES" smtClean="0"/>
              <a:pPr/>
              <a:t>19/06/2019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6734-72F0-4E74-AB65-8508DFE667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536D8-DB79-4DA4-A00C-AB2C859120B9}" type="datetimeFigureOut">
              <a:rPr lang="es-ES" smtClean="0"/>
              <a:pPr/>
              <a:t>19/06/2019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6734-72F0-4E74-AB65-8508DFE667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536D8-DB79-4DA4-A00C-AB2C859120B9}" type="datetimeFigureOut">
              <a:rPr lang="es-ES" smtClean="0"/>
              <a:pPr/>
              <a:t>19/06/2019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6734-72F0-4E74-AB65-8508DFE667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536D8-DB79-4DA4-A00C-AB2C859120B9}" type="datetimeFigureOut">
              <a:rPr lang="es-ES" smtClean="0"/>
              <a:pPr/>
              <a:t>19/06/2019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6734-72F0-4E74-AB65-8508DFE667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536D8-DB79-4DA4-A00C-AB2C859120B9}" type="datetimeFigureOut">
              <a:rPr lang="es-ES" smtClean="0"/>
              <a:pPr/>
              <a:t>19/06/2019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6734-72F0-4E74-AB65-8508DFE667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536D8-DB79-4DA4-A00C-AB2C859120B9}" type="datetimeFigureOut">
              <a:rPr lang="es-ES" smtClean="0"/>
              <a:pPr/>
              <a:t>19/06/2019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6734-72F0-4E74-AB65-8508DFE667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536D8-DB79-4DA4-A00C-AB2C859120B9}" type="datetimeFigureOut">
              <a:rPr lang="es-ES" smtClean="0"/>
              <a:pPr/>
              <a:t>19/06/2019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6734-72F0-4E74-AB65-8508DFE667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536D8-DB79-4DA4-A00C-AB2C859120B9}" type="datetimeFigureOut">
              <a:rPr lang="es-ES" smtClean="0"/>
              <a:pPr/>
              <a:t>19/06/2019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6734-72F0-4E74-AB65-8508DFE667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176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E5F536D8-DB79-4DA4-A00C-AB2C859120B9}" type="datetimeFigureOut">
              <a:rPr lang="es-ES" smtClean="0"/>
              <a:pPr/>
              <a:t>19/06/2019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84E26734-72F0-4E74-AB65-8508DFE6675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audio" Target="../media/audio1.wav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7" Type="http://schemas.openxmlformats.org/officeDocument/2006/relationships/image" Target="../media/image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Un poco de sabiduría para mejorar tu vida\Imágenes\6e5bb2d86747c306222a2f715c2bdbcb+png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333" y="0"/>
            <a:ext cx="9131300" cy="5036360"/>
          </a:xfrm>
          <a:prstGeom prst="rect">
            <a:avLst/>
          </a:prstGeom>
          <a:noFill/>
        </p:spPr>
      </p:pic>
      <p:pic>
        <p:nvPicPr>
          <p:cNvPr id="7" name="Picture 32" descr="Rendered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34" y="2679762"/>
            <a:ext cx="4610100" cy="55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4" descr="Rendered Imag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15" y="1221601"/>
            <a:ext cx="3257550" cy="47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6" descr="Rendered Imag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53" y="1966929"/>
            <a:ext cx="4419600" cy="50006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8" descr="Rendered Imag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15" y="3414541"/>
            <a:ext cx="2876550" cy="47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Estrella de 6 puntas"/>
          <p:cNvSpPr/>
          <p:nvPr/>
        </p:nvSpPr>
        <p:spPr>
          <a:xfrm>
            <a:off x="35496" y="0"/>
            <a:ext cx="9001000" cy="5143500"/>
          </a:xfrm>
          <a:prstGeom prst="star6">
            <a:avLst>
              <a:gd name="adj" fmla="val 31135"/>
              <a:gd name="hf" fmla="val 115470"/>
            </a:avLst>
          </a:prstGeom>
          <a:blipFill>
            <a:blip r:embed="rId9" cstate="print"/>
            <a:stretch>
              <a:fillRect/>
            </a:stretch>
          </a:blipFill>
          <a:ln w="57150">
            <a:solidFill>
              <a:srgbClr val="C1B4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strella de 6 puntas"/>
          <p:cNvSpPr/>
          <p:nvPr/>
        </p:nvSpPr>
        <p:spPr>
          <a:xfrm>
            <a:off x="899592" y="236018"/>
            <a:ext cx="7272808" cy="4617461"/>
          </a:xfrm>
          <a:prstGeom prst="star6">
            <a:avLst>
              <a:gd name="adj" fmla="val 31135"/>
              <a:gd name="hf" fmla="val 115470"/>
            </a:avLst>
          </a:prstGeom>
          <a:blipFill>
            <a:blip r:embed="rId9" cstate="print"/>
            <a:stretch>
              <a:fillRect/>
            </a:stretch>
          </a:blipFill>
          <a:ln w="57150">
            <a:solidFill>
              <a:srgbClr val="C1B4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strella de 6 puntas"/>
          <p:cNvSpPr/>
          <p:nvPr/>
        </p:nvSpPr>
        <p:spPr>
          <a:xfrm>
            <a:off x="1907704" y="526040"/>
            <a:ext cx="5328592" cy="4091421"/>
          </a:xfrm>
          <a:prstGeom prst="star6">
            <a:avLst>
              <a:gd name="adj" fmla="val 31135"/>
              <a:gd name="hf" fmla="val 115470"/>
            </a:avLst>
          </a:prstGeom>
          <a:blipFill>
            <a:blip r:embed="rId9" cstate="print"/>
            <a:stretch>
              <a:fillRect/>
            </a:stretch>
          </a:blipFill>
          <a:ln w="57150">
            <a:solidFill>
              <a:srgbClr val="C1B4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17">
        <p:sndAc>
          <p:stSnd>
            <p:snd r:embed="rId2" name="Henry Mancini - Moon River --.wav"/>
          </p:stSnd>
        </p:sndAc>
      </p:transition>
    </mc:Choice>
    <mc:Fallback xmlns="">
      <p:transition spd="slow" advTm="21117">
        <p:sndAc>
          <p:stSnd>
            <p:snd r:embed="rId11" name="Henry Mancini - Moon River -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mph" presetSubtype="0" autoRev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Scale>
                                      <p:cBhvr>
                                        <p:cTn id="24" dur="6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>
            <a:alpha val="8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DE CREACION PROPIA - EXCLUSIVOS\- Un poco de sabiduría para mejorar tu vida\Imágenes\10 _ 75940-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26069" y="365983"/>
            <a:ext cx="33843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Una de las cosas mas difíciles de la vida es superar los momentos de “desgaste”.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4" y="1"/>
            <a:ext cx="9082087" cy="5143500"/>
          </a:xfrm>
          <a:prstGeom prst="rect">
            <a:avLst/>
          </a:prstGeom>
          <a:noFill/>
          <a:ln>
            <a:noFill/>
          </a:ln>
          <a:effectLst>
            <a:glow rad="63500">
              <a:schemeClr val="tx1"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411760" y="3075806"/>
            <a:ext cx="6301208" cy="15696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Vivaldi" pitchFamily="66" charset="0"/>
              </a:rPr>
              <a:t>Entonces</a:t>
            </a:r>
            <a:r>
              <a:rPr lang="es-ES" sz="3200" b="1" i="1" dirty="0" smtClean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Vivaldi" pitchFamily="66" charset="0"/>
              </a:rPr>
              <a:t> necesitamos escuchar palabras oportunas y pensamientos correctos para recuperar el equilibrio y reafirmar la autoconfianza.</a:t>
            </a:r>
            <a:endParaRPr lang="es-ES" sz="3200" b="1" i="1" dirty="0">
              <a:ln w="3175"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Vivaldi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18"/>
    </mc:Choice>
    <mc:Fallback xmlns="">
      <p:transition spd="slow" advTm="31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DE CREACION PROPIA - EXCLUSIVOS\- Un poco de sabiduría para mejorar tu vida\Imágenes\cat-saturday-1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1"/>
            <a:ext cx="9150350" cy="516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95537" y="303499"/>
            <a:ext cx="338437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importa la situación, las lecciones de vida  y 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las palabras sabias siempre son bienvenidas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7171" name="Picture 3" descr="E:\PPS DE CREACION PROPIA - EXCLUSIVOS\- Un poco de sabiduría para mejorar tu vida\Imágenes\chica-muy-bonita-316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14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292080" y="951570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Para escuchar, reflexionar, interiorizar e inspirarse.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44"/>
    </mc:Choice>
    <mc:Fallback xmlns="">
      <p:transition spd="slow" advTm="228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DE CREACION PROPIA - EXCLUSIVOS\- Un poco de sabiduría para mejorar tu vida\Imágenes\fondo-pantalla1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940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335422" y="1203598"/>
            <a:ext cx="26725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vida es </a:t>
            </a:r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Eco</a:t>
            </a:r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. 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 que envías,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vuelve.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3" name="Picture 5" descr="E:\PPS DE CREACION PROPIA - EXCLUSIVOS\- Un poco de sabiduría para mejorar tu vida\Imágenes\relatiile-si-ascultarea-activa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85" y="9958"/>
            <a:ext cx="9194483" cy="5150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112765" y="270398"/>
            <a:ext cx="240345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 que siembras, recoges.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03"/>
    </mc:Choice>
    <mc:Fallback xmlns="">
      <p:transition spd="slow" advTm="17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DE CREACION PROPIA - EXCLUSIVOS\- Un poco de sabiduría para mejorar tu vida\Imágenes\2606101-couple-wallpaper-fre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091556" y="499672"/>
            <a:ext cx="24382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 que entregas, recibes.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8195" name="Picture 3" descr="E:\PPS DE CREACION PROPIA - EXCLUSIVOS\- Un poco de sabiduría para mejorar tu vida\Imágenes\rostros-femeninos-09-e13311165658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20" y="-30228"/>
            <a:ext cx="9144000" cy="5173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79512" y="3795886"/>
            <a:ext cx="3384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 que ves en los demás, existe en ti.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69"/>
    </mc:Choice>
    <mc:Fallback xmlns="">
      <p:transition spd="slow" advTm="15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D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Un poco de sabiduría para mejorar tu vida\Imágenes\Photoxpress_4234617_reduid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"/>
            <a:ext cx="912495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07505" y="1471779"/>
            <a:ext cx="37246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3300"/>
                </a:solidFill>
                <a:latin typeface="Vivaldi" pitchFamily="66" charset="0"/>
              </a:rPr>
              <a:t>Despertarse y ver otro día es una bendición.</a:t>
            </a:r>
            <a:endParaRPr lang="es-ES" sz="3200" b="1" dirty="0">
              <a:solidFill>
                <a:srgbClr val="003300"/>
              </a:solidFill>
              <a:latin typeface="Vivaldi" pitchFamily="66" charset="0"/>
            </a:endParaRPr>
          </a:p>
        </p:txBody>
      </p:sp>
      <p:pic>
        <p:nvPicPr>
          <p:cNvPr id="9219" name="Picture 3" descr="E:\Imágenes\mujer\181b3c08-ca2f-4364-ad53-565f6760e1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753"/>
            <a:ext cx="9128126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139952" y="411510"/>
            <a:ext cx="360547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lo des por sentado. </a:t>
            </a:r>
          </a:p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Haz que cuente y sé feliz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3" name="Picture 5" descr="E:\PPS DE CREACION PROPIA - EXCLUSIVOS\- Un poco de sabiduría para mejorar tu vida\Imágenes\w73u14hzl2q-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22753"/>
            <a:ext cx="9097963" cy="5143498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864144" y="897565"/>
            <a:ext cx="18806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¡Estás vivo.!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69"/>
    </mc:Choice>
    <mc:Fallback xmlns="">
      <p:transition spd="slow" advTm="248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Un poco de sabiduría para mejorar tu vida\Imágenes\criticar-sin-saber-pasatiempo-de-ignorantes-periodismo-joven-abc-colo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514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059832" y="901784"/>
            <a:ext cx="34563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Las personas que critican suelen ser siempre las mismas </a:t>
            </a:r>
            <a:endParaRPr lang="es-ES" sz="32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075" name="Picture 3" descr="E:\PPS DE CREACION PROPIA - EXCLUSIVOS\- Un poco de sabiduría para mejorar tu vida\Imágenes\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69" y="0"/>
            <a:ext cx="915076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79512" y="141480"/>
            <a:ext cx="39604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tienen ni idea del precio que pagaste para llegar </a:t>
            </a:r>
          </a:p>
          <a:p>
            <a:pPr algn="ctr"/>
            <a:r>
              <a:rPr lang="es-ES" sz="32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     donde estás </a:t>
            </a:r>
          </a:p>
          <a:p>
            <a:pPr algn="ctr"/>
            <a:r>
              <a:rPr lang="es-ES" sz="32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2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    hoy.</a:t>
            </a:r>
            <a:endParaRPr lang="es-ES" sz="32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90"/>
    </mc:Choice>
    <mc:Fallback xmlns="">
      <p:transition spd="slow" advTm="21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Un poco de sabiduría para mejorar tu vida\Imágenes\BJckbIcsz_1256x620_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" y="-7144"/>
            <a:ext cx="9174163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51520" y="936749"/>
            <a:ext cx="24482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Ama a aquellos que te amen, cuando no tienes nada más que ofrecer, que tu compañía.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763688" y="1059582"/>
            <a:ext cx="5616624" cy="3078342"/>
          </a:xfrm>
          <a:prstGeom prst="rect">
            <a:avLst/>
          </a:prstGeom>
          <a:solidFill>
            <a:srgbClr val="DD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Operación manual"/>
          <p:cNvSpPr/>
          <p:nvPr/>
        </p:nvSpPr>
        <p:spPr>
          <a:xfrm flipV="1">
            <a:off x="0" y="4029913"/>
            <a:ext cx="9144000" cy="1113590"/>
          </a:xfrm>
          <a:prstGeom prst="flowChartManualOperation">
            <a:avLst/>
          </a:prstGeom>
          <a:solidFill>
            <a:srgbClr val="DD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Operación manual"/>
          <p:cNvSpPr/>
          <p:nvPr/>
        </p:nvSpPr>
        <p:spPr>
          <a:xfrm rot="16200000" flipV="1">
            <a:off x="5690409" y="1689908"/>
            <a:ext cx="5143499" cy="1763687"/>
          </a:xfrm>
          <a:prstGeom prst="flowChartManualOperation">
            <a:avLst/>
          </a:prstGeom>
          <a:solidFill>
            <a:srgbClr val="DD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Operación manual"/>
          <p:cNvSpPr/>
          <p:nvPr/>
        </p:nvSpPr>
        <p:spPr>
          <a:xfrm rot="16200000">
            <a:off x="-1689905" y="1689907"/>
            <a:ext cx="5143501" cy="1763688"/>
          </a:xfrm>
          <a:prstGeom prst="flowChartManualOperation">
            <a:avLst/>
          </a:prstGeom>
          <a:solidFill>
            <a:srgbClr val="DD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Operación manual"/>
          <p:cNvSpPr/>
          <p:nvPr/>
        </p:nvSpPr>
        <p:spPr>
          <a:xfrm>
            <a:off x="0" y="2"/>
            <a:ext cx="9144000" cy="1113588"/>
          </a:xfrm>
          <a:prstGeom prst="flowChartManualOperation">
            <a:avLst/>
          </a:prstGeom>
          <a:solidFill>
            <a:srgbClr val="DD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28"/>
    </mc:Choice>
    <mc:Fallback xmlns="">
      <p:transition spd="slow" advTm="12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Un poco de sabiduría para mejorar tu vida\Imágenes\Personasmanipuladora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42328" y="789552"/>
            <a:ext cx="42296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Cuando intentas controlar todo, no disfrutas de nada.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075" name="Picture 3" descr="E:\PPS DE CREACION PROPIA - EXCLUSIVOS\- Un poco de sabiduría para mejorar tu vida\Imágenes\18 - 14dk26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241"/>
            <a:ext cx="9156700" cy="516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355976" y="623410"/>
            <a:ext cx="4104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Relájate, respira, suelta el aire y simplemente vive.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17"/>
    </mc:Choice>
    <mc:Fallback xmlns="">
      <p:transition spd="slow" advTm="176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4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Un poco de sabiduría para mejorar tu vida\Imágenes\11qTZ-2g2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4048" y="843558"/>
            <a:ext cx="32570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Eres fuerte cuando conoces tus debilidades.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1" name="Picture 3" descr="E:\PPS DE CREACION PROPIA - EXCLUSIVOS\- Un poco de sabiduría para mejorar tu vida\Imágenes\fCqm-1xG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572000" y="3579862"/>
            <a:ext cx="31683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Eres hermosa cuando aprecias tus defectos.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3" name="Picture 5" descr="E:\PPS DE CREACION PROPIA - EXCLUSIVOS\- Un poco de sabiduría para mejorar tu vida\Imágenes\184220_jesien-rzeka-pochylone-drzewo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843558"/>
            <a:ext cx="32403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Eres sabia cuando aprendes de tus errores.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83"/>
    </mc:Choice>
    <mc:Fallback xmlns="">
      <p:transition spd="slow" advTm="297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CE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Un poco de sabiduría para mejorar tu vida\Imágenes\maxresdefault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411510"/>
            <a:ext cx="3744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depresión, la ansiedad y los ataques de pánico no indican debilidad.</a:t>
            </a:r>
            <a:endParaRPr lang="es-ES" sz="3200" b="1" dirty="0">
              <a:ln w="3175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3075" name="Picture 3" descr="E:\PPS DE CREACION PROPIA - EXCLUSIVOS\- Un poco de sabiduría para mejorar tu vida\Imágenes\afa09d463172d89e698dc58ca90da3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547664" y="2715766"/>
            <a:ext cx="4320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Son señales de haber tratado de ser fuerte durante demasiado tiempo.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28"/>
    </mc:Choice>
    <mc:Fallback xmlns="">
      <p:transition spd="slow" advTm="18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Un poco de sabiduría para mejorar tu vida\Imágenes\199433__looking-at-sky_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51520" y="937997"/>
            <a:ext cx="28803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Aléjate de las malas vibraciones.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4" name="Picture 2" descr="E:\PPS DE CREACION PROPIA - EXCLUSIVOS\- Un poco de sabiduría para mejorar tu vida\Imágenes\25 - ella-mira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491880" y="1059582"/>
            <a:ext cx="53285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hay necesidad de dar explicaciones, solo confía en tu voz interior.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26"/>
    </mc:Choice>
    <mc:Fallback xmlns="">
      <p:transition spd="slow" advTm="192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C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Un poco de sabiduría para mejorar tu vida\Imágenes\f1cefb776da12675b12cc39d29afd296+png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95936" y="339502"/>
            <a:ext cx="41764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Todas las personas atraviesan algún momento así en su vida.</a:t>
            </a:r>
            <a:endParaRPr lang="es-ES" sz="3200" b="1" dirty="0">
              <a:ln w="3175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0" name="Picture 2" descr="E:\PPS DE CREACION PROPIA - EXCLUSIVOS\- Un poco de sabiduría para mejorar tu vida\Imágenes\h-AYUDARAMIGOENFERMO-628x3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084168" y="411510"/>
            <a:ext cx="28083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¡Que los luchadores sepan que no están solos, que están rodeados de gente </a:t>
            </a:r>
          </a:p>
          <a:p>
            <a:pPr algn="ctr"/>
            <a:r>
              <a:rPr lang="es-ES" sz="3200" b="1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    que se preocupa </a:t>
            </a:r>
          </a:p>
          <a:p>
            <a:r>
              <a:rPr lang="es-ES" sz="3200" b="1" dirty="0" smtClean="0">
                <a:ln w="31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     por ellos!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22"/>
    </mc:Choice>
    <mc:Fallback xmlns="">
      <p:transition spd="slow" advTm="246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4B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DE CREACION PROPIA - EXCLUSIVOS\- Un poco de sabiduría para mejorar tu vida\Imágenes\6a837be346fb77f3b46792dd3be08a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0"/>
            <a:ext cx="9120187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267494"/>
            <a:ext cx="763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El valor de la vida está en entender que la familia no tiene precio, que la salud es la verdadera riqueza</a:t>
            </a: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y que el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accent4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tiempo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es mas valioso que el oro.</a:t>
            </a:r>
            <a:endParaRPr lang="es-ES" sz="3200" b="1" dirty="0">
              <a:solidFill>
                <a:schemeClr val="bg1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Franja diagonal"/>
          <p:cNvSpPr/>
          <p:nvPr/>
        </p:nvSpPr>
        <p:spPr>
          <a:xfrm flipH="1">
            <a:off x="0" y="0"/>
            <a:ext cx="9144000" cy="5143500"/>
          </a:xfrm>
          <a:prstGeom prst="diagStripe">
            <a:avLst>
              <a:gd name="adj" fmla="val 8043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V="1">
            <a:off x="0" y="0"/>
            <a:ext cx="9144000" cy="5143500"/>
          </a:xfrm>
          <a:prstGeom prst="diagStripe">
            <a:avLst>
              <a:gd name="adj" fmla="val 7979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flipH="1" flipV="1">
            <a:off x="0" y="0"/>
            <a:ext cx="9144000" cy="5143500"/>
          </a:xfrm>
          <a:prstGeom prst="diagStripe">
            <a:avLst>
              <a:gd name="adj" fmla="val 8043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0" y="0"/>
            <a:ext cx="9144000" cy="5143500"/>
          </a:xfrm>
          <a:prstGeom prst="diagStripe">
            <a:avLst>
              <a:gd name="adj" fmla="val 7979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40"/>
    </mc:Choice>
    <mc:Fallback xmlns="">
      <p:transition spd="slow" advTm="21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4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xit" presetSubtype="6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2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xit" presetSubtype="1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xit" presetSubtype="1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" presetClass="exit" presetSubtype="1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grpSp>
          <p:nvGrpSpPr>
            <p:cNvPr id="5" name="14 Grupo"/>
            <p:cNvGrpSpPr/>
            <p:nvPr/>
          </p:nvGrpSpPr>
          <p:grpSpPr>
            <a:xfrm flipH="1">
              <a:off x="0" y="0"/>
              <a:ext cx="9144000" cy="5143500"/>
              <a:chOff x="0" y="0"/>
              <a:chExt cx="9144000" cy="5143500"/>
            </a:xfrm>
          </p:grpSpPr>
          <p:pic>
            <p:nvPicPr>
              <p:cNvPr id="7" name="Picture 10" descr="E:\PPS DE CREACION PROPIA - EXCLUSIVOS\- Un poco de sabiduría para mejorar tu vida\Imágenes\826a7c038b62970fc8ad2b1b44d4a2ab.gif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9144000" cy="5143500"/>
              </a:xfrm>
              <a:prstGeom prst="rect">
                <a:avLst/>
              </a:prstGeom>
              <a:noFill/>
            </p:spPr>
          </p:pic>
          <p:pic>
            <p:nvPicPr>
              <p:cNvPr id="8" name="Picture 8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 flipV="1">
                <a:off x="7884368" y="4803996"/>
                <a:ext cx="1259632" cy="3394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softEdge rad="31750"/>
              </a:effectLst>
            </p:spPr>
          </p:pic>
          <p:pic>
            <p:nvPicPr>
              <p:cNvPr id="9" name="Picture 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5940152" y="195486"/>
                <a:ext cx="2592288" cy="5525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" name="5 CuadroTexto"/>
            <p:cNvSpPr txBox="1"/>
            <p:nvPr/>
          </p:nvSpPr>
          <p:spPr>
            <a:xfrm rot="19975815">
              <a:off x="7101521" y="2910098"/>
              <a:ext cx="1512168" cy="33855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solidFill>
                    <a:schemeClr val="accent3">
                      <a:lumMod val="60000"/>
                      <a:lumOff val="4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Ppsx</a:t>
              </a:r>
              <a:r>
                <a:rPr lang="es-ES" sz="1600" b="1" dirty="0" smtClean="0">
                  <a:solidFill>
                    <a:schemeClr val="accent3">
                      <a:lumMod val="60000"/>
                      <a:lumOff val="4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 Margarita</a:t>
              </a:r>
              <a:endParaRPr lang="es-ES" sz="1600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endParaRPr>
            </a:p>
          </p:txBody>
        </p:sp>
      </p:grpSp>
      <p:sp>
        <p:nvSpPr>
          <p:cNvPr id="2" name="1 CuadroTexto"/>
          <p:cNvSpPr txBox="1"/>
          <p:nvPr/>
        </p:nvSpPr>
        <p:spPr>
          <a:xfrm>
            <a:off x="539552" y="2499742"/>
            <a:ext cx="18902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Junio 2018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9552" y="3363838"/>
            <a:ext cx="394370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Música: Moon </a:t>
            </a:r>
            <a:r>
              <a:rPr lang="es-E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River</a:t>
            </a:r>
            <a:endParaRPr lang="es-ES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	</a:t>
            </a: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Henry </a:t>
            </a:r>
            <a:r>
              <a:rPr lang="es-ES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Mancini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10" name="13 Grupo"/>
          <p:cNvGrpSpPr>
            <a:grpSpLocks/>
          </p:cNvGrpSpPr>
          <p:nvPr/>
        </p:nvGrpSpPr>
        <p:grpSpPr bwMode="auto">
          <a:xfrm flipH="1">
            <a:off x="7143768" y="3589745"/>
            <a:ext cx="1676398" cy="1479349"/>
            <a:chOff x="6948264" y="2205038"/>
            <a:chExt cx="1763959" cy="1677726"/>
          </a:xfrm>
        </p:grpSpPr>
        <p:pic>
          <p:nvPicPr>
            <p:cNvPr id="11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440160" cy="4537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anose="03020602050506090804" pitchFamily="66" charset="0"/>
                  <a:cs typeface="Arial" charset="0"/>
                </a:rPr>
                <a:t>Margarita</a:t>
              </a:r>
            </a:p>
          </p:txBody>
        </p:sp>
      </p:grp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6967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42"/>
    </mc:Choice>
    <mc:Fallback xmlns="">
      <p:transition spd="slow" advTm="17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1815</TotalTime>
  <Words>358</Words>
  <Application>Microsoft Office PowerPoint</Application>
  <PresentationFormat>Presentación en pantalla (16:9)</PresentationFormat>
  <Paragraphs>43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Margarita</cp:lastModifiedBy>
  <cp:revision>153</cp:revision>
  <dcterms:created xsi:type="dcterms:W3CDTF">2018-06-03T15:14:38Z</dcterms:created>
  <dcterms:modified xsi:type="dcterms:W3CDTF">2019-06-19T16:15:17Z</dcterms:modified>
</cp:coreProperties>
</file>