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48"/>
  </p:notesMasterIdLst>
  <p:sldIdLst>
    <p:sldId id="259" r:id="rId3"/>
    <p:sldId id="297" r:id="rId4"/>
    <p:sldId id="257" r:id="rId5"/>
    <p:sldId id="258" r:id="rId6"/>
    <p:sldId id="298" r:id="rId7"/>
    <p:sldId id="264" r:id="rId8"/>
    <p:sldId id="261" r:id="rId9"/>
    <p:sldId id="299" r:id="rId10"/>
    <p:sldId id="260" r:id="rId11"/>
    <p:sldId id="265" r:id="rId12"/>
    <p:sldId id="300" r:id="rId13"/>
    <p:sldId id="262" r:id="rId14"/>
    <p:sldId id="263" r:id="rId15"/>
    <p:sldId id="301" r:id="rId16"/>
    <p:sldId id="267" r:id="rId17"/>
    <p:sldId id="266" r:id="rId18"/>
    <p:sldId id="303" r:id="rId19"/>
    <p:sldId id="270" r:id="rId20"/>
    <p:sldId id="269" r:id="rId21"/>
    <p:sldId id="304" r:id="rId22"/>
    <p:sldId id="272" r:id="rId23"/>
    <p:sldId id="273" r:id="rId24"/>
    <p:sldId id="305" r:id="rId25"/>
    <p:sldId id="274" r:id="rId26"/>
    <p:sldId id="275" r:id="rId27"/>
    <p:sldId id="306" r:id="rId28"/>
    <p:sldId id="276" r:id="rId29"/>
    <p:sldId id="279" r:id="rId30"/>
    <p:sldId id="307" r:id="rId31"/>
    <p:sldId id="283" r:id="rId32"/>
    <p:sldId id="280" r:id="rId33"/>
    <p:sldId id="308" r:id="rId34"/>
    <p:sldId id="281" r:id="rId35"/>
    <p:sldId id="282" r:id="rId36"/>
    <p:sldId id="309" r:id="rId37"/>
    <p:sldId id="286" r:id="rId38"/>
    <p:sldId id="284" r:id="rId39"/>
    <p:sldId id="310" r:id="rId40"/>
    <p:sldId id="294" r:id="rId41"/>
    <p:sldId id="287" r:id="rId42"/>
    <p:sldId id="285" r:id="rId43"/>
    <p:sldId id="288" r:id="rId44"/>
    <p:sldId id="295" r:id="rId45"/>
    <p:sldId id="293" r:id="rId46"/>
    <p:sldId id="302" r:id="rId47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rlBBC74eRwOR2j+QqUlYvw" hashData="oOTVnLZ7+4YadcEEMdPzOjJxTd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242"/>
    <a:srgbClr val="996600"/>
    <a:srgbClr val="CC6600"/>
    <a:srgbClr val="677497"/>
    <a:srgbClr val="FF3300"/>
    <a:srgbClr val="FF0066"/>
    <a:srgbClr val="FF6699"/>
    <a:srgbClr val="9933FF"/>
    <a:srgbClr val="0099CC"/>
    <a:srgbClr val="33CC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>
    <p:restoredLeft sz="16392" autoAdjust="0"/>
    <p:restoredTop sz="94660"/>
  </p:normalViewPr>
  <p:slideViewPr>
    <p:cSldViewPr>
      <p:cViewPr>
        <p:scale>
          <a:sx n="400" d="100"/>
          <a:sy n="400" d="100"/>
        </p:scale>
        <p:origin x="5610" y="405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83BEA3-156D-4F76-AD1D-665D6ABB6CA1}" type="datetimeFigureOut">
              <a:rPr lang="es-PE" smtClean="0"/>
              <a:pPr/>
              <a:t>10/01/2017</a:t>
            </a:fld>
            <a:endParaRPr lang="es-PE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PE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F9D081-F048-4F12-87DD-ABBA8626447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PE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F9D081-F048-4F12-87DD-ABBA86264477}" type="slidenum">
              <a:rPr lang="es-PE" smtClean="0"/>
              <a:pPr/>
              <a:t>12</a:t>
            </a:fld>
            <a:endParaRPr lang="es-PE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878B6-383F-448D-90E2-F8A007A5B5CA}" type="datetimeFigureOut">
              <a:rPr lang="es-PE" smtClean="0"/>
              <a:pPr/>
              <a:t>10/01/2017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108070-E885-43C8-B1E7-0AD3205973E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878B6-383F-448D-90E2-F8A007A5B5CA}" type="datetimeFigureOut">
              <a:rPr lang="es-PE" smtClean="0"/>
              <a:pPr/>
              <a:t>10/01/2017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108070-E885-43C8-B1E7-0AD3205973E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878B6-383F-448D-90E2-F8A007A5B5CA}" type="datetimeFigureOut">
              <a:rPr lang="es-PE" smtClean="0"/>
              <a:pPr/>
              <a:t>10/01/2017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108070-E885-43C8-B1E7-0AD3205973E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878B6-383F-448D-90E2-F8A007A5B5CA}" type="datetimeFigureOut">
              <a:rPr lang="es-PE" smtClean="0"/>
              <a:pPr/>
              <a:t>10/01/2017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108070-E885-43C8-B1E7-0AD3205973E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878B6-383F-448D-90E2-F8A007A5B5CA}" type="datetimeFigureOut">
              <a:rPr lang="es-PE" smtClean="0"/>
              <a:pPr/>
              <a:t>10/01/2017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108070-E885-43C8-B1E7-0AD3205973E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878B6-383F-448D-90E2-F8A007A5B5CA}" type="datetimeFigureOut">
              <a:rPr lang="es-PE" smtClean="0"/>
              <a:pPr/>
              <a:t>10/01/2017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108070-E885-43C8-B1E7-0AD3205973E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878B6-383F-448D-90E2-F8A007A5B5CA}" type="datetimeFigureOut">
              <a:rPr lang="es-PE" smtClean="0"/>
              <a:pPr/>
              <a:t>10/01/2017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108070-E885-43C8-B1E7-0AD3205973E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878B6-383F-448D-90E2-F8A007A5B5CA}" type="datetimeFigureOut">
              <a:rPr lang="es-PE" smtClean="0"/>
              <a:pPr/>
              <a:t>10/01/2017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108070-E885-43C8-B1E7-0AD3205973E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878B6-383F-448D-90E2-F8A007A5B5CA}" type="datetimeFigureOut">
              <a:rPr lang="es-PE" smtClean="0"/>
              <a:pPr/>
              <a:t>10/01/2017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108070-E885-43C8-B1E7-0AD3205973E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878B6-383F-448D-90E2-F8A007A5B5CA}" type="datetimeFigureOut">
              <a:rPr lang="es-PE" smtClean="0"/>
              <a:pPr/>
              <a:t>10/01/2017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108070-E885-43C8-B1E7-0AD3205973E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878B6-383F-448D-90E2-F8A007A5B5CA}" type="datetimeFigureOut">
              <a:rPr lang="es-PE" smtClean="0"/>
              <a:pPr/>
              <a:t>10/01/2017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108070-E885-43C8-B1E7-0AD3205973E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14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9878B6-383F-448D-90E2-F8A007A5B5CA}" type="datetimeFigureOut">
              <a:rPr lang="es-PE" smtClean="0"/>
              <a:pPr/>
              <a:t>10/01/2017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108070-E885-43C8-B1E7-0AD3205973E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4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13" Type="http://schemas.openxmlformats.org/officeDocument/2006/relationships/image" Target="../media/image50.png"/><Relationship Id="rId18" Type="http://schemas.openxmlformats.org/officeDocument/2006/relationships/image" Target="../media/image53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2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6.png"/><Relationship Id="rId11" Type="http://schemas.openxmlformats.org/officeDocument/2006/relationships/image" Target="../media/image49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1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5.png"/><Relationship Id="rId9" Type="http://schemas.openxmlformats.org/officeDocument/2006/relationships/image" Target="../media/image48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50000">
              <a:schemeClr val="tx2">
                <a:lumMod val="60000"/>
                <a:lumOff val="40000"/>
                <a:shade val="67500"/>
                <a:satMod val="115000"/>
              </a:schemeClr>
            </a:gs>
            <a:gs pos="100000">
              <a:schemeClr val="tx2">
                <a:lumMod val="60000"/>
                <a:lumOff val="40000"/>
                <a:shade val="100000"/>
                <a:satMod val="115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)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Triángulo rectángulo"/>
          <p:cNvSpPr/>
          <p:nvPr/>
        </p:nvSpPr>
        <p:spPr>
          <a:xfrm>
            <a:off x="4572000" y="0"/>
            <a:ext cx="1428760" cy="910817"/>
          </a:xfrm>
          <a:prstGeom prst="rtTriangle">
            <a:avLst/>
          </a:prstGeom>
          <a:gradFill flip="none" rotWithShape="1">
            <a:gsLst>
              <a:gs pos="43000">
                <a:schemeClr val="bg1">
                  <a:lumMod val="95000"/>
                  <a:alpha val="6400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 flipH="1">
            <a:off x="3071802" y="0"/>
            <a:ext cx="1428760" cy="910817"/>
          </a:xfrm>
          <a:prstGeom prst="rtTriangle">
            <a:avLst/>
          </a:prstGeom>
          <a:gradFill flip="none" rotWithShape="1">
            <a:gsLst>
              <a:gs pos="43000">
                <a:schemeClr val="bg1">
                  <a:lumMod val="95000"/>
                  <a:alpha val="6400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>
            <a:off x="3071802" y="482188"/>
            <a:ext cx="1428760" cy="910817"/>
          </a:xfrm>
          <a:prstGeom prst="rtTriangle">
            <a:avLst/>
          </a:prstGeom>
          <a:gradFill flip="none" rotWithShape="1">
            <a:gsLst>
              <a:gs pos="43000">
                <a:schemeClr val="bg1">
                  <a:lumMod val="95000"/>
                  <a:alpha val="6400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4572000" y="482188"/>
            <a:ext cx="1428760" cy="910817"/>
          </a:xfrm>
          <a:prstGeom prst="rtTriangle">
            <a:avLst/>
          </a:prstGeom>
          <a:gradFill flip="none" rotWithShape="1">
            <a:gsLst>
              <a:gs pos="43000">
                <a:schemeClr val="bg1">
                  <a:lumMod val="95000"/>
                  <a:alpha val="6400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>
            <a:off x="3071802" y="964395"/>
            <a:ext cx="1428760" cy="910817"/>
          </a:xfrm>
          <a:prstGeom prst="rtTriangle">
            <a:avLst/>
          </a:prstGeom>
          <a:gradFill flip="none" rotWithShape="1">
            <a:gsLst>
              <a:gs pos="43000">
                <a:schemeClr val="bg1">
                  <a:lumMod val="95000"/>
                  <a:alpha val="6400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4572000" y="964395"/>
            <a:ext cx="1428760" cy="910817"/>
          </a:xfrm>
          <a:prstGeom prst="rtTriangle">
            <a:avLst/>
          </a:prstGeom>
          <a:gradFill flip="none" rotWithShape="1">
            <a:gsLst>
              <a:gs pos="43000">
                <a:schemeClr val="bg1">
                  <a:lumMod val="95000"/>
                  <a:alpha val="6400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4572000" y="1393023"/>
            <a:ext cx="1428760" cy="910817"/>
          </a:xfrm>
          <a:prstGeom prst="rtTriangle">
            <a:avLst/>
          </a:prstGeom>
          <a:gradFill flip="none" rotWithShape="1">
            <a:gsLst>
              <a:gs pos="43000">
                <a:schemeClr val="bg1">
                  <a:lumMod val="95000"/>
                  <a:alpha val="6400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H="1">
            <a:off x="3071802" y="1393023"/>
            <a:ext cx="1428760" cy="910817"/>
          </a:xfrm>
          <a:prstGeom prst="rtTriangle">
            <a:avLst/>
          </a:prstGeom>
          <a:gradFill flip="none" rotWithShape="1">
            <a:gsLst>
              <a:gs pos="43000">
                <a:schemeClr val="bg1">
                  <a:lumMod val="95000"/>
                  <a:alpha val="6400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3071802" y="1821651"/>
            <a:ext cx="1428760" cy="910817"/>
          </a:xfrm>
          <a:prstGeom prst="rtTriangle">
            <a:avLst/>
          </a:prstGeom>
          <a:gradFill flip="none" rotWithShape="1">
            <a:gsLst>
              <a:gs pos="43000">
                <a:schemeClr val="bg1">
                  <a:lumMod val="95000"/>
                  <a:alpha val="6400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>
            <a:off x="4572000" y="1821651"/>
            <a:ext cx="1428760" cy="910817"/>
          </a:xfrm>
          <a:prstGeom prst="rtTriangle">
            <a:avLst/>
          </a:prstGeom>
          <a:gradFill flip="none" rotWithShape="1">
            <a:gsLst>
              <a:gs pos="43000">
                <a:schemeClr val="bg1">
                  <a:lumMod val="95000"/>
                  <a:alpha val="6400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>
            <a:off x="3071802" y="2196700"/>
            <a:ext cx="1428760" cy="910817"/>
          </a:xfrm>
          <a:prstGeom prst="rtTriangle">
            <a:avLst/>
          </a:prstGeom>
          <a:gradFill flip="none" rotWithShape="1">
            <a:gsLst>
              <a:gs pos="43000">
                <a:schemeClr val="bg1">
                  <a:lumMod val="95000"/>
                  <a:alpha val="6400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>
            <a:off x="4572000" y="2196700"/>
            <a:ext cx="1428760" cy="910817"/>
          </a:xfrm>
          <a:prstGeom prst="rtTriangle">
            <a:avLst/>
          </a:prstGeom>
          <a:gradFill flip="none" rotWithShape="1">
            <a:gsLst>
              <a:gs pos="43000">
                <a:schemeClr val="bg1">
                  <a:lumMod val="95000"/>
                  <a:alpha val="6400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>
            <a:off x="4572000" y="2571750"/>
            <a:ext cx="1428760" cy="910817"/>
          </a:xfrm>
          <a:prstGeom prst="rtTriangle">
            <a:avLst/>
          </a:prstGeom>
          <a:gradFill flip="none" rotWithShape="1">
            <a:gsLst>
              <a:gs pos="43000">
                <a:schemeClr val="bg1">
                  <a:lumMod val="95000"/>
                  <a:alpha val="6400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 flipH="1">
            <a:off x="3071802" y="2571750"/>
            <a:ext cx="1428760" cy="910817"/>
          </a:xfrm>
          <a:prstGeom prst="rtTriangle">
            <a:avLst/>
          </a:prstGeom>
          <a:gradFill flip="none" rotWithShape="1">
            <a:gsLst>
              <a:gs pos="43000">
                <a:schemeClr val="bg1">
                  <a:lumMod val="95000"/>
                  <a:alpha val="6400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>
            <a:off x="3071802" y="2946799"/>
            <a:ext cx="1428760" cy="910817"/>
          </a:xfrm>
          <a:prstGeom prst="rtTriangle">
            <a:avLst/>
          </a:prstGeom>
          <a:gradFill flip="none" rotWithShape="1">
            <a:gsLst>
              <a:gs pos="43000">
                <a:schemeClr val="bg1">
                  <a:lumMod val="95000"/>
                  <a:alpha val="6400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>
            <a:off x="4572000" y="2946799"/>
            <a:ext cx="1428760" cy="910817"/>
          </a:xfrm>
          <a:prstGeom prst="rtTriangle">
            <a:avLst/>
          </a:prstGeom>
          <a:gradFill flip="none" rotWithShape="1">
            <a:gsLst>
              <a:gs pos="43000">
                <a:schemeClr val="bg1">
                  <a:lumMod val="95000"/>
                  <a:alpha val="6400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flipH="1">
            <a:off x="3071802" y="3268270"/>
            <a:ext cx="1428760" cy="910817"/>
          </a:xfrm>
          <a:prstGeom prst="rtTriangle">
            <a:avLst/>
          </a:prstGeom>
          <a:gradFill flip="none" rotWithShape="1">
            <a:gsLst>
              <a:gs pos="43000">
                <a:schemeClr val="bg1">
                  <a:lumMod val="95000"/>
                  <a:alpha val="6400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>
            <a:off x="4572000" y="3268270"/>
            <a:ext cx="1428760" cy="910817"/>
          </a:xfrm>
          <a:prstGeom prst="rtTriangle">
            <a:avLst/>
          </a:prstGeom>
          <a:gradFill flip="none" rotWithShape="1">
            <a:gsLst>
              <a:gs pos="43000">
                <a:schemeClr val="bg1">
                  <a:lumMod val="95000"/>
                  <a:alpha val="6400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>
            <a:off x="4572000" y="3643320"/>
            <a:ext cx="1428760" cy="910817"/>
          </a:xfrm>
          <a:prstGeom prst="rtTriangle">
            <a:avLst/>
          </a:prstGeom>
          <a:gradFill flip="none" rotWithShape="1">
            <a:gsLst>
              <a:gs pos="43000">
                <a:schemeClr val="bg1">
                  <a:lumMod val="95000"/>
                  <a:alpha val="6400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 flipH="1">
            <a:off x="3071802" y="3643320"/>
            <a:ext cx="1428760" cy="910817"/>
          </a:xfrm>
          <a:prstGeom prst="rtTriangle">
            <a:avLst/>
          </a:prstGeom>
          <a:gradFill flip="none" rotWithShape="1">
            <a:gsLst>
              <a:gs pos="43000">
                <a:schemeClr val="bg1">
                  <a:lumMod val="95000"/>
                  <a:alpha val="6400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 flipH="1">
            <a:off x="3071802" y="3964791"/>
            <a:ext cx="1428760" cy="910817"/>
          </a:xfrm>
          <a:prstGeom prst="rtTriangle">
            <a:avLst/>
          </a:prstGeom>
          <a:gradFill flip="none" rotWithShape="1">
            <a:gsLst>
              <a:gs pos="43000">
                <a:schemeClr val="bg1">
                  <a:lumMod val="95000"/>
                  <a:alpha val="6400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>
            <a:off x="4572000" y="3964791"/>
            <a:ext cx="1428760" cy="910817"/>
          </a:xfrm>
          <a:prstGeom prst="rtTriangle">
            <a:avLst/>
          </a:prstGeom>
          <a:gradFill flip="none" rotWithShape="1">
            <a:gsLst>
              <a:gs pos="43000">
                <a:schemeClr val="bg1">
                  <a:lumMod val="95000"/>
                  <a:alpha val="6400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>
            <a:off x="4572000" y="4393419"/>
            <a:ext cx="1428760" cy="910817"/>
          </a:xfrm>
          <a:prstGeom prst="rtTriangle">
            <a:avLst/>
          </a:prstGeom>
          <a:gradFill flip="none" rotWithShape="1">
            <a:gsLst>
              <a:gs pos="43000">
                <a:schemeClr val="bg1">
                  <a:lumMod val="95000"/>
                  <a:alpha val="6400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 flipH="1">
            <a:off x="3071802" y="4393419"/>
            <a:ext cx="1428760" cy="910817"/>
          </a:xfrm>
          <a:prstGeom prst="rtTriangle">
            <a:avLst/>
          </a:prstGeom>
          <a:gradFill flip="none" rotWithShape="1">
            <a:gsLst>
              <a:gs pos="43000">
                <a:schemeClr val="bg1">
                  <a:lumMod val="95000"/>
                  <a:alpha val="6400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7110" name="Picture 6" descr="Rendered Image"/>
          <p:cNvPicPr>
            <a:picLocks noChangeAspect="1" noChangeArrowheads="1"/>
          </p:cNvPicPr>
          <p:nvPr/>
        </p:nvPicPr>
        <p:blipFill>
          <a:blip r:embed="rId4">
            <a:lum contrast="20000"/>
          </a:blip>
          <a:srcRect/>
          <a:stretch>
            <a:fillRect/>
          </a:stretch>
        </p:blipFill>
        <p:spPr bwMode="auto">
          <a:xfrm>
            <a:off x="1928794" y="357172"/>
            <a:ext cx="1219200" cy="933450"/>
          </a:xfrm>
          <a:prstGeom prst="rect">
            <a:avLst/>
          </a:prstGeom>
          <a:noFill/>
        </p:spPr>
      </p:pic>
      <p:pic>
        <p:nvPicPr>
          <p:cNvPr id="47112" name="Picture 8" descr="Rendered Image"/>
          <p:cNvPicPr>
            <a:picLocks noChangeAspect="1" noChangeArrowheads="1"/>
          </p:cNvPicPr>
          <p:nvPr/>
        </p:nvPicPr>
        <p:blipFill>
          <a:blip r:embed="rId5">
            <a:lum contrast="20000"/>
          </a:blip>
          <a:srcRect/>
          <a:stretch>
            <a:fillRect/>
          </a:stretch>
        </p:blipFill>
        <p:spPr bwMode="auto">
          <a:xfrm>
            <a:off x="3286116" y="857238"/>
            <a:ext cx="1619250" cy="933450"/>
          </a:xfrm>
          <a:prstGeom prst="rect">
            <a:avLst/>
          </a:prstGeom>
          <a:noFill/>
        </p:spPr>
      </p:pic>
      <p:pic>
        <p:nvPicPr>
          <p:cNvPr id="47114" name="Picture 10" descr="Rendered Image"/>
          <p:cNvPicPr>
            <a:picLocks noChangeAspect="1" noChangeArrowheads="1"/>
          </p:cNvPicPr>
          <p:nvPr/>
        </p:nvPicPr>
        <p:blipFill>
          <a:blip r:embed="rId6">
            <a:lum contrast="20000"/>
          </a:blip>
          <a:srcRect/>
          <a:stretch>
            <a:fillRect/>
          </a:stretch>
        </p:blipFill>
        <p:spPr bwMode="auto">
          <a:xfrm>
            <a:off x="5072066" y="1571618"/>
            <a:ext cx="3571875" cy="942976"/>
          </a:xfrm>
          <a:prstGeom prst="rect">
            <a:avLst/>
          </a:prstGeom>
          <a:noFill/>
        </p:spPr>
      </p:pic>
      <p:pic>
        <p:nvPicPr>
          <p:cNvPr id="47118" name="Picture 14" descr="Rendered Image"/>
          <p:cNvPicPr>
            <a:picLocks noChangeAspect="1" noChangeArrowheads="1"/>
          </p:cNvPicPr>
          <p:nvPr/>
        </p:nvPicPr>
        <p:blipFill>
          <a:blip r:embed="rId7">
            <a:lum bright="-40000" contrast="40000"/>
          </a:blip>
          <a:srcRect/>
          <a:stretch>
            <a:fillRect/>
          </a:stretch>
        </p:blipFill>
        <p:spPr bwMode="auto">
          <a:xfrm>
            <a:off x="6572264" y="4214824"/>
            <a:ext cx="2314572" cy="419101"/>
          </a:xfrm>
          <a:prstGeom prst="rect">
            <a:avLst/>
          </a:prstGeom>
          <a:noFill/>
        </p:spPr>
      </p:pic>
      <p:pic>
        <p:nvPicPr>
          <p:cNvPr id="34" name="Picture 14" descr="Rendered Image"/>
          <p:cNvPicPr>
            <a:picLocks noChangeAspect="1" noChangeArrowheads="1"/>
          </p:cNvPicPr>
          <p:nvPr/>
        </p:nvPicPr>
        <p:blipFill>
          <a:blip r:embed="rId7">
            <a:lum bright="-40000" contrast="40000"/>
          </a:blip>
          <a:srcRect/>
          <a:stretch>
            <a:fillRect/>
          </a:stretch>
        </p:blipFill>
        <p:spPr bwMode="auto">
          <a:xfrm>
            <a:off x="6572264" y="4214824"/>
            <a:ext cx="2314572" cy="419101"/>
          </a:xfrm>
          <a:prstGeom prst="rect">
            <a:avLst/>
          </a:prstGeom>
          <a:noFill/>
        </p:spPr>
      </p:pic>
      <p:pic>
        <p:nvPicPr>
          <p:cNvPr id="35" name="34 Imagen" descr="1(3)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3000">
    <p:sndAc>
      <p:stSnd loop="1">
        <p:snd r:embed="rId2" name="Kenny_G_-_The_Momen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8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24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2" fill="hold">
                            <p:stCondLst>
                              <p:cond delay="4000"/>
                            </p:stCondLst>
                            <p:childTnLst>
                              <p:par>
                                <p:cTn id="373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5" dur="2000"/>
                                        <p:tgtEl>
                                          <p:spTgt spid="471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6" dur="2000" fill="hold"/>
                                        <p:tgtEl>
                                          <p:spTgt spid="471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2000" fill="hold"/>
                                        <p:tgtEl>
                                          <p:spTgt spid="47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2000" fill="hold"/>
                                        <p:tgtEl>
                                          <p:spTgt spid="47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9" fill="hold">
                            <p:stCondLst>
                              <p:cond delay="6000"/>
                            </p:stCondLst>
                            <p:childTnLst>
                              <p:par>
                                <p:cTn id="380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2" dur="2000"/>
                                        <p:tgtEl>
                                          <p:spTgt spid="471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3" dur="2000" fill="hold"/>
                                        <p:tgtEl>
                                          <p:spTgt spid="471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2000" fill="hold"/>
                                        <p:tgtEl>
                                          <p:spTgt spid="47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2000" fill="hold"/>
                                        <p:tgtEl>
                                          <p:spTgt spid="47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6" fill="hold">
                            <p:stCondLst>
                              <p:cond delay="8000"/>
                            </p:stCondLst>
                            <p:childTnLst>
                              <p:par>
                                <p:cTn id="387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9" dur="2000"/>
                                        <p:tgtEl>
                                          <p:spTgt spid="471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0" dur="2000" fill="hold"/>
                                        <p:tgtEl>
                                          <p:spTgt spid="471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2000" fill="hold"/>
                                        <p:tgtEl>
                                          <p:spTgt spid="47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2" dur="2000" fill="hold"/>
                                        <p:tgtEl>
                                          <p:spTgt spid="47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3" fill="hold">
                            <p:stCondLst>
                              <p:cond delay="10000"/>
                            </p:stCondLst>
                            <p:childTnLst>
                              <p:par>
                                <p:cTn id="39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96" dur="2000"/>
                                        <p:tgtEl>
                                          <p:spTgt spid="47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7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99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Imagen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7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071670" y="1928808"/>
            <a:ext cx="492922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800" b="1" dirty="0" smtClean="0">
                <a:ln w="1905"/>
                <a:solidFill>
                  <a:schemeClr val="accent6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Un día perfecto es aquel que te deja un recuerdo hermoso para toda la vida </a:t>
            </a:r>
          </a:p>
          <a:p>
            <a:endParaRPr lang="es-PE" sz="2800" b="1" dirty="0">
              <a:ln w="1905"/>
              <a:solidFill>
                <a:schemeClr val="accent6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428660" y="-285770"/>
            <a:ext cx="9787006" cy="5857916"/>
          </a:xfrm>
          <a:prstGeom prst="rect">
            <a:avLst/>
          </a:prstGeom>
          <a:gradFill flip="none" rotWithShape="1">
            <a:gsLst>
              <a:gs pos="48000">
                <a:schemeClr val="tx2">
                  <a:lumMod val="60000"/>
                  <a:lumOff val="40000"/>
                </a:schemeClr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9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rgbClr val="411817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bg2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0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chemeClr val="accent5">
                <a:lumMod val="75000"/>
                <a:shade val="67500"/>
                <a:satMod val="115000"/>
              </a:schemeClr>
            </a:gs>
            <a:gs pos="100000">
              <a:schemeClr val="accent5">
                <a:lumMod val="75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 rot="5400000">
            <a:off x="3652245" y="-1937765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47000">
                <a:srgbClr val="0099CC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16200000">
            <a:off x="3652245" y="1437663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47000">
                <a:srgbClr val="0099CC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5400000">
            <a:off x="3652245" y="-1669890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47000">
                <a:srgbClr val="0099CC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6200000">
            <a:off x="3652245" y="1169770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47000">
                <a:srgbClr val="0099CC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6200000">
            <a:off x="3652245" y="901878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47000">
                <a:srgbClr val="0099CC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5400000">
            <a:off x="3652245" y="-1401998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47000">
                <a:srgbClr val="0099CC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5400000">
            <a:off x="3652245" y="-1134087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47000">
                <a:srgbClr val="0099CC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5400000">
            <a:off x="3652245" y="-866213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47000">
                <a:srgbClr val="0099CC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5400000">
            <a:off x="3652245" y="-598320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47000">
                <a:srgbClr val="0099CC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6200000">
            <a:off x="3652245" y="633985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47000">
                <a:srgbClr val="0099CC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6200000">
            <a:off x="3652245" y="366093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47000">
                <a:srgbClr val="0099CC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6200000">
            <a:off x="3652245" y="98200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47000">
                <a:srgbClr val="0099CC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428660" y="-285770"/>
            <a:ext cx="9787006" cy="5857916"/>
          </a:xfrm>
          <a:prstGeom prst="rect">
            <a:avLst/>
          </a:prstGeom>
          <a:gradFill flip="none" rotWithShape="1">
            <a:gsLst>
              <a:gs pos="48000">
                <a:schemeClr val="tx2">
                  <a:lumMod val="60000"/>
                  <a:lumOff val="40000"/>
                </a:schemeClr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16" presetID="23" presetClass="exit" presetSubtype="54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chemeClr val="accent6">
                <a:lumMod val="75000"/>
                <a:shade val="67500"/>
                <a:satMod val="115000"/>
              </a:schemeClr>
            </a:gs>
            <a:gs pos="100000">
              <a:schemeClr val="accent6">
                <a:lumMod val="75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>
            <a:off x="4572000" y="0"/>
            <a:ext cx="1714512" cy="5143500"/>
          </a:xfrm>
          <a:prstGeom prst="moon">
            <a:avLst>
              <a:gd name="adj" fmla="val 12299"/>
            </a:avLst>
          </a:prstGeom>
          <a:gradFill flip="none" rotWithShape="1">
            <a:gsLst>
              <a:gs pos="0">
                <a:srgbClr val="FF33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flipH="1">
            <a:off x="2928926" y="0"/>
            <a:ext cx="1571636" cy="5143500"/>
          </a:xfrm>
          <a:prstGeom prst="moon">
            <a:avLst>
              <a:gd name="adj" fmla="val 13888"/>
            </a:avLst>
          </a:prstGeom>
          <a:gradFill flip="none" rotWithShape="1">
            <a:gsLst>
              <a:gs pos="0">
                <a:srgbClr val="FF33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2643174" y="267875"/>
            <a:ext cx="1571636" cy="4607733"/>
          </a:xfrm>
          <a:prstGeom prst="moon">
            <a:avLst>
              <a:gd name="adj" fmla="val 13888"/>
            </a:avLst>
          </a:prstGeom>
          <a:gradFill flip="none" rotWithShape="1">
            <a:gsLst>
              <a:gs pos="0">
                <a:srgbClr val="FF33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4857752" y="214296"/>
            <a:ext cx="1714512" cy="4661330"/>
          </a:xfrm>
          <a:prstGeom prst="moon">
            <a:avLst>
              <a:gd name="adj" fmla="val 13219"/>
            </a:avLst>
          </a:prstGeom>
          <a:gradFill flip="none" rotWithShape="1">
            <a:gsLst>
              <a:gs pos="0">
                <a:srgbClr val="FF33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5143504" y="535767"/>
            <a:ext cx="1714512" cy="4179123"/>
          </a:xfrm>
          <a:prstGeom prst="moon">
            <a:avLst>
              <a:gd name="adj" fmla="val 13219"/>
            </a:avLst>
          </a:prstGeom>
          <a:gradFill flip="none" rotWithShape="1">
            <a:gsLst>
              <a:gs pos="0">
                <a:srgbClr val="FF33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2357422" y="535767"/>
            <a:ext cx="1571636" cy="4125545"/>
          </a:xfrm>
          <a:prstGeom prst="moon">
            <a:avLst>
              <a:gd name="adj" fmla="val 13888"/>
            </a:avLst>
          </a:prstGeom>
          <a:gradFill flip="none" rotWithShape="1">
            <a:gsLst>
              <a:gs pos="0">
                <a:srgbClr val="FF33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2071670" y="857238"/>
            <a:ext cx="1571636" cy="3589760"/>
          </a:xfrm>
          <a:prstGeom prst="moon">
            <a:avLst>
              <a:gd name="adj" fmla="val 13888"/>
            </a:avLst>
          </a:prstGeom>
          <a:gradFill flip="none" rotWithShape="1">
            <a:gsLst>
              <a:gs pos="0">
                <a:srgbClr val="FF33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1785918" y="1071552"/>
            <a:ext cx="1571636" cy="3107553"/>
          </a:xfrm>
          <a:prstGeom prst="moon">
            <a:avLst>
              <a:gd name="adj" fmla="val 13888"/>
            </a:avLst>
          </a:prstGeom>
          <a:gradFill flip="none" rotWithShape="1">
            <a:gsLst>
              <a:gs pos="0">
                <a:srgbClr val="FF33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5429256" y="910817"/>
            <a:ext cx="1571636" cy="3536181"/>
          </a:xfrm>
          <a:prstGeom prst="moon">
            <a:avLst>
              <a:gd name="adj" fmla="val 13219"/>
            </a:avLst>
          </a:prstGeom>
          <a:gradFill flip="none" rotWithShape="1">
            <a:gsLst>
              <a:gs pos="0">
                <a:srgbClr val="FF33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5715008" y="1125131"/>
            <a:ext cx="1428760" cy="3107553"/>
          </a:xfrm>
          <a:prstGeom prst="moon">
            <a:avLst>
              <a:gd name="adj" fmla="val 12115"/>
            </a:avLst>
          </a:prstGeom>
          <a:gradFill flip="none" rotWithShape="1">
            <a:gsLst>
              <a:gs pos="0">
                <a:srgbClr val="FF33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-428660" y="-285770"/>
            <a:ext cx="9787006" cy="5857916"/>
          </a:xfrm>
          <a:prstGeom prst="rect">
            <a:avLst/>
          </a:prstGeom>
          <a:gradFill flip="none" rotWithShape="1">
            <a:gsLst>
              <a:gs pos="48000">
                <a:schemeClr val="tx2">
                  <a:lumMod val="60000"/>
                  <a:lumOff val="40000"/>
                </a:schemeClr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2000"/>
                            </p:stCondLst>
                            <p:childTnLst>
                              <p:par>
                                <p:cTn id="98" presetID="3" presetClass="exit" presetSubtype="1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9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10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10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10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11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11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12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12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12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6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7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7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8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20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20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Imagen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7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1714480" y="2143122"/>
            <a:ext cx="58579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Nuestra vida está cargada de momentos, cada uno de ellos puede ser tan trascendente y sublime como esté cargado de intensidad. </a:t>
            </a:r>
            <a:endParaRPr lang="es-PE" b="1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-428660" y="-285770"/>
            <a:ext cx="9787006" cy="5857916"/>
          </a:xfrm>
          <a:prstGeom prst="rect">
            <a:avLst/>
          </a:prstGeom>
          <a:gradFill flip="none" rotWithShape="1">
            <a:gsLst>
              <a:gs pos="48000">
                <a:schemeClr val="tx2">
                  <a:lumMod val="60000"/>
                  <a:lumOff val="40000"/>
                </a:schemeClr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9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rgbClr val="411817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bg2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0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chemeClr val="tx1"/>
            </a:gs>
            <a:gs pos="50000">
              <a:srgbClr val="33CCCC">
                <a:shade val="67500"/>
                <a:satMod val="115000"/>
              </a:srgbClr>
            </a:gs>
            <a:gs pos="100000">
              <a:srgbClr val="33CCCC">
                <a:shade val="100000"/>
                <a:satMod val="115000"/>
              </a:srgb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9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10 Rectángulo"/>
          <p:cNvSpPr/>
          <p:nvPr/>
        </p:nvSpPr>
        <p:spPr>
          <a:xfrm rot="19339625">
            <a:off x="-599086" y="1804617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33CCCC">
                  <a:shade val="67500"/>
                  <a:satMod val="115000"/>
                </a:srgbClr>
              </a:gs>
              <a:gs pos="100000">
                <a:srgbClr val="33CCCC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9339625">
            <a:off x="-27615" y="1804616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33CCCC">
                  <a:shade val="67500"/>
                  <a:satMod val="115000"/>
                </a:srgbClr>
              </a:gs>
              <a:gs pos="100000">
                <a:srgbClr val="33CCCC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9339625">
            <a:off x="472484" y="1804618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33CCCC">
                  <a:shade val="67500"/>
                  <a:satMod val="115000"/>
                </a:srgbClr>
              </a:gs>
              <a:gs pos="100000">
                <a:srgbClr val="33CCCC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9339625">
            <a:off x="1043955" y="1804617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33CCCC">
                  <a:shade val="67500"/>
                  <a:satMod val="115000"/>
                </a:srgbClr>
              </a:gs>
              <a:gs pos="100000">
                <a:srgbClr val="33CCCC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9339625">
            <a:off x="1544056" y="1804616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33CCCC">
                  <a:shade val="67500"/>
                  <a:satMod val="115000"/>
                </a:srgbClr>
              </a:gs>
              <a:gs pos="100000">
                <a:srgbClr val="33CCCC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9339625">
            <a:off x="2115527" y="1804616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33CCCC">
                  <a:shade val="67500"/>
                  <a:satMod val="115000"/>
                </a:srgbClr>
              </a:gs>
              <a:gs pos="100000">
                <a:srgbClr val="33CCCC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9339625">
            <a:off x="2615626" y="1804617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33CCCC">
                  <a:shade val="67500"/>
                  <a:satMod val="115000"/>
                </a:srgbClr>
              </a:gs>
              <a:gs pos="100000">
                <a:srgbClr val="33CCCC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9339625">
            <a:off x="3187097" y="1804616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33CCCC">
                  <a:shade val="67500"/>
                  <a:satMod val="115000"/>
                </a:srgbClr>
              </a:gs>
              <a:gs pos="100000">
                <a:srgbClr val="33CCCC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9339625">
            <a:off x="3687160" y="1804616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33CCCC">
                  <a:shade val="67500"/>
                  <a:satMod val="115000"/>
                </a:srgbClr>
              </a:gs>
              <a:gs pos="100000">
                <a:srgbClr val="33CCCC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9339625">
            <a:off x="4258631" y="1804616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33CCCC">
                  <a:shade val="67500"/>
                  <a:satMod val="115000"/>
                </a:srgbClr>
              </a:gs>
              <a:gs pos="100000">
                <a:srgbClr val="33CCCC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9339625">
            <a:off x="4758730" y="1804617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33CCCC">
                  <a:shade val="67500"/>
                  <a:satMod val="115000"/>
                </a:srgbClr>
              </a:gs>
              <a:gs pos="100000">
                <a:srgbClr val="33CCCC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9339625">
            <a:off x="5330201" y="1804616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33CCCC">
                  <a:shade val="67500"/>
                  <a:satMod val="115000"/>
                </a:srgbClr>
              </a:gs>
              <a:gs pos="100000">
                <a:srgbClr val="33CCCC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9339625">
            <a:off x="5830302" y="1804616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33CCCC">
                  <a:shade val="67500"/>
                  <a:satMod val="115000"/>
                </a:srgbClr>
              </a:gs>
              <a:gs pos="100000">
                <a:srgbClr val="33CCCC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19339625">
            <a:off x="6401773" y="1804615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33CCCC">
                  <a:shade val="67500"/>
                  <a:satMod val="115000"/>
                </a:srgbClr>
              </a:gs>
              <a:gs pos="100000">
                <a:srgbClr val="33CCCC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3080535">
            <a:off x="-603731" y="3148752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33CCCC">
                  <a:shade val="67500"/>
                  <a:satMod val="115000"/>
                </a:srgbClr>
              </a:gs>
              <a:gs pos="100000">
                <a:srgbClr val="33CC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13080535">
            <a:off x="-32258" y="3148752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33CCCC">
                  <a:shade val="67500"/>
                  <a:satMod val="115000"/>
                </a:srgbClr>
              </a:gs>
              <a:gs pos="100000">
                <a:srgbClr val="33CC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3080535">
            <a:off x="467808" y="3148752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33CCCC">
                  <a:shade val="67500"/>
                  <a:satMod val="115000"/>
                </a:srgbClr>
              </a:gs>
              <a:gs pos="100000">
                <a:srgbClr val="33CC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13080535">
            <a:off x="1039312" y="3148752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33CCCC">
                  <a:shade val="67500"/>
                  <a:satMod val="115000"/>
                </a:srgbClr>
              </a:gs>
              <a:gs pos="100000">
                <a:srgbClr val="33CC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3080535">
            <a:off x="1610816" y="3148753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33CCCC">
                  <a:shade val="67500"/>
                  <a:satMod val="115000"/>
                </a:srgbClr>
              </a:gs>
              <a:gs pos="100000">
                <a:srgbClr val="33CC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13080535">
            <a:off x="2182321" y="3148752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33CCCC">
                  <a:shade val="67500"/>
                  <a:satMod val="115000"/>
                </a:srgbClr>
              </a:gs>
              <a:gs pos="100000">
                <a:srgbClr val="33CC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13080535">
            <a:off x="2682418" y="3148753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33CCCC">
                  <a:shade val="67500"/>
                  <a:satMod val="115000"/>
                </a:srgbClr>
              </a:gs>
              <a:gs pos="100000">
                <a:srgbClr val="33CC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13080535">
            <a:off x="3253890" y="3148752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33CCCC">
                  <a:shade val="67500"/>
                  <a:satMod val="115000"/>
                </a:srgbClr>
              </a:gs>
              <a:gs pos="100000">
                <a:srgbClr val="33CC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13080535">
            <a:off x="3753989" y="3148753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33CCCC">
                  <a:shade val="67500"/>
                  <a:satMod val="115000"/>
                </a:srgbClr>
              </a:gs>
              <a:gs pos="100000">
                <a:srgbClr val="33CC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13080535">
            <a:off x="4325461" y="3148752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33CCCC">
                  <a:shade val="67500"/>
                  <a:satMod val="115000"/>
                </a:srgbClr>
              </a:gs>
              <a:gs pos="100000">
                <a:srgbClr val="33CC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13080535">
            <a:off x="4825528" y="3148752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33CCCC">
                  <a:shade val="67500"/>
                  <a:satMod val="115000"/>
                </a:srgbClr>
              </a:gs>
              <a:gs pos="100000">
                <a:srgbClr val="33CC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13080535">
            <a:off x="5468469" y="3148752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33CCCC">
                  <a:shade val="67500"/>
                  <a:satMod val="115000"/>
                </a:srgbClr>
              </a:gs>
              <a:gs pos="100000">
                <a:srgbClr val="33CC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13080535">
            <a:off x="5968535" y="3148752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33CCCC">
                  <a:shade val="67500"/>
                  <a:satMod val="115000"/>
                </a:srgbClr>
              </a:gs>
              <a:gs pos="100000">
                <a:srgbClr val="33CC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13080535">
            <a:off x="6540039" y="3148752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33CCCC">
                  <a:shade val="67500"/>
                  <a:satMod val="115000"/>
                </a:srgbClr>
              </a:gs>
              <a:gs pos="100000">
                <a:srgbClr val="33CC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-428660" y="-285770"/>
            <a:ext cx="9787006" cy="5857916"/>
          </a:xfrm>
          <a:prstGeom prst="rect">
            <a:avLst/>
          </a:prstGeom>
          <a:gradFill flip="none" rotWithShape="1">
            <a:gsLst>
              <a:gs pos="48000">
                <a:schemeClr val="tx2">
                  <a:lumMod val="60000"/>
                  <a:lumOff val="40000"/>
                </a:schemeClr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0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3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6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9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2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5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8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1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4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7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0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3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6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9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2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8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4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0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3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6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9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2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5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8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9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1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2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4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5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7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8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0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1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3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4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6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8" presetID="2" presetClass="exit" presetSubtype="3" fill="hold" grpId="5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3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3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3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3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3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3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3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3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3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3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3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3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3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0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  <p:bldP spid="11" grpId="4" animBg="1"/>
      <p:bldP spid="11" grpId="5" animBg="1"/>
      <p:bldP spid="12" grpId="0" animBg="1"/>
      <p:bldP spid="12" grpId="1" animBg="1"/>
      <p:bldP spid="12" grpId="4" animBg="1"/>
      <p:bldP spid="12" grpId="5" animBg="1"/>
      <p:bldP spid="13" grpId="0" animBg="1"/>
      <p:bldP spid="13" grpId="1" animBg="1"/>
      <p:bldP spid="13" grpId="4" animBg="1"/>
      <p:bldP spid="13" grpId="5" animBg="1"/>
      <p:bldP spid="14" grpId="0" animBg="1"/>
      <p:bldP spid="14" grpId="1" animBg="1"/>
      <p:bldP spid="14" grpId="4" animBg="1"/>
      <p:bldP spid="14" grpId="5" animBg="1"/>
      <p:bldP spid="15" grpId="0" animBg="1"/>
      <p:bldP spid="15" grpId="1" animBg="1"/>
      <p:bldP spid="15" grpId="4" animBg="1"/>
      <p:bldP spid="15" grpId="5" animBg="1"/>
      <p:bldP spid="16" grpId="0" animBg="1"/>
      <p:bldP spid="16" grpId="1" animBg="1"/>
      <p:bldP spid="16" grpId="4" animBg="1"/>
      <p:bldP spid="16" grpId="5" animBg="1"/>
      <p:bldP spid="17" grpId="0" animBg="1"/>
      <p:bldP spid="17" grpId="1" animBg="1"/>
      <p:bldP spid="17" grpId="4" animBg="1"/>
      <p:bldP spid="17" grpId="5" animBg="1"/>
      <p:bldP spid="18" grpId="0" animBg="1"/>
      <p:bldP spid="18" grpId="1" animBg="1"/>
      <p:bldP spid="18" grpId="4" animBg="1"/>
      <p:bldP spid="18" grpId="5" animBg="1"/>
      <p:bldP spid="19" grpId="0" animBg="1"/>
      <p:bldP spid="19" grpId="1" animBg="1"/>
      <p:bldP spid="19" grpId="4" animBg="1"/>
      <p:bldP spid="19" grpId="5" animBg="1"/>
      <p:bldP spid="20" grpId="0" animBg="1"/>
      <p:bldP spid="20" grpId="1" animBg="1"/>
      <p:bldP spid="20" grpId="4" animBg="1"/>
      <p:bldP spid="20" grpId="5" animBg="1"/>
      <p:bldP spid="21" grpId="0" animBg="1"/>
      <p:bldP spid="21" grpId="1" animBg="1"/>
      <p:bldP spid="21" grpId="4" animBg="1"/>
      <p:bldP spid="21" grpId="5" animBg="1"/>
      <p:bldP spid="22" grpId="0" animBg="1"/>
      <p:bldP spid="22" grpId="1" animBg="1"/>
      <p:bldP spid="22" grpId="4" animBg="1"/>
      <p:bldP spid="22" grpId="5" animBg="1"/>
      <p:bldP spid="23" grpId="0" animBg="1"/>
      <p:bldP spid="23" grpId="1" animBg="1"/>
      <p:bldP spid="23" grpId="4" animBg="1"/>
      <p:bldP spid="23" grpId="5" animBg="1"/>
      <p:bldP spid="24" grpId="0" animBg="1"/>
      <p:bldP spid="24" grpId="1" animBg="1"/>
      <p:bldP spid="24" grpId="4" animBg="1"/>
      <p:bldP spid="24" grpId="5" animBg="1"/>
      <p:bldP spid="25" grpId="0" animBg="1"/>
      <p:bldP spid="25" grpId="1" animBg="1"/>
      <p:bldP spid="25" grpId="4" animBg="1"/>
      <p:bldP spid="25" grpId="5" animBg="1"/>
      <p:bldP spid="26" grpId="0" animBg="1"/>
      <p:bldP spid="26" grpId="1" animBg="1"/>
      <p:bldP spid="26" grpId="4" animBg="1"/>
      <p:bldP spid="26" grpId="5" animBg="1"/>
      <p:bldP spid="27" grpId="0" animBg="1"/>
      <p:bldP spid="27" grpId="1" animBg="1"/>
      <p:bldP spid="27" grpId="4" animBg="1"/>
      <p:bldP spid="27" grpId="5" animBg="1"/>
      <p:bldP spid="28" grpId="0" animBg="1"/>
      <p:bldP spid="28" grpId="1" animBg="1"/>
      <p:bldP spid="28" grpId="4" animBg="1"/>
      <p:bldP spid="28" grpId="5" animBg="1"/>
      <p:bldP spid="29" grpId="0" animBg="1"/>
      <p:bldP spid="29" grpId="1" animBg="1"/>
      <p:bldP spid="29" grpId="4" animBg="1"/>
      <p:bldP spid="29" grpId="5" animBg="1"/>
      <p:bldP spid="30" grpId="0" animBg="1"/>
      <p:bldP spid="30" grpId="1" animBg="1"/>
      <p:bldP spid="30" grpId="4" animBg="1"/>
      <p:bldP spid="30" grpId="5" animBg="1"/>
      <p:bldP spid="31" grpId="0" animBg="1"/>
      <p:bldP spid="31" grpId="1" animBg="1"/>
      <p:bldP spid="31" grpId="4" animBg="1"/>
      <p:bldP spid="31" grpId="5" animBg="1"/>
      <p:bldP spid="32" grpId="0" animBg="1"/>
      <p:bldP spid="32" grpId="1" animBg="1"/>
      <p:bldP spid="32" grpId="4" animBg="1"/>
      <p:bldP spid="32" grpId="5" animBg="1"/>
      <p:bldP spid="33" grpId="0" animBg="1"/>
      <p:bldP spid="33" grpId="1" animBg="1"/>
      <p:bldP spid="33" grpId="4" animBg="1"/>
      <p:bldP spid="33" grpId="5" animBg="1"/>
      <p:bldP spid="34" grpId="0" animBg="1"/>
      <p:bldP spid="34" grpId="1" animBg="1"/>
      <p:bldP spid="34" grpId="4" animBg="1"/>
      <p:bldP spid="34" grpId="5" animBg="1"/>
      <p:bldP spid="35" grpId="0" animBg="1"/>
      <p:bldP spid="35" grpId="1" animBg="1"/>
      <p:bldP spid="35" grpId="4" animBg="1"/>
      <p:bldP spid="35" grpId="5" animBg="1"/>
      <p:bldP spid="36" grpId="0" animBg="1"/>
      <p:bldP spid="36" grpId="1" animBg="1"/>
      <p:bldP spid="36" grpId="4" animBg="1"/>
      <p:bldP spid="36" grpId="5" animBg="1"/>
      <p:bldP spid="37" grpId="0" animBg="1"/>
      <p:bldP spid="37" grpId="1" animBg="1"/>
      <p:bldP spid="37" grpId="4" animBg="1"/>
      <p:bldP spid="37" grpId="5" animBg="1"/>
      <p:bldP spid="38" grpId="0" animBg="1"/>
      <p:bldP spid="38" grpId="1" animBg="1"/>
      <p:bldP spid="38" grpId="4" animBg="1"/>
      <p:bldP spid="38" grpId="5" animBg="1"/>
      <p:bldP spid="3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00B050">
                <a:shade val="67500"/>
                <a:satMod val="115000"/>
              </a:srgbClr>
            </a:gs>
            <a:gs pos="100000">
              <a:srgbClr val="00B05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5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2000232" y="-1"/>
            <a:ext cx="2214578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2071670" y="642923"/>
            <a:ext cx="2214578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2000232" y="1339462"/>
            <a:ext cx="2214578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2071670" y="1982386"/>
            <a:ext cx="2214578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2071670" y="2514324"/>
            <a:ext cx="2214578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2143108" y="3157248"/>
            <a:ext cx="2214578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2071670" y="3853787"/>
            <a:ext cx="2214578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2143108" y="4496711"/>
            <a:ext cx="2214578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00498" y="-1"/>
            <a:ext cx="2023876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71936" y="642923"/>
            <a:ext cx="2023876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00498" y="1339462"/>
            <a:ext cx="2023876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71936" y="1982386"/>
            <a:ext cx="2023876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71936" y="2514324"/>
            <a:ext cx="2023876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643374" y="3157248"/>
            <a:ext cx="2023876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71936" y="3853787"/>
            <a:ext cx="2023876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643374" y="4496711"/>
            <a:ext cx="2023876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0" name="19 Rectángulo"/>
          <p:cNvSpPr/>
          <p:nvPr/>
        </p:nvSpPr>
        <p:spPr>
          <a:xfrm>
            <a:off x="-428660" y="-285770"/>
            <a:ext cx="9787006" cy="5857916"/>
          </a:xfrm>
          <a:prstGeom prst="rect">
            <a:avLst/>
          </a:prstGeom>
          <a:gradFill flip="none" rotWithShape="1">
            <a:gsLst>
              <a:gs pos="48000">
                <a:schemeClr val="tx2">
                  <a:lumMod val="60000"/>
                  <a:lumOff val="40000"/>
                </a:schemeClr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2000"/>
                            </p:stCondLst>
                            <p:childTnLst>
                              <p:par>
                                <p:cTn id="152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8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8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8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9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9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Imagen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7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1857356" y="1928808"/>
            <a:ext cx="557216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Todo dependerá de qué tipo de energía le impartamos a nuestras vivencias… Si vamos solamente marcando días en el calendario, definitivamente se nos hará difícil tener aquello que podemos llamar: </a:t>
            </a:r>
          </a:p>
          <a:p>
            <a:pPr algn="ctr"/>
            <a:r>
              <a:rPr lang="es-PE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Un Día Perfecto…</a:t>
            </a:r>
          </a:p>
          <a:p>
            <a:pPr algn="ctr"/>
            <a:endParaRPr lang="es-PE" b="1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-428660" y="-285770"/>
            <a:ext cx="9787006" cy="5857916"/>
          </a:xfrm>
          <a:prstGeom prst="rect">
            <a:avLst/>
          </a:prstGeom>
          <a:gradFill flip="none" rotWithShape="1">
            <a:gsLst>
              <a:gs pos="48000">
                <a:schemeClr val="tx2">
                  <a:lumMod val="60000"/>
                  <a:lumOff val="40000"/>
                </a:schemeClr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9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rgbClr val="411817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bg2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0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4000">
              <a:srgbClr val="FF0066"/>
            </a:gs>
            <a:gs pos="50000">
              <a:schemeClr val="accent4">
                <a:lumMod val="75000"/>
                <a:shade val="67500"/>
                <a:satMod val="115000"/>
              </a:schemeClr>
            </a:gs>
            <a:gs pos="100000">
              <a:schemeClr val="accent4">
                <a:lumMod val="75000"/>
                <a:shade val="100000"/>
                <a:satMod val="11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929058" y="3429006"/>
            <a:ext cx="1214446" cy="1214446"/>
          </a:xfrm>
          <a:prstGeom prst="rect">
            <a:avLst/>
          </a:prstGeom>
        </p:spPr>
      </p:pic>
      <p:pic>
        <p:nvPicPr>
          <p:cNvPr id="5" name="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3929058" y="396777"/>
            <a:ext cx="1285874" cy="1071563"/>
          </a:xfrm>
          <a:prstGeom prst="rect">
            <a:avLst/>
          </a:prstGeom>
        </p:spPr>
      </p:pic>
      <p:pic>
        <p:nvPicPr>
          <p:cNvPr id="6" name="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5679288" y="1821653"/>
            <a:ext cx="1071563" cy="1428750"/>
          </a:xfrm>
          <a:prstGeom prst="rect">
            <a:avLst/>
          </a:prstGeom>
        </p:spPr>
      </p:pic>
      <p:pic>
        <p:nvPicPr>
          <p:cNvPr id="7" name="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6132393">
            <a:off x="2418834" y="1389081"/>
            <a:ext cx="1071563" cy="1428750"/>
          </a:xfrm>
          <a:prstGeom prst="rect">
            <a:avLst/>
          </a:prstGeom>
        </p:spPr>
      </p:pic>
      <p:pic>
        <p:nvPicPr>
          <p:cNvPr id="8" name="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7734359">
            <a:off x="2714046" y="794141"/>
            <a:ext cx="1071563" cy="1428750"/>
          </a:xfrm>
          <a:prstGeom prst="rect">
            <a:avLst/>
          </a:prstGeom>
        </p:spPr>
      </p:pic>
      <p:pic>
        <p:nvPicPr>
          <p:cNvPr id="9" name="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9030222">
            <a:off x="3293920" y="517625"/>
            <a:ext cx="1125025" cy="1158228"/>
          </a:xfrm>
          <a:prstGeom prst="rect">
            <a:avLst/>
          </a:prstGeom>
        </p:spPr>
      </p:pic>
      <p:pic>
        <p:nvPicPr>
          <p:cNvPr id="10" name="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4779942">
            <a:off x="5477090" y="1277541"/>
            <a:ext cx="1071563" cy="1428750"/>
          </a:xfrm>
          <a:prstGeom prst="rect">
            <a:avLst/>
          </a:prstGeom>
        </p:spPr>
      </p:pic>
      <p:pic>
        <p:nvPicPr>
          <p:cNvPr id="11" name="1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3553842">
            <a:off x="5221329" y="906429"/>
            <a:ext cx="1071563" cy="1267369"/>
          </a:xfrm>
          <a:prstGeom prst="rect">
            <a:avLst/>
          </a:prstGeom>
        </p:spPr>
      </p:pic>
      <p:pic>
        <p:nvPicPr>
          <p:cNvPr id="12" name="1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2335866">
            <a:off x="4672608" y="566226"/>
            <a:ext cx="1211162" cy="1071563"/>
          </a:xfrm>
          <a:prstGeom prst="rect">
            <a:avLst/>
          </a:prstGeom>
        </p:spPr>
      </p:pic>
      <p:pic>
        <p:nvPicPr>
          <p:cNvPr id="13" name="1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4911909">
            <a:off x="2279394" y="2004035"/>
            <a:ext cx="1071563" cy="1428750"/>
          </a:xfrm>
          <a:prstGeom prst="rect">
            <a:avLst/>
          </a:prstGeom>
        </p:spPr>
      </p:pic>
      <p:pic>
        <p:nvPicPr>
          <p:cNvPr id="14" name="1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3221508">
            <a:off x="2420602" y="2601340"/>
            <a:ext cx="1071563" cy="1428750"/>
          </a:xfrm>
          <a:prstGeom prst="rect">
            <a:avLst/>
          </a:prstGeom>
        </p:spPr>
      </p:pic>
      <p:pic>
        <p:nvPicPr>
          <p:cNvPr id="15" name="1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442134">
            <a:off x="2849593" y="2883094"/>
            <a:ext cx="1071563" cy="1428750"/>
          </a:xfrm>
          <a:prstGeom prst="rect">
            <a:avLst/>
          </a:prstGeom>
        </p:spPr>
      </p:pic>
      <p:pic>
        <p:nvPicPr>
          <p:cNvPr id="16" name="1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368750">
            <a:off x="3260929" y="3332180"/>
            <a:ext cx="1221081" cy="1221945"/>
          </a:xfrm>
          <a:prstGeom prst="rect">
            <a:avLst/>
          </a:prstGeom>
        </p:spPr>
      </p:pic>
      <p:pic>
        <p:nvPicPr>
          <p:cNvPr id="17" name="1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9860310">
            <a:off x="4721804" y="3208433"/>
            <a:ext cx="1172889" cy="1216117"/>
          </a:xfrm>
          <a:prstGeom prst="rect">
            <a:avLst/>
          </a:prstGeom>
        </p:spPr>
      </p:pic>
      <p:pic>
        <p:nvPicPr>
          <p:cNvPr id="18" name="1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8653952">
            <a:off x="5284170" y="2801514"/>
            <a:ext cx="1071563" cy="1428750"/>
          </a:xfrm>
          <a:prstGeom prst="rect">
            <a:avLst/>
          </a:prstGeom>
        </p:spPr>
      </p:pic>
      <p:pic>
        <p:nvPicPr>
          <p:cNvPr id="19" name="1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7642773">
            <a:off x="5549856" y="2351998"/>
            <a:ext cx="1071563" cy="1428750"/>
          </a:xfrm>
          <a:prstGeom prst="rect">
            <a:avLst/>
          </a:prstGeom>
        </p:spPr>
      </p:pic>
      <p:sp>
        <p:nvSpPr>
          <p:cNvPr id="20" name="19 Rectángulo"/>
          <p:cNvSpPr/>
          <p:nvPr/>
        </p:nvSpPr>
        <p:spPr>
          <a:xfrm>
            <a:off x="-428660" y="-285770"/>
            <a:ext cx="9787006" cy="5857916"/>
          </a:xfrm>
          <a:prstGeom prst="rect">
            <a:avLst/>
          </a:prstGeom>
          <a:gradFill flip="none" rotWithShape="1">
            <a:gsLst>
              <a:gs pos="48000">
                <a:schemeClr val="tx2">
                  <a:lumMod val="60000"/>
                  <a:lumOff val="40000"/>
                </a:schemeClr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2000"/>
                            </p:stCondLst>
                            <p:childTnLst>
                              <p:par>
                                <p:cTn id="136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7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0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Combinar"/>
          <p:cNvSpPr/>
          <p:nvPr/>
        </p:nvSpPr>
        <p:spPr>
          <a:xfrm rot="16200000">
            <a:off x="625079" y="500052"/>
            <a:ext cx="3321843" cy="4572000"/>
          </a:xfrm>
          <a:prstGeom prst="flowChartMerge">
            <a:avLst/>
          </a:prstGeom>
          <a:gradFill flip="none" rotWithShape="1">
            <a:gsLst>
              <a:gs pos="31000">
                <a:srgbClr val="FFC000">
                  <a:alpha val="59000"/>
                </a:srgb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Combinar"/>
          <p:cNvSpPr/>
          <p:nvPr/>
        </p:nvSpPr>
        <p:spPr>
          <a:xfrm rot="5400000">
            <a:off x="5197079" y="500052"/>
            <a:ext cx="3321843" cy="4572000"/>
          </a:xfrm>
          <a:prstGeom prst="flowChartMerge">
            <a:avLst/>
          </a:prstGeom>
          <a:gradFill flip="none" rotWithShape="1">
            <a:gsLst>
              <a:gs pos="31000">
                <a:srgbClr val="FFC000">
                  <a:alpha val="59000"/>
                </a:srgb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mbinar"/>
          <p:cNvSpPr/>
          <p:nvPr/>
        </p:nvSpPr>
        <p:spPr>
          <a:xfrm rot="16200000">
            <a:off x="232170" y="892961"/>
            <a:ext cx="3321843" cy="3786182"/>
          </a:xfrm>
          <a:prstGeom prst="flowChartMerge">
            <a:avLst/>
          </a:prstGeom>
          <a:gradFill flip="none" rotWithShape="1">
            <a:gsLst>
              <a:gs pos="31000">
                <a:srgbClr val="FFC000">
                  <a:alpha val="59000"/>
                </a:srgb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mbinar"/>
          <p:cNvSpPr/>
          <p:nvPr/>
        </p:nvSpPr>
        <p:spPr>
          <a:xfrm rot="5400000">
            <a:off x="5554269" y="857242"/>
            <a:ext cx="3321843" cy="3857620"/>
          </a:xfrm>
          <a:prstGeom prst="flowChartMerge">
            <a:avLst/>
          </a:prstGeom>
          <a:gradFill flip="none" rotWithShape="1">
            <a:gsLst>
              <a:gs pos="31000">
                <a:srgbClr val="FFC000">
                  <a:alpha val="59000"/>
                </a:srgb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 rot="16200000">
            <a:off x="-160740" y="1285870"/>
            <a:ext cx="3321843" cy="3000364"/>
          </a:xfrm>
          <a:prstGeom prst="flowChartMerge">
            <a:avLst/>
          </a:prstGeom>
          <a:gradFill flip="none" rotWithShape="1">
            <a:gsLst>
              <a:gs pos="31000">
                <a:srgbClr val="FFC000">
                  <a:alpha val="59000"/>
                </a:srgb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mbinar"/>
          <p:cNvSpPr/>
          <p:nvPr/>
        </p:nvSpPr>
        <p:spPr>
          <a:xfrm rot="5400000">
            <a:off x="5947178" y="1250151"/>
            <a:ext cx="3321843" cy="3071802"/>
          </a:xfrm>
          <a:prstGeom prst="flowChartMerge">
            <a:avLst/>
          </a:prstGeom>
          <a:gradFill flip="none" rotWithShape="1">
            <a:gsLst>
              <a:gs pos="31000">
                <a:srgbClr val="FFC000">
                  <a:alpha val="59000"/>
                </a:srgb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 rot="16200000">
            <a:off x="-517930" y="1643060"/>
            <a:ext cx="3321843" cy="2285984"/>
          </a:xfrm>
          <a:prstGeom prst="flowChartMerge">
            <a:avLst/>
          </a:prstGeom>
          <a:gradFill flip="none" rotWithShape="1">
            <a:gsLst>
              <a:gs pos="31000">
                <a:srgbClr val="FFC000">
                  <a:alpha val="59000"/>
                </a:srgb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mbinar"/>
          <p:cNvSpPr/>
          <p:nvPr/>
        </p:nvSpPr>
        <p:spPr>
          <a:xfrm rot="5400000">
            <a:off x="6268637" y="1571634"/>
            <a:ext cx="3321867" cy="2428860"/>
          </a:xfrm>
          <a:prstGeom prst="flowChartMerge">
            <a:avLst/>
          </a:prstGeom>
          <a:gradFill flip="none" rotWithShape="1">
            <a:gsLst>
              <a:gs pos="31000">
                <a:srgbClr val="FFC000">
                  <a:alpha val="59000"/>
                </a:srgb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mbinar"/>
          <p:cNvSpPr/>
          <p:nvPr/>
        </p:nvSpPr>
        <p:spPr>
          <a:xfrm rot="16200000">
            <a:off x="-875120" y="2000250"/>
            <a:ext cx="3321843" cy="1571604"/>
          </a:xfrm>
          <a:prstGeom prst="flowChartMerge">
            <a:avLst/>
          </a:prstGeom>
          <a:gradFill flip="none" rotWithShape="1">
            <a:gsLst>
              <a:gs pos="31000">
                <a:srgbClr val="FFC000">
                  <a:alpha val="59000"/>
                </a:srgb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mbinar"/>
          <p:cNvSpPr/>
          <p:nvPr/>
        </p:nvSpPr>
        <p:spPr>
          <a:xfrm rot="5400000">
            <a:off x="6590108" y="1893105"/>
            <a:ext cx="3321867" cy="1785918"/>
          </a:xfrm>
          <a:prstGeom prst="flowChartMerge">
            <a:avLst/>
          </a:prstGeom>
          <a:gradFill flip="none" rotWithShape="1">
            <a:gsLst>
              <a:gs pos="31000">
                <a:srgbClr val="FFC000">
                  <a:alpha val="59000"/>
                </a:srgb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mbinar"/>
          <p:cNvSpPr/>
          <p:nvPr/>
        </p:nvSpPr>
        <p:spPr>
          <a:xfrm rot="16200000">
            <a:off x="-1196591" y="2321721"/>
            <a:ext cx="3321843" cy="928662"/>
          </a:xfrm>
          <a:prstGeom prst="flowChartMerge">
            <a:avLst/>
          </a:prstGeom>
          <a:gradFill flip="none" rotWithShape="1">
            <a:gsLst>
              <a:gs pos="31000">
                <a:srgbClr val="FFC000">
                  <a:alpha val="59000"/>
                </a:srgb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mbinar"/>
          <p:cNvSpPr/>
          <p:nvPr/>
        </p:nvSpPr>
        <p:spPr>
          <a:xfrm rot="5400000">
            <a:off x="6911579" y="2214576"/>
            <a:ext cx="3321867" cy="1142976"/>
          </a:xfrm>
          <a:prstGeom prst="flowChartMerge">
            <a:avLst/>
          </a:prstGeom>
          <a:gradFill flip="none" rotWithShape="1">
            <a:gsLst>
              <a:gs pos="31000">
                <a:srgbClr val="FFC000">
                  <a:alpha val="59000"/>
                </a:srgb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mbinar"/>
          <p:cNvSpPr/>
          <p:nvPr/>
        </p:nvSpPr>
        <p:spPr>
          <a:xfrm rot="16200000">
            <a:off x="-1410905" y="2589614"/>
            <a:ext cx="3321843" cy="500034"/>
          </a:xfrm>
          <a:prstGeom prst="flowChartMerge">
            <a:avLst/>
          </a:prstGeom>
          <a:gradFill flip="none" rotWithShape="1">
            <a:gsLst>
              <a:gs pos="31000">
                <a:srgbClr val="FFC000">
                  <a:alpha val="59000"/>
                </a:srgb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ombinar"/>
          <p:cNvSpPr/>
          <p:nvPr/>
        </p:nvSpPr>
        <p:spPr>
          <a:xfrm rot="5400000">
            <a:off x="7197331" y="2500328"/>
            <a:ext cx="3321867" cy="571472"/>
          </a:xfrm>
          <a:prstGeom prst="flowChartMerge">
            <a:avLst/>
          </a:prstGeom>
          <a:gradFill flip="none" rotWithShape="1">
            <a:gsLst>
              <a:gs pos="31000">
                <a:srgbClr val="FFC000">
                  <a:alpha val="59000"/>
                </a:srgb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-428660" y="-285770"/>
            <a:ext cx="9787006" cy="5857916"/>
          </a:xfrm>
          <a:prstGeom prst="rect">
            <a:avLst/>
          </a:prstGeom>
          <a:gradFill flip="none" rotWithShape="1">
            <a:gsLst>
              <a:gs pos="48000">
                <a:schemeClr val="tx2">
                  <a:lumMod val="60000"/>
                  <a:lumOff val="40000"/>
                </a:schemeClr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2000"/>
                            </p:stCondLst>
                            <p:childTnLst>
                              <p:par>
                                <p:cTn id="134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Imagen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7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1785918" y="2000246"/>
            <a:ext cx="564358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PE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Un día perfecto, no necesariamente es aquel en el que todo nos sale bien, en el que reaccionamos de forma apropiada a lo que nos ocurre y obtenemos los mayores beneficios, esto puede ser un día fructífero, </a:t>
            </a:r>
            <a:endParaRPr lang="es-PE" b="1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2285984" y="292894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PE" dirty="0"/>
          </a:p>
        </p:txBody>
      </p:sp>
      <p:sp>
        <p:nvSpPr>
          <p:cNvPr id="5" name="4 Rectángulo"/>
          <p:cNvSpPr/>
          <p:nvPr/>
        </p:nvSpPr>
        <p:spPr>
          <a:xfrm>
            <a:off x="-428660" y="-285770"/>
            <a:ext cx="9787006" cy="5857916"/>
          </a:xfrm>
          <a:prstGeom prst="rect">
            <a:avLst/>
          </a:prstGeom>
          <a:gradFill flip="none" rotWithShape="1">
            <a:gsLst>
              <a:gs pos="48000">
                <a:schemeClr val="tx2">
                  <a:lumMod val="60000"/>
                  <a:lumOff val="40000"/>
                </a:schemeClr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9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rgbClr val="411817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bg2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0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3300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7)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Onda"/>
          <p:cNvSpPr/>
          <p:nvPr/>
        </p:nvSpPr>
        <p:spPr>
          <a:xfrm>
            <a:off x="1571604" y="0"/>
            <a:ext cx="278605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4">
              <a:duotone>
                <a:prstClr val="black"/>
                <a:schemeClr val="accent3">
                  <a:lumMod val="75000"/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flipH="1">
            <a:off x="4429124" y="0"/>
            <a:ext cx="277659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4">
              <a:duotone>
                <a:prstClr val="black"/>
                <a:schemeClr val="accent3">
                  <a:lumMod val="75000"/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>
            <a:off x="1571604" y="642924"/>
            <a:ext cx="278605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4">
              <a:duotone>
                <a:prstClr val="black"/>
                <a:schemeClr val="accent3">
                  <a:lumMod val="75000"/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flipH="1">
            <a:off x="4429124" y="642924"/>
            <a:ext cx="277659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4">
              <a:duotone>
                <a:prstClr val="black"/>
                <a:schemeClr val="accent3">
                  <a:lumMod val="75000"/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>
            <a:off x="1571604" y="1285884"/>
            <a:ext cx="278605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4">
              <a:duotone>
                <a:prstClr val="black"/>
                <a:schemeClr val="accent3">
                  <a:lumMod val="75000"/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flipH="1">
            <a:off x="4429124" y="1285884"/>
            <a:ext cx="277659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4">
              <a:duotone>
                <a:prstClr val="black"/>
                <a:schemeClr val="accent3">
                  <a:lumMod val="75000"/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>
            <a:off x="1571604" y="1928808"/>
            <a:ext cx="278605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4">
              <a:duotone>
                <a:prstClr val="black"/>
                <a:schemeClr val="accent3">
                  <a:lumMod val="75000"/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flipH="1">
            <a:off x="4429124" y="1928808"/>
            <a:ext cx="277659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4">
              <a:duotone>
                <a:prstClr val="black"/>
                <a:schemeClr val="accent3">
                  <a:lumMod val="75000"/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>
            <a:off x="1571604" y="2571768"/>
            <a:ext cx="278605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4">
              <a:duotone>
                <a:prstClr val="black"/>
                <a:schemeClr val="accent3">
                  <a:lumMod val="75000"/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flipH="1">
            <a:off x="4429124" y="2571768"/>
            <a:ext cx="277659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4">
              <a:duotone>
                <a:prstClr val="black"/>
                <a:schemeClr val="accent3">
                  <a:lumMod val="75000"/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>
            <a:off x="1571604" y="3214692"/>
            <a:ext cx="278605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4">
              <a:duotone>
                <a:prstClr val="black"/>
                <a:schemeClr val="accent3">
                  <a:lumMod val="75000"/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flipH="1">
            <a:off x="4429124" y="3214692"/>
            <a:ext cx="277659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4">
              <a:duotone>
                <a:prstClr val="black"/>
                <a:schemeClr val="accent3">
                  <a:lumMod val="75000"/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>
            <a:off x="1571604" y="3857652"/>
            <a:ext cx="278605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4">
              <a:duotone>
                <a:prstClr val="black"/>
                <a:schemeClr val="accent3">
                  <a:lumMod val="75000"/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flipH="1">
            <a:off x="4429124" y="3857652"/>
            <a:ext cx="277659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4">
              <a:duotone>
                <a:prstClr val="black"/>
                <a:schemeClr val="accent3">
                  <a:lumMod val="75000"/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>
            <a:off x="1571604" y="4500576"/>
            <a:ext cx="278605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4">
              <a:duotone>
                <a:prstClr val="black"/>
                <a:schemeClr val="accent3">
                  <a:lumMod val="75000"/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flipH="1">
            <a:off x="4429124" y="4500576"/>
            <a:ext cx="277659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4">
              <a:duotone>
                <a:prstClr val="black"/>
                <a:schemeClr val="accent3">
                  <a:lumMod val="75000"/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-428660" y="-285770"/>
            <a:ext cx="9787006" cy="6643734"/>
          </a:xfrm>
          <a:prstGeom prst="rect">
            <a:avLst/>
          </a:prstGeom>
          <a:gradFill flip="none" rotWithShape="1">
            <a:gsLst>
              <a:gs pos="48000">
                <a:schemeClr val="tx2">
                  <a:lumMod val="60000"/>
                  <a:lumOff val="40000"/>
                </a:schemeClr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chemeClr val="accent6">
                <a:lumMod val="50000"/>
                <a:shade val="67500"/>
                <a:satMod val="115000"/>
              </a:schemeClr>
            </a:gs>
            <a:gs pos="100000">
              <a:schemeClr val="accent6">
                <a:lumMod val="5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8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-357222" y="-214332"/>
            <a:ext cx="1428760" cy="107157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8143900" y="-267911"/>
            <a:ext cx="1357322" cy="101799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928926" y="3482585"/>
            <a:ext cx="1571636" cy="117872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929190" y="3500444"/>
            <a:ext cx="1571636" cy="117872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7786678" y="267874"/>
            <a:ext cx="1357322" cy="101799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20110219001327958.png"/>
          <p:cNvPicPr>
            <a:picLocks noChangeAspect="1"/>
          </p:cNvPicPr>
          <p:nvPr/>
        </p:nvPicPr>
        <p:blipFill>
          <a:blip r:embed="rId3">
            <a:clrChange>
              <a:clrFrom>
                <a:srgbClr val="660746">
                  <a:alpha val="99608"/>
                </a:srgbClr>
              </a:clrFrom>
              <a:clrTo>
                <a:srgbClr val="660746">
                  <a:alpha val="0"/>
                </a:srgbClr>
              </a:clrTo>
            </a:clrChange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0" y="375031"/>
            <a:ext cx="1357322" cy="101799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7143768" y="803660"/>
            <a:ext cx="1571636" cy="117872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6786578" y="1500180"/>
            <a:ext cx="1500198" cy="112514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6215074" y="2071684"/>
            <a:ext cx="1571636" cy="117872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500694" y="2786064"/>
            <a:ext cx="1571636" cy="117872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00034" y="910817"/>
            <a:ext cx="1571636" cy="117872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071538" y="1553758"/>
            <a:ext cx="1643074" cy="123230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643042" y="2250279"/>
            <a:ext cx="1643074" cy="123230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214546" y="2946800"/>
            <a:ext cx="1571636" cy="117872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571868" y="4214824"/>
            <a:ext cx="1571636" cy="117872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357686" y="4214824"/>
            <a:ext cx="1571636" cy="117872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1" name="20 Rectángulo"/>
          <p:cNvSpPr/>
          <p:nvPr/>
        </p:nvSpPr>
        <p:spPr>
          <a:xfrm>
            <a:off x="-428660" y="-285770"/>
            <a:ext cx="9787006" cy="6715172"/>
          </a:xfrm>
          <a:prstGeom prst="rect">
            <a:avLst/>
          </a:prstGeom>
          <a:gradFill flip="none" rotWithShape="1">
            <a:gsLst>
              <a:gs pos="48000">
                <a:schemeClr val="tx2">
                  <a:lumMod val="60000"/>
                  <a:lumOff val="40000"/>
                </a:schemeClr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2000"/>
                            </p:stCondLst>
                            <p:childTnLst>
                              <p:par>
                                <p:cTn id="168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Imagen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7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2286000" y="1833086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PE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Pero un día perfecto es ese que impregnamos de energía, de vitalidad, en el que hacemos las cosas que nos gustan y las hacemos con amor… </a:t>
            </a:r>
          </a:p>
          <a:p>
            <a:pPr algn="ctr"/>
            <a:r>
              <a:rPr lang="es-PE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Ése que se siente desde el corazón.</a:t>
            </a:r>
            <a:endParaRPr lang="es-PE" b="1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-428660" y="-285770"/>
            <a:ext cx="9787006" cy="5857916"/>
          </a:xfrm>
          <a:prstGeom prst="rect">
            <a:avLst/>
          </a:prstGeom>
          <a:gradFill flip="none" rotWithShape="1">
            <a:gsLst>
              <a:gs pos="48000">
                <a:schemeClr val="tx2">
                  <a:lumMod val="60000"/>
                  <a:lumOff val="40000"/>
                </a:schemeClr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9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rgbClr val="411817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bg2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0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00B050">
                <a:shade val="67500"/>
                <a:satMod val="115000"/>
              </a:srgbClr>
            </a:gs>
            <a:gs pos="100000">
              <a:srgbClr val="00B05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2).jpg"/>
          <p:cNvPicPr>
            <a:picLocks noGrp="1" noChangeAspect="1"/>
          </p:cNvPicPr>
          <p:nvPr isPhoto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285984" y="214296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714876" y="144903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285984" y="482170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714876" y="412777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285984" y="857238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714876" y="787845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285984" y="1125112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714876" y="1055719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285984" y="1393023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714876" y="1323630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285984" y="1660897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714876" y="1591504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285984" y="2035965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714876" y="1966572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285984" y="2303839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714876" y="2234446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285984" y="2571750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714876" y="2502357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285984" y="2839624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714876" y="2770231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285984" y="3161095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714876" y="3091702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285984" y="3482566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714876" y="3413173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214546" y="3696898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9" name="28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643438" y="3627505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0" name="29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214546" y="3964773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1" name="30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643438" y="3895380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2" name="31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214546" y="4232665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3" name="32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643438" y="4163272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4" name="33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143108" y="4446979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5" name="34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643438" y="4377586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36" name="35 Rectángulo"/>
          <p:cNvSpPr/>
          <p:nvPr/>
        </p:nvSpPr>
        <p:spPr>
          <a:xfrm>
            <a:off x="-428660" y="-285770"/>
            <a:ext cx="9787006" cy="5857916"/>
          </a:xfrm>
          <a:prstGeom prst="rect">
            <a:avLst/>
          </a:prstGeom>
          <a:gradFill flip="none" rotWithShape="1">
            <a:gsLst>
              <a:gs pos="48000">
                <a:schemeClr val="tx2">
                  <a:lumMod val="60000"/>
                  <a:lumOff val="40000"/>
                </a:schemeClr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996600">
                <a:shade val="67500"/>
                <a:satMod val="115000"/>
              </a:srgbClr>
            </a:gs>
            <a:gs pos="100000">
              <a:srgbClr val="9966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unname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30000"/>
          </a:blip>
          <a:stretch>
            <a:fillRect/>
          </a:stretch>
        </p:blipFill>
        <p:spPr>
          <a:xfrm>
            <a:off x="2714612" y="571486"/>
            <a:ext cx="4000528" cy="3946761"/>
          </a:xfrm>
          <a:prstGeom prst="donut">
            <a:avLst/>
          </a:prstGeom>
        </p:spPr>
      </p:pic>
      <p:pic>
        <p:nvPicPr>
          <p:cNvPr id="5" name="4 Imagen" descr="unname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3242833">
            <a:off x="2875465" y="717864"/>
            <a:ext cx="3700458" cy="3818456"/>
          </a:xfrm>
          <a:prstGeom prst="donu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-428660" y="-285770"/>
            <a:ext cx="9787006" cy="5857916"/>
          </a:xfrm>
          <a:prstGeom prst="rect">
            <a:avLst/>
          </a:prstGeom>
          <a:gradFill flip="none" rotWithShape="1">
            <a:gsLst>
              <a:gs pos="48000">
                <a:schemeClr val="tx2">
                  <a:lumMod val="60000"/>
                  <a:lumOff val="40000"/>
                </a:schemeClr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Imagen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7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2357422" y="1928808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PE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Sabemos cuándo hemos tenido un día perfecto cuando posamos nuestra cabeza sobre la almohada y no nos queda más que sonreír y agradecer… luego a posterior, </a:t>
            </a:r>
            <a:endParaRPr lang="es-PE" b="1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428660" y="-285770"/>
            <a:ext cx="9787006" cy="5857916"/>
          </a:xfrm>
          <a:prstGeom prst="rect">
            <a:avLst/>
          </a:prstGeom>
          <a:gradFill flip="none" rotWithShape="1">
            <a:gsLst>
              <a:gs pos="48000">
                <a:schemeClr val="tx2">
                  <a:lumMod val="60000"/>
                  <a:lumOff val="40000"/>
                </a:schemeClr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9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rgbClr val="411817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bg2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0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996600">
                <a:shade val="67500"/>
                <a:satMod val="115000"/>
              </a:srgbClr>
            </a:gs>
            <a:gs pos="100000">
              <a:srgbClr val="9966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5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42927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>
            <a:off x="4572000" y="0"/>
            <a:ext cx="1714512" cy="5143500"/>
          </a:xfrm>
          <a:prstGeom prst="moon">
            <a:avLst>
              <a:gd name="adj" fmla="val 12299"/>
            </a:avLst>
          </a:prstGeom>
          <a:gradFill flip="none" rotWithShape="1">
            <a:gsLst>
              <a:gs pos="60000">
                <a:srgbClr val="FFC0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flipH="1">
            <a:off x="2928926" y="0"/>
            <a:ext cx="1571636" cy="5143500"/>
          </a:xfrm>
          <a:prstGeom prst="moon">
            <a:avLst>
              <a:gd name="adj" fmla="val 13888"/>
            </a:avLst>
          </a:prstGeom>
          <a:gradFill flip="none" rotWithShape="1">
            <a:gsLst>
              <a:gs pos="60000">
                <a:srgbClr val="FFC0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flipH="1">
            <a:off x="2643174" y="267875"/>
            <a:ext cx="1571636" cy="4607733"/>
          </a:xfrm>
          <a:prstGeom prst="moon">
            <a:avLst>
              <a:gd name="adj" fmla="val 13888"/>
            </a:avLst>
          </a:prstGeom>
          <a:gradFill flip="none" rotWithShape="1">
            <a:gsLst>
              <a:gs pos="60000">
                <a:srgbClr val="FFC0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4857752" y="214296"/>
            <a:ext cx="1714512" cy="4661330"/>
          </a:xfrm>
          <a:prstGeom prst="moon">
            <a:avLst>
              <a:gd name="adj" fmla="val 13219"/>
            </a:avLst>
          </a:prstGeom>
          <a:gradFill flip="none" rotWithShape="1">
            <a:gsLst>
              <a:gs pos="60000">
                <a:srgbClr val="FFC0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5143504" y="535767"/>
            <a:ext cx="1714512" cy="4179123"/>
          </a:xfrm>
          <a:prstGeom prst="moon">
            <a:avLst>
              <a:gd name="adj" fmla="val 13219"/>
            </a:avLst>
          </a:prstGeom>
          <a:gradFill flip="none" rotWithShape="1">
            <a:gsLst>
              <a:gs pos="60000">
                <a:srgbClr val="FFC0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2357422" y="535767"/>
            <a:ext cx="1571636" cy="4125545"/>
          </a:xfrm>
          <a:prstGeom prst="moon">
            <a:avLst>
              <a:gd name="adj" fmla="val 13888"/>
            </a:avLst>
          </a:prstGeom>
          <a:gradFill flip="none" rotWithShape="1">
            <a:gsLst>
              <a:gs pos="60000">
                <a:srgbClr val="FFC0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2071670" y="857238"/>
            <a:ext cx="1571636" cy="3589760"/>
          </a:xfrm>
          <a:prstGeom prst="moon">
            <a:avLst>
              <a:gd name="adj" fmla="val 13888"/>
            </a:avLst>
          </a:prstGeom>
          <a:gradFill flip="none" rotWithShape="1">
            <a:gsLst>
              <a:gs pos="60000">
                <a:srgbClr val="FFC0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1785918" y="1071552"/>
            <a:ext cx="1571636" cy="3107553"/>
          </a:xfrm>
          <a:prstGeom prst="moon">
            <a:avLst>
              <a:gd name="adj" fmla="val 13888"/>
            </a:avLst>
          </a:prstGeom>
          <a:gradFill flip="none" rotWithShape="1">
            <a:gsLst>
              <a:gs pos="60000">
                <a:srgbClr val="FFC0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5429256" y="910817"/>
            <a:ext cx="1571636" cy="3536181"/>
          </a:xfrm>
          <a:prstGeom prst="moon">
            <a:avLst>
              <a:gd name="adj" fmla="val 13219"/>
            </a:avLst>
          </a:prstGeom>
          <a:gradFill flip="none" rotWithShape="1">
            <a:gsLst>
              <a:gs pos="60000">
                <a:srgbClr val="FFC0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5715008" y="1125131"/>
            <a:ext cx="1428760" cy="3107553"/>
          </a:xfrm>
          <a:prstGeom prst="moon">
            <a:avLst>
              <a:gd name="adj" fmla="val 12115"/>
            </a:avLst>
          </a:prstGeom>
          <a:gradFill flip="none" rotWithShape="1">
            <a:gsLst>
              <a:gs pos="60000">
                <a:srgbClr val="FFC0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428660" y="-285770"/>
            <a:ext cx="9787006" cy="5857916"/>
          </a:xfrm>
          <a:prstGeom prst="rect">
            <a:avLst/>
          </a:prstGeom>
          <a:gradFill flip="none" rotWithShape="1">
            <a:gsLst>
              <a:gs pos="48000">
                <a:schemeClr val="tx2">
                  <a:lumMod val="60000"/>
                  <a:lumOff val="40000"/>
                </a:schemeClr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2000"/>
                            </p:stCondLst>
                            <p:childTnLst>
                              <p:par>
                                <p:cTn id="98" presetID="3" presetClass="exit" presetSubtype="1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9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10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10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10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1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1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1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12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12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12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6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8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8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8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2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20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00B0F0">
                <a:shade val="67500"/>
                <a:satMod val="115000"/>
              </a:srgbClr>
            </a:gs>
            <a:gs pos="100000">
              <a:srgbClr val="00B0F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4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Medio marco"/>
          <p:cNvSpPr/>
          <p:nvPr/>
        </p:nvSpPr>
        <p:spPr>
          <a:xfrm>
            <a:off x="1071570" y="428628"/>
            <a:ext cx="2714612" cy="1821651"/>
          </a:xfrm>
          <a:prstGeom prst="halfFrame">
            <a:avLst>
              <a:gd name="adj1" fmla="val 5887"/>
              <a:gd name="adj2" fmla="val 6540"/>
            </a:avLst>
          </a:prstGeom>
          <a:solidFill>
            <a:srgbClr val="6633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edio marco"/>
          <p:cNvSpPr/>
          <p:nvPr/>
        </p:nvSpPr>
        <p:spPr>
          <a:xfrm>
            <a:off x="1571604" y="803660"/>
            <a:ext cx="2714612" cy="1714512"/>
          </a:xfrm>
          <a:prstGeom prst="halfFrame">
            <a:avLst>
              <a:gd name="adj1" fmla="val 6821"/>
              <a:gd name="adj2" fmla="val 7751"/>
            </a:avLst>
          </a:prstGeom>
          <a:solidFill>
            <a:srgbClr val="FF99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>
            <a:off x="2071670" y="1178709"/>
            <a:ext cx="2571768" cy="1553777"/>
          </a:xfrm>
          <a:prstGeom prst="halfFrame">
            <a:avLst>
              <a:gd name="adj1" fmla="val 6661"/>
              <a:gd name="adj2" fmla="val 7174"/>
            </a:avLst>
          </a:prstGeom>
          <a:solidFill>
            <a:srgbClr val="EAE19E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 rot="5400000">
            <a:off x="5625699" y="250027"/>
            <a:ext cx="1607355" cy="2714620"/>
          </a:xfrm>
          <a:prstGeom prst="halfFrame">
            <a:avLst>
              <a:gd name="adj1" fmla="val 7876"/>
              <a:gd name="adj2" fmla="val 6884"/>
            </a:avLst>
          </a:prstGeom>
          <a:solidFill>
            <a:srgbClr val="CC99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flipH="1">
            <a:off x="5572132" y="482188"/>
            <a:ext cx="2643174" cy="1660934"/>
          </a:xfrm>
          <a:prstGeom prst="halfFrame">
            <a:avLst>
              <a:gd name="adj1" fmla="val 6611"/>
              <a:gd name="adj2" fmla="val 6612"/>
            </a:avLst>
          </a:prstGeom>
          <a:solidFill>
            <a:srgbClr val="EAE19E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 flipH="1">
            <a:off x="4929190" y="1178709"/>
            <a:ext cx="2357454" cy="1553777"/>
          </a:xfrm>
          <a:prstGeom prst="halfFrame">
            <a:avLst>
              <a:gd name="adj1" fmla="val 6661"/>
              <a:gd name="adj2" fmla="val 7687"/>
            </a:avLst>
          </a:prstGeom>
          <a:solidFill>
            <a:srgbClr val="FF99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rot="16200000">
            <a:off x="1357290" y="2232420"/>
            <a:ext cx="2143116" cy="2714620"/>
          </a:xfrm>
          <a:prstGeom prst="halfFrame">
            <a:avLst>
              <a:gd name="adj1" fmla="val 4556"/>
              <a:gd name="adj2" fmla="val 4556"/>
            </a:avLst>
          </a:prstGeom>
          <a:solidFill>
            <a:srgbClr val="EAE19E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rot="16200000" flipV="1">
            <a:off x="5790638" y="2192509"/>
            <a:ext cx="2196695" cy="2633706"/>
          </a:xfrm>
          <a:prstGeom prst="halfFrame">
            <a:avLst>
              <a:gd name="adj1" fmla="val 4464"/>
              <a:gd name="adj2" fmla="val 5986"/>
            </a:avLst>
          </a:prstGeom>
          <a:solidFill>
            <a:srgbClr val="6633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 rot="16200000" flipV="1">
            <a:off x="5594183" y="2031773"/>
            <a:ext cx="1660910" cy="2848020"/>
          </a:xfrm>
          <a:prstGeom prst="halfFrame">
            <a:avLst>
              <a:gd name="adj1" fmla="val 7205"/>
              <a:gd name="adj2" fmla="val 6110"/>
            </a:avLst>
          </a:prstGeom>
          <a:solidFill>
            <a:srgbClr val="FF99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edio marco"/>
          <p:cNvSpPr/>
          <p:nvPr/>
        </p:nvSpPr>
        <p:spPr>
          <a:xfrm rot="16200000">
            <a:off x="2107389" y="2250279"/>
            <a:ext cx="1500198" cy="2571768"/>
          </a:xfrm>
          <a:prstGeom prst="halfFrame">
            <a:avLst>
              <a:gd name="adj1" fmla="val 7286"/>
              <a:gd name="adj2" fmla="val 6802"/>
            </a:avLst>
          </a:prstGeom>
          <a:solidFill>
            <a:srgbClr val="CC99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edio marco"/>
          <p:cNvSpPr/>
          <p:nvPr/>
        </p:nvSpPr>
        <p:spPr>
          <a:xfrm rot="16200000">
            <a:off x="2884277" y="2205630"/>
            <a:ext cx="1017992" cy="2500330"/>
          </a:xfrm>
          <a:prstGeom prst="halfFrame">
            <a:avLst>
              <a:gd name="adj1" fmla="val 10086"/>
              <a:gd name="adj2" fmla="val 10438"/>
            </a:avLst>
          </a:prstGeom>
          <a:solidFill>
            <a:srgbClr val="FF99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edio marco"/>
          <p:cNvSpPr/>
          <p:nvPr/>
        </p:nvSpPr>
        <p:spPr>
          <a:xfrm rot="16200000" flipV="1">
            <a:off x="5527495" y="2134180"/>
            <a:ext cx="1017968" cy="2643206"/>
          </a:xfrm>
          <a:prstGeom prst="halfFrame">
            <a:avLst>
              <a:gd name="adj1" fmla="val 8625"/>
              <a:gd name="adj2" fmla="val 11045"/>
            </a:avLst>
          </a:prstGeom>
          <a:solidFill>
            <a:srgbClr val="EAE19E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-428660" y="-285770"/>
            <a:ext cx="9787006" cy="5857916"/>
          </a:xfrm>
          <a:prstGeom prst="rect">
            <a:avLst/>
          </a:prstGeom>
          <a:gradFill flip="none" rotWithShape="1">
            <a:gsLst>
              <a:gs pos="48000">
                <a:schemeClr val="tx2">
                  <a:lumMod val="60000"/>
                  <a:lumOff val="40000"/>
                </a:schemeClr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000"/>
                            </p:stCondLst>
                            <p:childTnLst>
                              <p:par>
                                <p:cTn id="92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Imagen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7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2286000" y="1833086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PE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podemos recordar lo vivido y saber que ese día no fue un día cualquiera, sino que fue uno de esos que atesoramos en nuestro corazón y podemos recurrir a él para revivir esa sensación de bienestar.</a:t>
            </a:r>
            <a:endParaRPr lang="es-PE" b="1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-428660" y="-285770"/>
            <a:ext cx="9787006" cy="5857916"/>
          </a:xfrm>
          <a:prstGeom prst="rect">
            <a:avLst/>
          </a:prstGeom>
          <a:gradFill flip="none" rotWithShape="1">
            <a:gsLst>
              <a:gs pos="48000">
                <a:schemeClr val="tx2">
                  <a:lumMod val="60000"/>
                  <a:lumOff val="40000"/>
                </a:schemeClr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9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rgbClr val="411817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bg2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0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996600">
                <a:shade val="67500"/>
                <a:satMod val="115000"/>
              </a:srgbClr>
            </a:gs>
            <a:gs pos="100000">
              <a:srgbClr val="9966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7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2357486" y="0"/>
            <a:ext cx="2214578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2428924" y="642924"/>
            <a:ext cx="2214578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2357486" y="1339463"/>
            <a:ext cx="2214578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2428924" y="1982387"/>
            <a:ext cx="2214578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2428924" y="2514325"/>
            <a:ext cx="2214578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2500362" y="3157249"/>
            <a:ext cx="2214578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2428924" y="3853788"/>
            <a:ext cx="2214578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2500362" y="4496712"/>
            <a:ext cx="2214578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857752" y="0"/>
            <a:ext cx="2023876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929190" y="642924"/>
            <a:ext cx="2023876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857752" y="1339463"/>
            <a:ext cx="2023876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929190" y="1982387"/>
            <a:ext cx="2023876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929190" y="2514325"/>
            <a:ext cx="2023876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000628" y="3157249"/>
            <a:ext cx="2023876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929190" y="3853788"/>
            <a:ext cx="2023876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000628" y="4496712"/>
            <a:ext cx="2023876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0" name="19 Rectángulo"/>
          <p:cNvSpPr/>
          <p:nvPr/>
        </p:nvSpPr>
        <p:spPr>
          <a:xfrm>
            <a:off x="-428660" y="-285770"/>
            <a:ext cx="9787006" cy="5857916"/>
          </a:xfrm>
          <a:prstGeom prst="rect">
            <a:avLst/>
          </a:prstGeom>
          <a:gradFill flip="none" rotWithShape="1">
            <a:gsLst>
              <a:gs pos="48000">
                <a:schemeClr val="tx2">
                  <a:lumMod val="60000"/>
                  <a:lumOff val="40000"/>
                </a:schemeClr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2000"/>
                            </p:stCondLst>
                            <p:childTnLst>
                              <p:par>
                                <p:cTn id="152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8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8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8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9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9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50000">
              <a:schemeClr val="tx2">
                <a:lumMod val="60000"/>
                <a:lumOff val="40000"/>
                <a:shade val="67500"/>
                <a:satMod val="115000"/>
              </a:schemeClr>
            </a:gs>
            <a:gs pos="100000">
              <a:schemeClr val="tx2">
                <a:lumMod val="60000"/>
                <a:lumOff val="4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8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21296387">
            <a:off x="4051688" y="3480197"/>
            <a:ext cx="1214446" cy="1214446"/>
          </a:xfrm>
          <a:prstGeom prst="rect">
            <a:avLst/>
          </a:prstGeom>
        </p:spPr>
      </p:pic>
      <p:pic>
        <p:nvPicPr>
          <p:cNvPr id="5" name="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10800000">
            <a:off x="3929058" y="285734"/>
            <a:ext cx="1285874" cy="1103403"/>
          </a:xfrm>
          <a:prstGeom prst="rect">
            <a:avLst/>
          </a:prstGeom>
        </p:spPr>
      </p:pic>
      <p:pic>
        <p:nvPicPr>
          <p:cNvPr id="6" name="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16200000">
            <a:off x="5679288" y="1821653"/>
            <a:ext cx="1071563" cy="1428750"/>
          </a:xfrm>
          <a:prstGeom prst="rect">
            <a:avLst/>
          </a:prstGeom>
        </p:spPr>
      </p:pic>
      <p:pic>
        <p:nvPicPr>
          <p:cNvPr id="7" name="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6337624">
            <a:off x="2418835" y="1246204"/>
            <a:ext cx="1071563" cy="1428750"/>
          </a:xfrm>
          <a:prstGeom prst="rect">
            <a:avLst/>
          </a:prstGeom>
        </p:spPr>
      </p:pic>
      <p:pic>
        <p:nvPicPr>
          <p:cNvPr id="8" name="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7734359">
            <a:off x="2785483" y="722703"/>
            <a:ext cx="1071563" cy="1428750"/>
          </a:xfrm>
          <a:prstGeom prst="rect">
            <a:avLst/>
          </a:prstGeom>
        </p:spPr>
      </p:pic>
      <p:pic>
        <p:nvPicPr>
          <p:cNvPr id="9" name="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9030222">
            <a:off x="3333808" y="507124"/>
            <a:ext cx="1125025" cy="1320259"/>
          </a:xfrm>
          <a:prstGeom prst="rect">
            <a:avLst/>
          </a:prstGeom>
        </p:spPr>
      </p:pic>
      <p:pic>
        <p:nvPicPr>
          <p:cNvPr id="10" name="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14779942">
            <a:off x="5477090" y="1277541"/>
            <a:ext cx="1071563" cy="1428750"/>
          </a:xfrm>
          <a:prstGeom prst="rect">
            <a:avLst/>
          </a:prstGeom>
        </p:spPr>
      </p:pic>
      <p:pic>
        <p:nvPicPr>
          <p:cNvPr id="11" name="1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13553842">
            <a:off x="5221329" y="906429"/>
            <a:ext cx="1071563" cy="1267369"/>
          </a:xfrm>
          <a:prstGeom prst="rect">
            <a:avLst/>
          </a:prstGeom>
        </p:spPr>
      </p:pic>
      <p:pic>
        <p:nvPicPr>
          <p:cNvPr id="12" name="1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12335866">
            <a:off x="4650369" y="561173"/>
            <a:ext cx="1211162" cy="1174511"/>
          </a:xfrm>
          <a:prstGeom prst="rect">
            <a:avLst/>
          </a:prstGeom>
        </p:spPr>
      </p:pic>
      <p:pic>
        <p:nvPicPr>
          <p:cNvPr id="13" name="1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5011351">
            <a:off x="2449023" y="1827384"/>
            <a:ext cx="1071563" cy="1428750"/>
          </a:xfrm>
          <a:prstGeom prst="rect">
            <a:avLst/>
          </a:prstGeom>
        </p:spPr>
      </p:pic>
      <p:pic>
        <p:nvPicPr>
          <p:cNvPr id="14" name="1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3504778">
            <a:off x="2568432" y="2329895"/>
            <a:ext cx="1069499" cy="1428750"/>
          </a:xfrm>
          <a:prstGeom prst="rect">
            <a:avLst/>
          </a:prstGeom>
        </p:spPr>
      </p:pic>
      <p:pic>
        <p:nvPicPr>
          <p:cNvPr id="15" name="1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2442134">
            <a:off x="2849593" y="2883094"/>
            <a:ext cx="1071563" cy="1428750"/>
          </a:xfrm>
          <a:prstGeom prst="rect">
            <a:avLst/>
          </a:prstGeom>
        </p:spPr>
      </p:pic>
      <p:pic>
        <p:nvPicPr>
          <p:cNvPr id="16" name="1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1368750">
            <a:off x="3260929" y="3332180"/>
            <a:ext cx="1221081" cy="1221945"/>
          </a:xfrm>
          <a:prstGeom prst="rect">
            <a:avLst/>
          </a:prstGeom>
        </p:spPr>
      </p:pic>
      <p:pic>
        <p:nvPicPr>
          <p:cNvPr id="17" name="1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19860310">
            <a:off x="4793242" y="3351309"/>
            <a:ext cx="1172889" cy="1216117"/>
          </a:xfrm>
          <a:prstGeom prst="rect">
            <a:avLst/>
          </a:prstGeom>
        </p:spPr>
      </p:pic>
      <p:pic>
        <p:nvPicPr>
          <p:cNvPr id="18" name="1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18653952">
            <a:off x="5284170" y="2801514"/>
            <a:ext cx="1071563" cy="1428750"/>
          </a:xfrm>
          <a:prstGeom prst="rect">
            <a:avLst/>
          </a:prstGeom>
        </p:spPr>
      </p:pic>
      <p:pic>
        <p:nvPicPr>
          <p:cNvPr id="19" name="1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17642773">
            <a:off x="5549856" y="2351998"/>
            <a:ext cx="1071563" cy="1428750"/>
          </a:xfrm>
          <a:prstGeom prst="rect">
            <a:avLst/>
          </a:prstGeom>
        </p:spPr>
      </p:pic>
      <p:sp>
        <p:nvSpPr>
          <p:cNvPr id="20" name="19 Rectángulo"/>
          <p:cNvSpPr/>
          <p:nvPr/>
        </p:nvSpPr>
        <p:spPr>
          <a:xfrm>
            <a:off x="-428660" y="-285770"/>
            <a:ext cx="9787006" cy="5857916"/>
          </a:xfrm>
          <a:prstGeom prst="rect">
            <a:avLst/>
          </a:prstGeom>
          <a:gradFill flip="none" rotWithShape="1">
            <a:gsLst>
              <a:gs pos="48000">
                <a:schemeClr val="tx2">
                  <a:lumMod val="60000"/>
                  <a:lumOff val="40000"/>
                </a:schemeClr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2000"/>
                            </p:stCondLst>
                            <p:childTnLst>
                              <p:par>
                                <p:cTn id="136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7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Imagen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7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2286000" y="1556088"/>
            <a:ext cx="4572000" cy="20313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PE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Usualmente no sabemos cómo utilizar bien nuestros recuerdos, los malos parecen tener protagonismo y resaltar entre muchos buenos, se nos hace más fácil evocar aquello que nos lastimó o con lo cual no nos sentimos satisfechos, precisamente por la carga emocional que llevan…</a:t>
            </a:r>
            <a:endParaRPr lang="es-PE" b="1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-428660" y="-285770"/>
            <a:ext cx="9787006" cy="5857916"/>
          </a:xfrm>
          <a:prstGeom prst="rect">
            <a:avLst/>
          </a:prstGeom>
          <a:gradFill flip="none" rotWithShape="1">
            <a:gsLst>
              <a:gs pos="48000">
                <a:schemeClr val="tx2">
                  <a:lumMod val="60000"/>
                  <a:lumOff val="40000"/>
                </a:schemeClr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9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rgbClr val="411817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bg2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0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996600">
                <a:shade val="67500"/>
                <a:satMod val="115000"/>
              </a:srgbClr>
            </a:gs>
            <a:gs pos="100000">
              <a:srgbClr val="9966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9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2" name="31 Rectángulo"/>
          <p:cNvSpPr/>
          <p:nvPr/>
        </p:nvSpPr>
        <p:spPr>
          <a:xfrm rot="19339625">
            <a:off x="-599086" y="1804617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19339625">
            <a:off x="-27615" y="1804616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19339625">
            <a:off x="472484" y="1804618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19339625">
            <a:off x="1043955" y="1804617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19339625">
            <a:off x="1544056" y="1804616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19339625">
            <a:off x="2115527" y="1804616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19339625">
            <a:off x="2615626" y="1804617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19339625">
            <a:off x="3187097" y="1804616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19339625">
            <a:off x="3687160" y="1804616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19339625">
            <a:off x="4258631" y="1804616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19339625">
            <a:off x="4758730" y="1804617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19339625">
            <a:off x="5330201" y="1804616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19339625">
            <a:off x="5830302" y="1804616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19339625">
            <a:off x="6401773" y="1804615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13080535">
            <a:off x="-603731" y="3148752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13080535">
            <a:off x="-32258" y="3148752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13080535">
            <a:off x="467808" y="3148752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13080535">
            <a:off x="1039312" y="3148752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 rot="13080535">
            <a:off x="1610816" y="3148753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rot="13080535">
            <a:off x="2182321" y="3148752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 rot="13080535">
            <a:off x="2682418" y="3148753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 rot="13080535">
            <a:off x="3253890" y="3148752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 rot="13080535">
            <a:off x="3753989" y="3148753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 rot="13080535">
            <a:off x="4325461" y="3148752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 rot="13080535">
            <a:off x="4825528" y="3148752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 rot="13080535">
            <a:off x="5468469" y="3148752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 rot="13080535">
            <a:off x="5968535" y="3148752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 rot="13080535">
            <a:off x="6540039" y="3148752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-428660" y="-285770"/>
            <a:ext cx="9787006" cy="5857916"/>
          </a:xfrm>
          <a:prstGeom prst="rect">
            <a:avLst/>
          </a:prstGeom>
          <a:gradFill flip="none" rotWithShape="1">
            <a:gsLst>
              <a:gs pos="48000">
                <a:schemeClr val="tx2">
                  <a:lumMod val="60000"/>
                  <a:lumOff val="40000"/>
                </a:schemeClr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1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4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7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0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3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6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9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2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5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8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1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4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7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0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3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6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9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2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5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8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1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4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7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0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3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6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9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2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5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8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1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4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7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0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3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6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9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2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5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8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1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4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7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0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3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6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9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2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5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8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1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4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7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0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3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6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8" presetID="2" presetClass="exit" presetSubtype="3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0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  <p:bldP spid="57" grpId="1" animBg="1"/>
      <p:bldP spid="57" grpId="2" animBg="1"/>
      <p:bldP spid="57" grpId="3" animBg="1"/>
      <p:bldP spid="58" grpId="0" animBg="1"/>
      <p:bldP spid="58" grpId="1" animBg="1"/>
      <p:bldP spid="58" grpId="2" animBg="1"/>
      <p:bldP spid="58" grpId="3" animBg="1"/>
      <p:bldP spid="59" grpId="0" animBg="1"/>
      <p:bldP spid="59" grpId="1" animBg="1"/>
      <p:bldP spid="59" grpId="2" animBg="1"/>
      <p:bldP spid="59" grpId="3" animBg="1"/>
      <p:bldP spid="31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00B050">
                <a:shade val="67500"/>
                <a:satMod val="115000"/>
              </a:srgbClr>
            </a:gs>
            <a:gs pos="100000">
              <a:srgbClr val="00B05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0)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 rot="5400000">
            <a:off x="3652245" y="-1937765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47000">
                <a:srgbClr val="00B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16200000">
            <a:off x="3652245" y="1437663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47000">
                <a:srgbClr val="00B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5400000">
            <a:off x="3652245" y="-1669890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47000">
                <a:srgbClr val="00B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6200000">
            <a:off x="3652245" y="1169770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47000">
                <a:srgbClr val="00B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6200000">
            <a:off x="3652245" y="901878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47000">
                <a:srgbClr val="00B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5400000">
            <a:off x="3652245" y="-1401998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47000">
                <a:srgbClr val="00B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5400000">
            <a:off x="3652245" y="-1134087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47000">
                <a:srgbClr val="00B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5400000">
            <a:off x="3652245" y="-866213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47000">
                <a:srgbClr val="00B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5400000">
            <a:off x="3652245" y="-598320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47000">
                <a:srgbClr val="00B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6200000">
            <a:off x="3652245" y="633985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47000">
                <a:srgbClr val="00B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6200000">
            <a:off x="3652245" y="366093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47000">
                <a:srgbClr val="00B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6200000">
            <a:off x="3652245" y="98200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47000">
                <a:srgbClr val="00B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428660" y="-285770"/>
            <a:ext cx="9787006" cy="5857916"/>
          </a:xfrm>
          <a:prstGeom prst="rect">
            <a:avLst/>
          </a:prstGeom>
          <a:gradFill flip="none" rotWithShape="1">
            <a:gsLst>
              <a:gs pos="48000">
                <a:schemeClr val="tx2">
                  <a:lumMod val="60000"/>
                  <a:lumOff val="40000"/>
                </a:schemeClr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16" presetID="23" presetClass="exit" presetSubtype="54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Imagen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7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2286000" y="1694587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PE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Y más dramático aún es el hecho de que cuando recurrimos a un recuerdo hermoso, tenemos la capacidad de transformar el efecto esperado por uno negativo, cargado de nostalgia, de sensación de pérdida, de añoranza del pasado.</a:t>
            </a:r>
            <a:endParaRPr lang="es-PE" b="1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428660" y="-285770"/>
            <a:ext cx="9787006" cy="5857916"/>
          </a:xfrm>
          <a:prstGeom prst="rect">
            <a:avLst/>
          </a:prstGeom>
          <a:gradFill flip="none" rotWithShape="1">
            <a:gsLst>
              <a:gs pos="48000">
                <a:schemeClr val="tx2">
                  <a:lumMod val="60000"/>
                  <a:lumOff val="40000"/>
                </a:schemeClr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9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rgbClr val="411817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bg2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0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996600">
                <a:shade val="67500"/>
                <a:satMod val="115000"/>
              </a:srgbClr>
            </a:gs>
            <a:gs pos="100000">
              <a:srgbClr val="9966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Triángulo rectángulo"/>
          <p:cNvSpPr/>
          <p:nvPr/>
        </p:nvSpPr>
        <p:spPr>
          <a:xfrm>
            <a:off x="4572000" y="0"/>
            <a:ext cx="1428760" cy="910817"/>
          </a:xfrm>
          <a:prstGeom prst="rtTriangle">
            <a:avLst/>
          </a:prstGeom>
          <a:gradFill flip="none" rotWithShape="1">
            <a:gsLst>
              <a:gs pos="47000">
                <a:srgbClr val="996600">
                  <a:alpha val="66000"/>
                </a:srgbClr>
              </a:gs>
              <a:gs pos="50000">
                <a:schemeClr val="bg2">
                  <a:lumMod val="25000"/>
                  <a:shade val="67500"/>
                  <a:satMod val="115000"/>
                </a:schemeClr>
              </a:gs>
              <a:gs pos="100000">
                <a:schemeClr val="bg2">
                  <a:lumMod val="2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 flipH="1">
            <a:off x="3071802" y="0"/>
            <a:ext cx="1428760" cy="910817"/>
          </a:xfrm>
          <a:prstGeom prst="rtTriangle">
            <a:avLst/>
          </a:prstGeom>
          <a:gradFill flip="none" rotWithShape="1">
            <a:gsLst>
              <a:gs pos="47000">
                <a:srgbClr val="996600">
                  <a:alpha val="66000"/>
                </a:srgbClr>
              </a:gs>
              <a:gs pos="50000">
                <a:schemeClr val="bg2">
                  <a:lumMod val="25000"/>
                  <a:shade val="67500"/>
                  <a:satMod val="115000"/>
                </a:schemeClr>
              </a:gs>
              <a:gs pos="100000">
                <a:schemeClr val="bg2">
                  <a:lumMod val="2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>
            <a:off x="3071802" y="482188"/>
            <a:ext cx="1428760" cy="910817"/>
          </a:xfrm>
          <a:prstGeom prst="rtTriangle">
            <a:avLst/>
          </a:prstGeom>
          <a:gradFill flip="none" rotWithShape="1">
            <a:gsLst>
              <a:gs pos="47000">
                <a:srgbClr val="996600">
                  <a:alpha val="66000"/>
                </a:srgbClr>
              </a:gs>
              <a:gs pos="50000">
                <a:schemeClr val="bg2">
                  <a:lumMod val="25000"/>
                  <a:shade val="67500"/>
                  <a:satMod val="115000"/>
                </a:schemeClr>
              </a:gs>
              <a:gs pos="100000">
                <a:schemeClr val="bg2">
                  <a:lumMod val="2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4572000" y="482188"/>
            <a:ext cx="1428760" cy="910817"/>
          </a:xfrm>
          <a:prstGeom prst="rtTriangle">
            <a:avLst/>
          </a:prstGeom>
          <a:gradFill flip="none" rotWithShape="1">
            <a:gsLst>
              <a:gs pos="47000">
                <a:srgbClr val="996600">
                  <a:alpha val="66000"/>
                </a:srgbClr>
              </a:gs>
              <a:gs pos="50000">
                <a:schemeClr val="bg2">
                  <a:lumMod val="25000"/>
                  <a:shade val="67500"/>
                  <a:satMod val="115000"/>
                </a:schemeClr>
              </a:gs>
              <a:gs pos="100000">
                <a:schemeClr val="bg2">
                  <a:lumMod val="2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>
            <a:off x="3071802" y="964395"/>
            <a:ext cx="1428760" cy="910817"/>
          </a:xfrm>
          <a:prstGeom prst="rtTriangle">
            <a:avLst/>
          </a:prstGeom>
          <a:gradFill flip="none" rotWithShape="1">
            <a:gsLst>
              <a:gs pos="47000">
                <a:srgbClr val="996600">
                  <a:alpha val="66000"/>
                </a:srgbClr>
              </a:gs>
              <a:gs pos="50000">
                <a:schemeClr val="bg2">
                  <a:lumMod val="25000"/>
                  <a:shade val="67500"/>
                  <a:satMod val="115000"/>
                </a:schemeClr>
              </a:gs>
              <a:gs pos="100000">
                <a:schemeClr val="bg2">
                  <a:lumMod val="2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4572000" y="964395"/>
            <a:ext cx="1428760" cy="910817"/>
          </a:xfrm>
          <a:prstGeom prst="rtTriangle">
            <a:avLst/>
          </a:prstGeom>
          <a:gradFill flip="none" rotWithShape="1">
            <a:gsLst>
              <a:gs pos="47000">
                <a:srgbClr val="996600">
                  <a:alpha val="66000"/>
                </a:srgbClr>
              </a:gs>
              <a:gs pos="50000">
                <a:schemeClr val="bg2">
                  <a:lumMod val="25000"/>
                  <a:shade val="67500"/>
                  <a:satMod val="115000"/>
                </a:schemeClr>
              </a:gs>
              <a:gs pos="100000">
                <a:schemeClr val="bg2">
                  <a:lumMod val="2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4572000" y="1393023"/>
            <a:ext cx="1428760" cy="910817"/>
          </a:xfrm>
          <a:prstGeom prst="rtTriangle">
            <a:avLst/>
          </a:prstGeom>
          <a:gradFill flip="none" rotWithShape="1">
            <a:gsLst>
              <a:gs pos="47000">
                <a:srgbClr val="996600">
                  <a:alpha val="66000"/>
                </a:srgbClr>
              </a:gs>
              <a:gs pos="50000">
                <a:schemeClr val="bg2">
                  <a:lumMod val="25000"/>
                  <a:shade val="67500"/>
                  <a:satMod val="115000"/>
                </a:schemeClr>
              </a:gs>
              <a:gs pos="100000">
                <a:schemeClr val="bg2">
                  <a:lumMod val="2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H="1">
            <a:off x="3071802" y="1393023"/>
            <a:ext cx="1428760" cy="910817"/>
          </a:xfrm>
          <a:prstGeom prst="rtTriangle">
            <a:avLst/>
          </a:prstGeom>
          <a:gradFill flip="none" rotWithShape="1">
            <a:gsLst>
              <a:gs pos="47000">
                <a:srgbClr val="996600">
                  <a:alpha val="66000"/>
                </a:srgbClr>
              </a:gs>
              <a:gs pos="50000">
                <a:schemeClr val="bg2">
                  <a:lumMod val="25000"/>
                  <a:shade val="67500"/>
                  <a:satMod val="115000"/>
                </a:schemeClr>
              </a:gs>
              <a:gs pos="100000">
                <a:schemeClr val="bg2">
                  <a:lumMod val="2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3071802" y="1821651"/>
            <a:ext cx="1428760" cy="910817"/>
          </a:xfrm>
          <a:prstGeom prst="rtTriangle">
            <a:avLst/>
          </a:prstGeom>
          <a:gradFill flip="none" rotWithShape="1">
            <a:gsLst>
              <a:gs pos="47000">
                <a:srgbClr val="996600">
                  <a:alpha val="66000"/>
                </a:srgbClr>
              </a:gs>
              <a:gs pos="50000">
                <a:schemeClr val="bg2">
                  <a:lumMod val="25000"/>
                  <a:shade val="67500"/>
                  <a:satMod val="115000"/>
                </a:schemeClr>
              </a:gs>
              <a:gs pos="100000">
                <a:schemeClr val="bg2">
                  <a:lumMod val="2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>
            <a:off x="4572000" y="1821651"/>
            <a:ext cx="1428760" cy="910817"/>
          </a:xfrm>
          <a:prstGeom prst="rtTriangle">
            <a:avLst/>
          </a:prstGeom>
          <a:gradFill flip="none" rotWithShape="1">
            <a:gsLst>
              <a:gs pos="47000">
                <a:srgbClr val="996600">
                  <a:alpha val="66000"/>
                </a:srgbClr>
              </a:gs>
              <a:gs pos="50000">
                <a:schemeClr val="bg2">
                  <a:lumMod val="25000"/>
                  <a:shade val="67500"/>
                  <a:satMod val="115000"/>
                </a:schemeClr>
              </a:gs>
              <a:gs pos="100000">
                <a:schemeClr val="bg2">
                  <a:lumMod val="2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>
            <a:off x="3071802" y="2196700"/>
            <a:ext cx="1428760" cy="910817"/>
          </a:xfrm>
          <a:prstGeom prst="rtTriangle">
            <a:avLst/>
          </a:prstGeom>
          <a:gradFill flip="none" rotWithShape="1">
            <a:gsLst>
              <a:gs pos="47000">
                <a:srgbClr val="996600">
                  <a:alpha val="66000"/>
                </a:srgbClr>
              </a:gs>
              <a:gs pos="50000">
                <a:schemeClr val="bg2">
                  <a:lumMod val="25000"/>
                  <a:shade val="67500"/>
                  <a:satMod val="115000"/>
                </a:schemeClr>
              </a:gs>
              <a:gs pos="100000">
                <a:schemeClr val="bg2">
                  <a:lumMod val="2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>
            <a:off x="4572000" y="2196700"/>
            <a:ext cx="1428760" cy="910817"/>
          </a:xfrm>
          <a:prstGeom prst="rtTriangle">
            <a:avLst/>
          </a:prstGeom>
          <a:gradFill flip="none" rotWithShape="1">
            <a:gsLst>
              <a:gs pos="47000">
                <a:srgbClr val="996600">
                  <a:alpha val="66000"/>
                </a:srgbClr>
              </a:gs>
              <a:gs pos="50000">
                <a:schemeClr val="bg2">
                  <a:lumMod val="25000"/>
                  <a:shade val="67500"/>
                  <a:satMod val="115000"/>
                </a:schemeClr>
              </a:gs>
              <a:gs pos="100000">
                <a:schemeClr val="bg2">
                  <a:lumMod val="2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>
            <a:off x="4572000" y="2571750"/>
            <a:ext cx="1428760" cy="910817"/>
          </a:xfrm>
          <a:prstGeom prst="rtTriangle">
            <a:avLst/>
          </a:prstGeom>
          <a:gradFill flip="none" rotWithShape="1">
            <a:gsLst>
              <a:gs pos="47000">
                <a:srgbClr val="996600">
                  <a:alpha val="66000"/>
                </a:srgbClr>
              </a:gs>
              <a:gs pos="50000">
                <a:schemeClr val="bg2">
                  <a:lumMod val="25000"/>
                  <a:shade val="67500"/>
                  <a:satMod val="115000"/>
                </a:schemeClr>
              </a:gs>
              <a:gs pos="100000">
                <a:schemeClr val="bg2">
                  <a:lumMod val="2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 flipH="1">
            <a:off x="3071802" y="2571750"/>
            <a:ext cx="1428760" cy="910817"/>
          </a:xfrm>
          <a:prstGeom prst="rtTriangle">
            <a:avLst/>
          </a:prstGeom>
          <a:gradFill flip="none" rotWithShape="1">
            <a:gsLst>
              <a:gs pos="47000">
                <a:srgbClr val="996600">
                  <a:alpha val="66000"/>
                </a:srgbClr>
              </a:gs>
              <a:gs pos="50000">
                <a:schemeClr val="bg2">
                  <a:lumMod val="25000"/>
                  <a:shade val="67500"/>
                  <a:satMod val="115000"/>
                </a:schemeClr>
              </a:gs>
              <a:gs pos="100000">
                <a:schemeClr val="bg2">
                  <a:lumMod val="2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>
            <a:off x="3071802" y="2946799"/>
            <a:ext cx="1428760" cy="910817"/>
          </a:xfrm>
          <a:prstGeom prst="rtTriangle">
            <a:avLst/>
          </a:prstGeom>
          <a:gradFill flip="none" rotWithShape="1">
            <a:gsLst>
              <a:gs pos="47000">
                <a:srgbClr val="996600">
                  <a:alpha val="66000"/>
                </a:srgbClr>
              </a:gs>
              <a:gs pos="50000">
                <a:schemeClr val="bg2">
                  <a:lumMod val="25000"/>
                  <a:shade val="67500"/>
                  <a:satMod val="115000"/>
                </a:schemeClr>
              </a:gs>
              <a:gs pos="100000">
                <a:schemeClr val="bg2">
                  <a:lumMod val="2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>
            <a:off x="4572000" y="2946799"/>
            <a:ext cx="1428760" cy="910817"/>
          </a:xfrm>
          <a:prstGeom prst="rtTriangle">
            <a:avLst/>
          </a:prstGeom>
          <a:gradFill flip="none" rotWithShape="1">
            <a:gsLst>
              <a:gs pos="47000">
                <a:srgbClr val="996600">
                  <a:alpha val="66000"/>
                </a:srgbClr>
              </a:gs>
              <a:gs pos="50000">
                <a:schemeClr val="bg2">
                  <a:lumMod val="25000"/>
                  <a:shade val="67500"/>
                  <a:satMod val="115000"/>
                </a:schemeClr>
              </a:gs>
              <a:gs pos="100000">
                <a:schemeClr val="bg2">
                  <a:lumMod val="2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flipH="1">
            <a:off x="3071802" y="3268270"/>
            <a:ext cx="1428760" cy="910817"/>
          </a:xfrm>
          <a:prstGeom prst="rtTriangle">
            <a:avLst/>
          </a:prstGeom>
          <a:gradFill flip="none" rotWithShape="1">
            <a:gsLst>
              <a:gs pos="47000">
                <a:srgbClr val="996600">
                  <a:alpha val="66000"/>
                </a:srgbClr>
              </a:gs>
              <a:gs pos="50000">
                <a:schemeClr val="bg2">
                  <a:lumMod val="25000"/>
                  <a:shade val="67500"/>
                  <a:satMod val="115000"/>
                </a:schemeClr>
              </a:gs>
              <a:gs pos="100000">
                <a:schemeClr val="bg2">
                  <a:lumMod val="2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>
            <a:off x="4572000" y="3268270"/>
            <a:ext cx="1428760" cy="910817"/>
          </a:xfrm>
          <a:prstGeom prst="rtTriangle">
            <a:avLst/>
          </a:prstGeom>
          <a:gradFill flip="none" rotWithShape="1">
            <a:gsLst>
              <a:gs pos="47000">
                <a:srgbClr val="996600">
                  <a:alpha val="66000"/>
                </a:srgbClr>
              </a:gs>
              <a:gs pos="50000">
                <a:schemeClr val="bg2">
                  <a:lumMod val="25000"/>
                  <a:shade val="67500"/>
                  <a:satMod val="115000"/>
                </a:schemeClr>
              </a:gs>
              <a:gs pos="100000">
                <a:schemeClr val="bg2">
                  <a:lumMod val="2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>
            <a:off x="4572000" y="3643320"/>
            <a:ext cx="1428760" cy="910817"/>
          </a:xfrm>
          <a:prstGeom prst="rtTriangle">
            <a:avLst/>
          </a:prstGeom>
          <a:gradFill flip="none" rotWithShape="1">
            <a:gsLst>
              <a:gs pos="47000">
                <a:srgbClr val="996600">
                  <a:alpha val="66000"/>
                </a:srgbClr>
              </a:gs>
              <a:gs pos="50000">
                <a:schemeClr val="bg2">
                  <a:lumMod val="25000"/>
                  <a:shade val="67500"/>
                  <a:satMod val="115000"/>
                </a:schemeClr>
              </a:gs>
              <a:gs pos="100000">
                <a:schemeClr val="bg2">
                  <a:lumMod val="2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 flipH="1">
            <a:off x="3071802" y="3643320"/>
            <a:ext cx="1428760" cy="910817"/>
          </a:xfrm>
          <a:prstGeom prst="rtTriangle">
            <a:avLst/>
          </a:prstGeom>
          <a:gradFill flip="none" rotWithShape="1">
            <a:gsLst>
              <a:gs pos="47000">
                <a:srgbClr val="996600">
                  <a:alpha val="66000"/>
                </a:srgbClr>
              </a:gs>
              <a:gs pos="50000">
                <a:schemeClr val="bg2">
                  <a:lumMod val="25000"/>
                  <a:shade val="67500"/>
                  <a:satMod val="115000"/>
                </a:schemeClr>
              </a:gs>
              <a:gs pos="100000">
                <a:schemeClr val="bg2">
                  <a:lumMod val="2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 flipH="1">
            <a:off x="3071802" y="3964791"/>
            <a:ext cx="1428760" cy="910817"/>
          </a:xfrm>
          <a:prstGeom prst="rtTriangle">
            <a:avLst/>
          </a:prstGeom>
          <a:gradFill flip="none" rotWithShape="1">
            <a:gsLst>
              <a:gs pos="47000">
                <a:srgbClr val="996600">
                  <a:alpha val="66000"/>
                </a:srgbClr>
              </a:gs>
              <a:gs pos="50000">
                <a:schemeClr val="bg2">
                  <a:lumMod val="25000"/>
                  <a:shade val="67500"/>
                  <a:satMod val="115000"/>
                </a:schemeClr>
              </a:gs>
              <a:gs pos="100000">
                <a:schemeClr val="bg2">
                  <a:lumMod val="2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>
            <a:off x="4572000" y="3964791"/>
            <a:ext cx="1428760" cy="910817"/>
          </a:xfrm>
          <a:prstGeom prst="rtTriangle">
            <a:avLst/>
          </a:prstGeom>
          <a:gradFill flip="none" rotWithShape="1">
            <a:gsLst>
              <a:gs pos="47000">
                <a:srgbClr val="996600">
                  <a:alpha val="66000"/>
                </a:srgbClr>
              </a:gs>
              <a:gs pos="50000">
                <a:schemeClr val="bg2">
                  <a:lumMod val="25000"/>
                  <a:shade val="67500"/>
                  <a:satMod val="115000"/>
                </a:schemeClr>
              </a:gs>
              <a:gs pos="100000">
                <a:schemeClr val="bg2">
                  <a:lumMod val="2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>
            <a:off x="4572000" y="4393419"/>
            <a:ext cx="1428760" cy="910817"/>
          </a:xfrm>
          <a:prstGeom prst="rtTriangle">
            <a:avLst/>
          </a:prstGeom>
          <a:gradFill flip="none" rotWithShape="1">
            <a:gsLst>
              <a:gs pos="47000">
                <a:srgbClr val="996600">
                  <a:alpha val="66000"/>
                </a:srgbClr>
              </a:gs>
              <a:gs pos="50000">
                <a:schemeClr val="bg2">
                  <a:lumMod val="25000"/>
                  <a:shade val="67500"/>
                  <a:satMod val="115000"/>
                </a:schemeClr>
              </a:gs>
              <a:gs pos="100000">
                <a:schemeClr val="bg2">
                  <a:lumMod val="2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 flipH="1">
            <a:off x="3071802" y="4393419"/>
            <a:ext cx="1428760" cy="910817"/>
          </a:xfrm>
          <a:prstGeom prst="rtTriangle">
            <a:avLst/>
          </a:prstGeom>
          <a:gradFill flip="none" rotWithShape="1">
            <a:gsLst>
              <a:gs pos="47000">
                <a:srgbClr val="996600">
                  <a:alpha val="66000"/>
                </a:srgbClr>
              </a:gs>
              <a:gs pos="50000">
                <a:schemeClr val="bg2">
                  <a:lumMod val="25000"/>
                  <a:shade val="67500"/>
                  <a:satMod val="115000"/>
                </a:schemeClr>
              </a:gs>
              <a:gs pos="100000">
                <a:schemeClr val="bg2">
                  <a:lumMod val="2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-428660" y="-285770"/>
            <a:ext cx="9787006" cy="6429420"/>
          </a:xfrm>
          <a:prstGeom prst="rect">
            <a:avLst/>
          </a:prstGeom>
          <a:gradFill flip="none" rotWithShape="1">
            <a:gsLst>
              <a:gs pos="48000">
                <a:schemeClr val="tx2">
                  <a:lumMod val="60000"/>
                  <a:lumOff val="40000"/>
                </a:schemeClr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8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24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lumMod val="25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4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-214332"/>
            <a:ext cx="9144000" cy="5357832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2000232" y="-1"/>
            <a:ext cx="2214578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2071670" y="642923"/>
            <a:ext cx="2214578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2000232" y="1339462"/>
            <a:ext cx="2214578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2071670" y="1982386"/>
            <a:ext cx="2214578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2071670" y="2514324"/>
            <a:ext cx="2214578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2143108" y="3157248"/>
            <a:ext cx="2214578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2071670" y="3853787"/>
            <a:ext cx="2214578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2143108" y="4496711"/>
            <a:ext cx="2214578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00498" y="-1"/>
            <a:ext cx="2023876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71936" y="642923"/>
            <a:ext cx="2023876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00498" y="1339462"/>
            <a:ext cx="2023876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71936" y="1982386"/>
            <a:ext cx="2023876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71936" y="2514324"/>
            <a:ext cx="2023876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643374" y="3157248"/>
            <a:ext cx="2023876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71936" y="3853787"/>
            <a:ext cx="2023876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643374" y="4496711"/>
            <a:ext cx="2023876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0" name="19 Rectángulo"/>
          <p:cNvSpPr/>
          <p:nvPr/>
        </p:nvSpPr>
        <p:spPr>
          <a:xfrm>
            <a:off x="-428660" y="-285770"/>
            <a:ext cx="9787006" cy="6143668"/>
          </a:xfrm>
          <a:prstGeom prst="rect">
            <a:avLst/>
          </a:prstGeom>
          <a:gradFill flip="none" rotWithShape="1">
            <a:gsLst>
              <a:gs pos="48000">
                <a:schemeClr val="tx2">
                  <a:lumMod val="60000"/>
                  <a:lumOff val="40000"/>
                </a:schemeClr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2000"/>
                            </p:stCondLst>
                            <p:childTnLst>
                              <p:par>
                                <p:cTn id="152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8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8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8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9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9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Imagen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7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2428860" y="2000246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PE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Debemos ser agradecidos por lo que vivimos, a fin de cuentas: </a:t>
            </a:r>
          </a:p>
          <a:p>
            <a:pPr algn="ctr"/>
            <a:r>
              <a:rPr lang="es-PE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“</a:t>
            </a:r>
            <a:r>
              <a:rPr lang="es-PE" b="1" i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nadie nos quita lo  </a:t>
            </a:r>
            <a:r>
              <a:rPr lang="es-PE" b="1" i="1" dirty="0" err="1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baila´o</a:t>
            </a:r>
            <a:r>
              <a:rPr lang="es-PE" b="1" i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” </a:t>
            </a:r>
          </a:p>
          <a:p>
            <a:pPr algn="ctr"/>
            <a:r>
              <a:rPr lang="es-PE" b="1" i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es-PE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además que tenemos que saber cómo utilizar nuestros recuerdos a favor, </a:t>
            </a:r>
            <a:endParaRPr lang="es-PE" b="1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-428660" y="-285770"/>
            <a:ext cx="9787006" cy="5857916"/>
          </a:xfrm>
          <a:prstGeom prst="rect">
            <a:avLst/>
          </a:prstGeom>
          <a:gradFill flip="none" rotWithShape="1">
            <a:gsLst>
              <a:gs pos="48000">
                <a:schemeClr val="tx2">
                  <a:lumMod val="60000"/>
                  <a:lumOff val="40000"/>
                </a:schemeClr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9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rgbClr val="411817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bg2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0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CC6600">
                <a:shade val="67500"/>
                <a:satMod val="115000"/>
              </a:srgbClr>
            </a:gs>
            <a:gs pos="100000">
              <a:srgbClr val="CC66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8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21296387">
            <a:off x="4051688" y="3480197"/>
            <a:ext cx="1214446" cy="1214446"/>
          </a:xfrm>
          <a:prstGeom prst="rect">
            <a:avLst/>
          </a:prstGeom>
        </p:spPr>
      </p:pic>
      <p:pic>
        <p:nvPicPr>
          <p:cNvPr id="5" name="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10800000">
            <a:off x="3929058" y="285734"/>
            <a:ext cx="1285874" cy="1103403"/>
          </a:xfrm>
          <a:prstGeom prst="rect">
            <a:avLst/>
          </a:prstGeom>
        </p:spPr>
      </p:pic>
      <p:pic>
        <p:nvPicPr>
          <p:cNvPr id="6" name="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16200000">
            <a:off x="5679288" y="1821653"/>
            <a:ext cx="1071563" cy="1428750"/>
          </a:xfrm>
          <a:prstGeom prst="rect">
            <a:avLst/>
          </a:prstGeom>
        </p:spPr>
      </p:pic>
      <p:pic>
        <p:nvPicPr>
          <p:cNvPr id="7" name="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6337624">
            <a:off x="2418835" y="1246204"/>
            <a:ext cx="1071563" cy="1428750"/>
          </a:xfrm>
          <a:prstGeom prst="rect">
            <a:avLst/>
          </a:prstGeom>
        </p:spPr>
      </p:pic>
      <p:pic>
        <p:nvPicPr>
          <p:cNvPr id="8" name="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7734359">
            <a:off x="2785483" y="722703"/>
            <a:ext cx="1071563" cy="1428750"/>
          </a:xfrm>
          <a:prstGeom prst="rect">
            <a:avLst/>
          </a:prstGeom>
        </p:spPr>
      </p:pic>
      <p:pic>
        <p:nvPicPr>
          <p:cNvPr id="9" name="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9030222">
            <a:off x="3333808" y="507124"/>
            <a:ext cx="1125025" cy="1320259"/>
          </a:xfrm>
          <a:prstGeom prst="rect">
            <a:avLst/>
          </a:prstGeom>
        </p:spPr>
      </p:pic>
      <p:pic>
        <p:nvPicPr>
          <p:cNvPr id="10" name="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14779942">
            <a:off x="5477090" y="1277541"/>
            <a:ext cx="1071563" cy="1428750"/>
          </a:xfrm>
          <a:prstGeom prst="rect">
            <a:avLst/>
          </a:prstGeom>
        </p:spPr>
      </p:pic>
      <p:pic>
        <p:nvPicPr>
          <p:cNvPr id="11" name="1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13553842">
            <a:off x="5221329" y="906429"/>
            <a:ext cx="1071563" cy="1267369"/>
          </a:xfrm>
          <a:prstGeom prst="rect">
            <a:avLst/>
          </a:prstGeom>
        </p:spPr>
      </p:pic>
      <p:pic>
        <p:nvPicPr>
          <p:cNvPr id="12" name="1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12335866">
            <a:off x="4650369" y="561173"/>
            <a:ext cx="1211162" cy="1174511"/>
          </a:xfrm>
          <a:prstGeom prst="rect">
            <a:avLst/>
          </a:prstGeom>
        </p:spPr>
      </p:pic>
      <p:pic>
        <p:nvPicPr>
          <p:cNvPr id="13" name="1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5011351">
            <a:off x="2449023" y="1827384"/>
            <a:ext cx="1071563" cy="1428750"/>
          </a:xfrm>
          <a:prstGeom prst="rect">
            <a:avLst/>
          </a:prstGeom>
        </p:spPr>
      </p:pic>
      <p:pic>
        <p:nvPicPr>
          <p:cNvPr id="14" name="1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3504778">
            <a:off x="2568432" y="2329895"/>
            <a:ext cx="1069499" cy="1428750"/>
          </a:xfrm>
          <a:prstGeom prst="rect">
            <a:avLst/>
          </a:prstGeom>
        </p:spPr>
      </p:pic>
      <p:pic>
        <p:nvPicPr>
          <p:cNvPr id="15" name="1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2442134">
            <a:off x="2849593" y="2883094"/>
            <a:ext cx="1071563" cy="1428750"/>
          </a:xfrm>
          <a:prstGeom prst="rect">
            <a:avLst/>
          </a:prstGeom>
        </p:spPr>
      </p:pic>
      <p:pic>
        <p:nvPicPr>
          <p:cNvPr id="16" name="1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1368750">
            <a:off x="3260929" y="3332180"/>
            <a:ext cx="1221081" cy="1221945"/>
          </a:xfrm>
          <a:prstGeom prst="rect">
            <a:avLst/>
          </a:prstGeom>
        </p:spPr>
      </p:pic>
      <p:pic>
        <p:nvPicPr>
          <p:cNvPr id="17" name="1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19860310">
            <a:off x="4793242" y="3351309"/>
            <a:ext cx="1172889" cy="1216117"/>
          </a:xfrm>
          <a:prstGeom prst="rect">
            <a:avLst/>
          </a:prstGeom>
        </p:spPr>
      </p:pic>
      <p:pic>
        <p:nvPicPr>
          <p:cNvPr id="18" name="1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18653952">
            <a:off x="5284170" y="2801514"/>
            <a:ext cx="1071563" cy="1428750"/>
          </a:xfrm>
          <a:prstGeom prst="rect">
            <a:avLst/>
          </a:prstGeom>
        </p:spPr>
      </p:pic>
      <p:pic>
        <p:nvPicPr>
          <p:cNvPr id="19" name="1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17642773">
            <a:off x="5549856" y="2351998"/>
            <a:ext cx="1071563" cy="1428750"/>
          </a:xfrm>
          <a:prstGeom prst="rect">
            <a:avLst/>
          </a:prstGeom>
        </p:spPr>
      </p:pic>
      <p:sp>
        <p:nvSpPr>
          <p:cNvPr id="20" name="19 Rectángulo"/>
          <p:cNvSpPr/>
          <p:nvPr/>
        </p:nvSpPr>
        <p:spPr>
          <a:xfrm>
            <a:off x="-428660" y="-285770"/>
            <a:ext cx="9787006" cy="5857916"/>
          </a:xfrm>
          <a:prstGeom prst="rect">
            <a:avLst/>
          </a:prstGeom>
          <a:gradFill flip="none" rotWithShape="1">
            <a:gsLst>
              <a:gs pos="48000">
                <a:schemeClr val="tx2">
                  <a:lumMod val="60000"/>
                  <a:lumOff val="40000"/>
                </a:schemeClr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2000"/>
                            </p:stCondLst>
                            <p:childTnLst>
                              <p:par>
                                <p:cTn id="136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7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9CB86E"/>
            </a:gs>
            <a:gs pos="100000">
              <a:srgbClr val="156B13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5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Onda"/>
          <p:cNvSpPr/>
          <p:nvPr/>
        </p:nvSpPr>
        <p:spPr>
          <a:xfrm>
            <a:off x="1571604" y="0"/>
            <a:ext cx="278605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chemeClr val="accent3">
                  <a:lumMod val="75000"/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flipH="1">
            <a:off x="4429124" y="0"/>
            <a:ext cx="277659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chemeClr val="accent3">
                  <a:lumMod val="75000"/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>
            <a:off x="1571604" y="642924"/>
            <a:ext cx="278605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chemeClr val="accent3">
                  <a:lumMod val="75000"/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flipH="1">
            <a:off x="4429124" y="642924"/>
            <a:ext cx="277659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chemeClr val="accent3">
                  <a:lumMod val="75000"/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>
            <a:off x="1571604" y="1285884"/>
            <a:ext cx="278605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chemeClr val="accent3">
                  <a:lumMod val="75000"/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flipH="1">
            <a:off x="4429124" y="1285884"/>
            <a:ext cx="277659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chemeClr val="accent3">
                  <a:lumMod val="75000"/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>
            <a:off x="1571604" y="1928808"/>
            <a:ext cx="278605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chemeClr val="accent3">
                  <a:lumMod val="75000"/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flipH="1">
            <a:off x="4429124" y="1928808"/>
            <a:ext cx="277659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chemeClr val="accent3">
                  <a:lumMod val="75000"/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>
            <a:off x="1571604" y="2571768"/>
            <a:ext cx="278605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chemeClr val="accent3">
                  <a:lumMod val="75000"/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flipH="1">
            <a:off x="4429124" y="2571768"/>
            <a:ext cx="277659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chemeClr val="accent3">
                  <a:lumMod val="75000"/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>
            <a:off x="1571604" y="3214692"/>
            <a:ext cx="278605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chemeClr val="accent3">
                  <a:lumMod val="75000"/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flipH="1">
            <a:off x="4429124" y="3214692"/>
            <a:ext cx="277659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chemeClr val="accent3">
                  <a:lumMod val="75000"/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>
            <a:off x="1571604" y="3857652"/>
            <a:ext cx="278605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chemeClr val="accent3">
                  <a:lumMod val="75000"/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flipH="1">
            <a:off x="4429124" y="3857652"/>
            <a:ext cx="277659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chemeClr val="accent3">
                  <a:lumMod val="75000"/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>
            <a:off x="1571604" y="4500576"/>
            <a:ext cx="278605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chemeClr val="accent3">
                  <a:lumMod val="75000"/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flipH="1">
            <a:off x="4429124" y="4500576"/>
            <a:ext cx="277659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chemeClr val="accent3">
                  <a:lumMod val="75000"/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-428660" y="-285770"/>
            <a:ext cx="9787006" cy="6929486"/>
          </a:xfrm>
          <a:prstGeom prst="rect">
            <a:avLst/>
          </a:prstGeom>
          <a:gradFill flip="none" rotWithShape="1">
            <a:gsLst>
              <a:gs pos="48000">
                <a:schemeClr val="tx2">
                  <a:lumMod val="60000"/>
                  <a:lumOff val="40000"/>
                </a:schemeClr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Imagen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7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2286000" y="1694587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PE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Utilizarnos para que nos carguen de energía, para que veamos de qué somos capaces, para agradecer, no para entristecernos o decaernos y menos pensar que lo mejor de nuestras vidas se encuentra ubicado en el pasado</a:t>
            </a:r>
            <a:endParaRPr lang="es-PE" b="1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-428660" y="-285770"/>
            <a:ext cx="9787006" cy="5857916"/>
          </a:xfrm>
          <a:prstGeom prst="rect">
            <a:avLst/>
          </a:prstGeom>
          <a:gradFill flip="none" rotWithShape="1">
            <a:gsLst>
              <a:gs pos="48000">
                <a:schemeClr val="tx2">
                  <a:lumMod val="60000"/>
                  <a:lumOff val="40000"/>
                </a:schemeClr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9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rgbClr val="411817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bg2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0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996600">
                <a:shade val="67500"/>
                <a:satMod val="115000"/>
              </a:srgbClr>
            </a:gs>
            <a:gs pos="100000">
              <a:srgbClr val="9966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6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-357222" y="-214332"/>
            <a:ext cx="1428760" cy="107157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8143900" y="-267911"/>
            <a:ext cx="1357322" cy="101799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928926" y="3482585"/>
            <a:ext cx="1571636" cy="117872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929190" y="3500444"/>
            <a:ext cx="1571636" cy="117872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7786678" y="267874"/>
            <a:ext cx="1357322" cy="101799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20110219001327958.png"/>
          <p:cNvPicPr>
            <a:picLocks noChangeAspect="1"/>
          </p:cNvPicPr>
          <p:nvPr/>
        </p:nvPicPr>
        <p:blipFill>
          <a:blip r:embed="rId3">
            <a:clrChange>
              <a:clrFrom>
                <a:srgbClr val="660746">
                  <a:alpha val="99608"/>
                </a:srgbClr>
              </a:clrFrom>
              <a:clrTo>
                <a:srgbClr val="660746">
                  <a:alpha val="0"/>
                </a:srgbClr>
              </a:clrTo>
            </a:clrChange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0" y="375031"/>
            <a:ext cx="1357322" cy="101799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7143768" y="803660"/>
            <a:ext cx="1571636" cy="117872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6786578" y="1500180"/>
            <a:ext cx="1500198" cy="112514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6215074" y="2071684"/>
            <a:ext cx="1571636" cy="117872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500694" y="2786064"/>
            <a:ext cx="1571636" cy="117872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00034" y="910817"/>
            <a:ext cx="1571636" cy="117872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071538" y="1553758"/>
            <a:ext cx="1643074" cy="123230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643042" y="2250279"/>
            <a:ext cx="1643074" cy="123230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214546" y="2946800"/>
            <a:ext cx="1571636" cy="117872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571868" y="4214824"/>
            <a:ext cx="1571636" cy="117872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357686" y="4214824"/>
            <a:ext cx="1571636" cy="117872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1" name="20 Rectángulo"/>
          <p:cNvSpPr/>
          <p:nvPr/>
        </p:nvSpPr>
        <p:spPr>
          <a:xfrm>
            <a:off x="-428660" y="-285770"/>
            <a:ext cx="9787006" cy="6643734"/>
          </a:xfrm>
          <a:prstGeom prst="rect">
            <a:avLst/>
          </a:prstGeom>
          <a:gradFill flip="none" rotWithShape="1">
            <a:gsLst>
              <a:gs pos="48000">
                <a:schemeClr val="tx2">
                  <a:lumMod val="60000"/>
                  <a:lumOff val="40000"/>
                </a:schemeClr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2000"/>
                            </p:stCondLst>
                            <p:childTnLst>
                              <p:par>
                                <p:cTn id="168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chemeClr val="accent3">
                <a:lumMod val="50000"/>
                <a:shade val="67500"/>
                <a:satMod val="115000"/>
              </a:schemeClr>
            </a:gs>
            <a:gs pos="100000">
              <a:schemeClr val="accent3">
                <a:lumMod val="5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7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85984" y="214296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714876" y="144903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85984" y="482170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714876" y="412777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85984" y="857238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714876" y="787845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85984" y="1125112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714876" y="1055719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85984" y="1393023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714876" y="1323630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85984" y="1660897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714876" y="1591504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85984" y="2035965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714876" y="1966572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85984" y="2303839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714876" y="2234446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85984" y="2571750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714876" y="2502357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85984" y="2839624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714876" y="2770231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85984" y="3161095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714876" y="3091702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85984" y="3482566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714876" y="3413173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14546" y="3696898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9" name="28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643438" y="3627505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0" name="29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14546" y="3964773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1" name="30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643438" y="3895380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2" name="31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14546" y="4232665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3" name="32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643438" y="4163272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4" name="33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143108" y="4446979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5" name="34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643438" y="4377586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36" name="35 Rectángulo"/>
          <p:cNvSpPr/>
          <p:nvPr/>
        </p:nvSpPr>
        <p:spPr>
          <a:xfrm>
            <a:off x="-428660" y="-285770"/>
            <a:ext cx="9787006" cy="6215106"/>
          </a:xfrm>
          <a:prstGeom prst="rect">
            <a:avLst/>
          </a:prstGeom>
          <a:gradFill flip="none" rotWithShape="1">
            <a:gsLst>
              <a:gs pos="48000">
                <a:schemeClr val="tx2">
                  <a:lumMod val="60000"/>
                  <a:lumOff val="40000"/>
                </a:schemeClr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Imagen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7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1643042" y="1857370"/>
            <a:ext cx="564358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PE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Cada día trae su propio afán, debemos ver nuestro pasado como gasolina y no como un desgaste de energía, centrémonos en nuestro presente que es un regalo, del cual podemos hacer otro recuerdo hermoso para lo que nos quede toda la vida</a:t>
            </a:r>
            <a:endParaRPr lang="es-PE" b="1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-428660" y="-285770"/>
            <a:ext cx="9787006" cy="5857916"/>
          </a:xfrm>
          <a:prstGeom prst="rect">
            <a:avLst/>
          </a:prstGeom>
          <a:gradFill flip="none" rotWithShape="1">
            <a:gsLst>
              <a:gs pos="48000">
                <a:schemeClr val="tx2">
                  <a:lumMod val="60000"/>
                  <a:lumOff val="40000"/>
                </a:schemeClr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9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rgbClr val="411817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bg2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0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C6600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unname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30000"/>
          </a:blip>
          <a:stretch>
            <a:fillRect/>
          </a:stretch>
        </p:blipFill>
        <p:spPr>
          <a:xfrm>
            <a:off x="2714612" y="571486"/>
            <a:ext cx="4000528" cy="3946761"/>
          </a:xfrm>
          <a:prstGeom prst="donut">
            <a:avLst/>
          </a:prstGeom>
        </p:spPr>
      </p:pic>
      <p:pic>
        <p:nvPicPr>
          <p:cNvPr id="5" name="4 Imagen" descr="unname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3242833">
            <a:off x="2875465" y="717864"/>
            <a:ext cx="3700458" cy="3818456"/>
          </a:xfrm>
          <a:prstGeom prst="donu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-428660" y="-285770"/>
            <a:ext cx="9787006" cy="5857916"/>
          </a:xfrm>
          <a:prstGeom prst="rect">
            <a:avLst/>
          </a:prstGeom>
          <a:gradFill flip="none" rotWithShape="1">
            <a:gsLst>
              <a:gs pos="48000">
                <a:schemeClr val="tx2">
                  <a:lumMod val="60000"/>
                  <a:lumOff val="40000"/>
                </a:schemeClr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009242">
                <a:shade val="67500"/>
                <a:satMod val="115000"/>
              </a:srgbClr>
            </a:gs>
            <a:gs pos="100000">
              <a:srgbClr val="009242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9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Medio marco"/>
          <p:cNvSpPr/>
          <p:nvPr/>
        </p:nvSpPr>
        <p:spPr>
          <a:xfrm>
            <a:off x="1071570" y="428628"/>
            <a:ext cx="2714612" cy="1821651"/>
          </a:xfrm>
          <a:prstGeom prst="halfFrame">
            <a:avLst>
              <a:gd name="adj1" fmla="val 5887"/>
              <a:gd name="adj2" fmla="val 6540"/>
            </a:avLst>
          </a:prstGeom>
          <a:gradFill>
            <a:gsLst>
              <a:gs pos="8200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edio marco"/>
          <p:cNvSpPr/>
          <p:nvPr/>
        </p:nvSpPr>
        <p:spPr>
          <a:xfrm>
            <a:off x="1571604" y="803660"/>
            <a:ext cx="2714612" cy="1714512"/>
          </a:xfrm>
          <a:prstGeom prst="halfFrame">
            <a:avLst>
              <a:gd name="adj1" fmla="val 6821"/>
              <a:gd name="adj2" fmla="val 7751"/>
            </a:avLst>
          </a:prstGeom>
          <a:gradFill>
            <a:gsLst>
              <a:gs pos="8200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>
            <a:off x="2071670" y="1178709"/>
            <a:ext cx="2571768" cy="1553777"/>
          </a:xfrm>
          <a:prstGeom prst="halfFrame">
            <a:avLst>
              <a:gd name="adj1" fmla="val 6661"/>
              <a:gd name="adj2" fmla="val 7174"/>
            </a:avLst>
          </a:prstGeom>
          <a:gradFill>
            <a:gsLst>
              <a:gs pos="8200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 rot="5400000">
            <a:off x="5625699" y="250027"/>
            <a:ext cx="1607355" cy="2714620"/>
          </a:xfrm>
          <a:prstGeom prst="halfFrame">
            <a:avLst>
              <a:gd name="adj1" fmla="val 7876"/>
              <a:gd name="adj2" fmla="val 6884"/>
            </a:avLst>
          </a:prstGeom>
          <a:gradFill>
            <a:gsLst>
              <a:gs pos="8200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flipH="1">
            <a:off x="5572132" y="482188"/>
            <a:ext cx="2643174" cy="1660934"/>
          </a:xfrm>
          <a:prstGeom prst="halfFrame">
            <a:avLst>
              <a:gd name="adj1" fmla="val 6611"/>
              <a:gd name="adj2" fmla="val 6612"/>
            </a:avLst>
          </a:prstGeom>
          <a:gradFill>
            <a:gsLst>
              <a:gs pos="8200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 flipH="1">
            <a:off x="4929190" y="1178709"/>
            <a:ext cx="2357454" cy="1553777"/>
          </a:xfrm>
          <a:prstGeom prst="halfFrame">
            <a:avLst>
              <a:gd name="adj1" fmla="val 6661"/>
              <a:gd name="adj2" fmla="val 7687"/>
            </a:avLst>
          </a:prstGeom>
          <a:gradFill>
            <a:gsLst>
              <a:gs pos="8200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rot="16200000">
            <a:off x="1357290" y="2232420"/>
            <a:ext cx="2143116" cy="2714620"/>
          </a:xfrm>
          <a:prstGeom prst="halfFrame">
            <a:avLst>
              <a:gd name="adj1" fmla="val 4556"/>
              <a:gd name="adj2" fmla="val 4556"/>
            </a:avLst>
          </a:prstGeom>
          <a:gradFill>
            <a:gsLst>
              <a:gs pos="8200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rot="16200000" flipV="1">
            <a:off x="5790638" y="2192509"/>
            <a:ext cx="2196695" cy="2633706"/>
          </a:xfrm>
          <a:prstGeom prst="halfFrame">
            <a:avLst>
              <a:gd name="adj1" fmla="val 4464"/>
              <a:gd name="adj2" fmla="val 5986"/>
            </a:avLst>
          </a:prstGeom>
          <a:gradFill>
            <a:gsLst>
              <a:gs pos="8200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 rot="16200000" flipV="1">
            <a:off x="5594183" y="2031773"/>
            <a:ext cx="1660910" cy="2848020"/>
          </a:xfrm>
          <a:prstGeom prst="halfFrame">
            <a:avLst>
              <a:gd name="adj1" fmla="val 7205"/>
              <a:gd name="adj2" fmla="val 6110"/>
            </a:avLst>
          </a:prstGeom>
          <a:gradFill>
            <a:gsLst>
              <a:gs pos="8200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edio marco"/>
          <p:cNvSpPr/>
          <p:nvPr/>
        </p:nvSpPr>
        <p:spPr>
          <a:xfrm rot="16200000">
            <a:off x="2107389" y="2250279"/>
            <a:ext cx="1500198" cy="2571768"/>
          </a:xfrm>
          <a:prstGeom prst="halfFrame">
            <a:avLst>
              <a:gd name="adj1" fmla="val 7286"/>
              <a:gd name="adj2" fmla="val 6802"/>
            </a:avLst>
          </a:prstGeom>
          <a:gradFill>
            <a:gsLst>
              <a:gs pos="8200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edio marco"/>
          <p:cNvSpPr/>
          <p:nvPr/>
        </p:nvSpPr>
        <p:spPr>
          <a:xfrm rot="16200000">
            <a:off x="2884277" y="2205630"/>
            <a:ext cx="1017992" cy="2500330"/>
          </a:xfrm>
          <a:prstGeom prst="halfFrame">
            <a:avLst>
              <a:gd name="adj1" fmla="val 10086"/>
              <a:gd name="adj2" fmla="val 10438"/>
            </a:avLst>
          </a:prstGeom>
          <a:gradFill>
            <a:gsLst>
              <a:gs pos="8200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edio marco"/>
          <p:cNvSpPr/>
          <p:nvPr/>
        </p:nvSpPr>
        <p:spPr>
          <a:xfrm rot="16200000" flipV="1">
            <a:off x="5527495" y="2134180"/>
            <a:ext cx="1017968" cy="2643206"/>
          </a:xfrm>
          <a:prstGeom prst="halfFrame">
            <a:avLst>
              <a:gd name="adj1" fmla="val 8625"/>
              <a:gd name="adj2" fmla="val 11045"/>
            </a:avLst>
          </a:prstGeom>
          <a:gradFill>
            <a:gsLst>
              <a:gs pos="8200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-428660" y="-285770"/>
            <a:ext cx="9787006" cy="5857916"/>
          </a:xfrm>
          <a:prstGeom prst="rect">
            <a:avLst/>
          </a:prstGeom>
          <a:gradFill flip="none" rotWithShape="1">
            <a:gsLst>
              <a:gs pos="48000">
                <a:schemeClr val="tx2">
                  <a:lumMod val="60000"/>
                  <a:lumOff val="40000"/>
                </a:schemeClr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000"/>
                            </p:stCondLst>
                            <p:childTnLst>
                              <p:par>
                                <p:cTn id="92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Imagen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3" y="0"/>
            <a:ext cx="9141767" cy="5143500"/>
          </a:xfrm>
          <a:prstGeom prst="rect">
            <a:avLst/>
          </a:prstGeom>
        </p:spPr>
      </p:pic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1928794" y="1928808"/>
            <a:ext cx="5214974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PE" b="1" i="0" u="none" strike="noStrike" normalizeH="0" baseline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ea typeface="Times New Roman" pitchFamily="18" charset="0"/>
                <a:cs typeface="Arial" pitchFamily="34" charset="0"/>
              </a:rPr>
              <a:t>Y pensemos siempre que lo mejor de nuestra vida comienza en este momento, que por más importantes que hayan sido nuestros días del pasado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PE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ea typeface="Times New Roman" pitchFamily="18" charset="0"/>
                <a:cs typeface="Arial" pitchFamily="34" charset="0"/>
              </a:rPr>
              <a:t>¡¡ </a:t>
            </a:r>
            <a:r>
              <a:rPr kumimoji="0" lang="es-PE" b="1" i="0" u="none" strike="noStrike" normalizeH="0" baseline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ea typeface="Times New Roman" pitchFamily="18" charset="0"/>
                <a:cs typeface="Arial" pitchFamily="34" charset="0"/>
              </a:rPr>
              <a:t>lo mejor está por venir</a:t>
            </a:r>
            <a:r>
              <a:rPr kumimoji="0" lang="es-PE" b="1" i="0" u="none" strike="noStrike" normalizeH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ea typeface="Times New Roman" pitchFamily="18" charset="0"/>
                <a:cs typeface="Arial" pitchFamily="34" charset="0"/>
              </a:rPr>
              <a:t> !!</a:t>
            </a:r>
            <a:endParaRPr kumimoji="0" lang="es-PE" b="1" i="0" u="none" strike="noStrike" normalizeH="0" baseline="0" dirty="0" smtClean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ea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PE" b="1" i="0" u="none" strike="noStrike" normalizeH="0" baseline="0" dirty="0" smtClean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cs typeface="Arial" pitchFamily="34" charset="0"/>
            </a:endParaRPr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2857488" y="4143386"/>
            <a:ext cx="1143008" cy="253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PE" sz="1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Texto :</a:t>
            </a:r>
            <a:r>
              <a:rPr kumimoji="0" lang="es-PE" sz="1000" b="1" i="0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Sara </a:t>
            </a:r>
            <a:r>
              <a:rPr kumimoji="0" lang="es-PE" sz="1000" b="1" i="0" strike="noStrike" cap="none" normalizeH="0" baseline="0" dirty="0" err="1" smtClean="0">
                <a:ln>
                  <a:noFill/>
                </a:ln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Tibet</a:t>
            </a:r>
            <a:r>
              <a:rPr kumimoji="0" lang="es-PE" sz="1000" b="1" i="0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es-PE" sz="1000" b="1" i="0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428660" y="-285770"/>
            <a:ext cx="9787006" cy="5857916"/>
          </a:xfrm>
          <a:prstGeom prst="rect">
            <a:avLst/>
          </a:prstGeom>
          <a:gradFill flip="none" rotWithShape="1">
            <a:gsLst>
              <a:gs pos="48000">
                <a:schemeClr val="tx2">
                  <a:lumMod val="60000"/>
                  <a:lumOff val="40000"/>
                </a:schemeClr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9" dur="8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rgbClr val="411817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bg2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0" dur="8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8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520"/>
                            </p:stCondLst>
                            <p:childTnLst>
                              <p:par>
                                <p:cTn id="13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5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  <p:bldP spid="2051" grpId="0"/>
      <p:bldP spid="6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CC6600">
                <a:shade val="67500"/>
                <a:satMod val="115000"/>
              </a:srgbClr>
            </a:gs>
            <a:gs pos="100000">
              <a:srgbClr val="CC66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0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Combinar"/>
          <p:cNvSpPr/>
          <p:nvPr/>
        </p:nvSpPr>
        <p:spPr>
          <a:xfrm rot="16200000">
            <a:off x="625079" y="500052"/>
            <a:ext cx="3321843" cy="4572000"/>
          </a:xfrm>
          <a:prstGeom prst="flowChartMerge">
            <a:avLst/>
          </a:prstGeom>
          <a:gradFill flip="none" rotWithShape="1">
            <a:gsLst>
              <a:gs pos="31000">
                <a:srgbClr val="FFC000">
                  <a:alpha val="59000"/>
                </a:srgb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Combinar"/>
          <p:cNvSpPr/>
          <p:nvPr/>
        </p:nvSpPr>
        <p:spPr>
          <a:xfrm rot="5400000">
            <a:off x="5197079" y="500052"/>
            <a:ext cx="3321843" cy="4572000"/>
          </a:xfrm>
          <a:prstGeom prst="flowChartMerge">
            <a:avLst/>
          </a:prstGeom>
          <a:gradFill flip="none" rotWithShape="1">
            <a:gsLst>
              <a:gs pos="31000">
                <a:srgbClr val="FFC000">
                  <a:alpha val="59000"/>
                </a:srgb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mbinar"/>
          <p:cNvSpPr/>
          <p:nvPr/>
        </p:nvSpPr>
        <p:spPr>
          <a:xfrm rot="16200000">
            <a:off x="232170" y="892961"/>
            <a:ext cx="3321843" cy="3786182"/>
          </a:xfrm>
          <a:prstGeom prst="flowChartMerge">
            <a:avLst/>
          </a:prstGeom>
          <a:gradFill flip="none" rotWithShape="1">
            <a:gsLst>
              <a:gs pos="31000">
                <a:srgbClr val="FFC000">
                  <a:alpha val="59000"/>
                </a:srgb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mbinar"/>
          <p:cNvSpPr/>
          <p:nvPr/>
        </p:nvSpPr>
        <p:spPr>
          <a:xfrm rot="5400000">
            <a:off x="5554269" y="857242"/>
            <a:ext cx="3321843" cy="3857620"/>
          </a:xfrm>
          <a:prstGeom prst="flowChartMerge">
            <a:avLst/>
          </a:prstGeom>
          <a:gradFill flip="none" rotWithShape="1">
            <a:gsLst>
              <a:gs pos="31000">
                <a:srgbClr val="FFC000">
                  <a:alpha val="59000"/>
                </a:srgb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 rot="16200000">
            <a:off x="-160740" y="1285870"/>
            <a:ext cx="3321843" cy="3000364"/>
          </a:xfrm>
          <a:prstGeom prst="flowChartMerge">
            <a:avLst/>
          </a:prstGeom>
          <a:gradFill flip="none" rotWithShape="1">
            <a:gsLst>
              <a:gs pos="31000">
                <a:srgbClr val="FFC000">
                  <a:alpha val="59000"/>
                </a:srgb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mbinar"/>
          <p:cNvSpPr/>
          <p:nvPr/>
        </p:nvSpPr>
        <p:spPr>
          <a:xfrm rot="5400000">
            <a:off x="5947178" y="1250151"/>
            <a:ext cx="3321843" cy="3071802"/>
          </a:xfrm>
          <a:prstGeom prst="flowChartMerge">
            <a:avLst/>
          </a:prstGeom>
          <a:gradFill flip="none" rotWithShape="1">
            <a:gsLst>
              <a:gs pos="31000">
                <a:srgbClr val="FFC000">
                  <a:alpha val="59000"/>
                </a:srgb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 rot="16200000">
            <a:off x="-517930" y="1643060"/>
            <a:ext cx="3321843" cy="2285984"/>
          </a:xfrm>
          <a:prstGeom prst="flowChartMerge">
            <a:avLst/>
          </a:prstGeom>
          <a:gradFill flip="none" rotWithShape="1">
            <a:gsLst>
              <a:gs pos="31000">
                <a:srgbClr val="FFC000">
                  <a:alpha val="59000"/>
                </a:srgb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mbinar"/>
          <p:cNvSpPr/>
          <p:nvPr/>
        </p:nvSpPr>
        <p:spPr>
          <a:xfrm rot="5400000">
            <a:off x="6268637" y="1571634"/>
            <a:ext cx="3321867" cy="2428860"/>
          </a:xfrm>
          <a:prstGeom prst="flowChartMerge">
            <a:avLst/>
          </a:prstGeom>
          <a:gradFill flip="none" rotWithShape="1">
            <a:gsLst>
              <a:gs pos="31000">
                <a:srgbClr val="FFC000">
                  <a:alpha val="59000"/>
                </a:srgb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mbinar"/>
          <p:cNvSpPr/>
          <p:nvPr/>
        </p:nvSpPr>
        <p:spPr>
          <a:xfrm rot="16200000">
            <a:off x="-875120" y="2000250"/>
            <a:ext cx="3321843" cy="1571604"/>
          </a:xfrm>
          <a:prstGeom prst="flowChartMerge">
            <a:avLst/>
          </a:prstGeom>
          <a:gradFill flip="none" rotWithShape="1">
            <a:gsLst>
              <a:gs pos="31000">
                <a:srgbClr val="FFC000">
                  <a:alpha val="59000"/>
                </a:srgb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mbinar"/>
          <p:cNvSpPr/>
          <p:nvPr/>
        </p:nvSpPr>
        <p:spPr>
          <a:xfrm rot="5400000">
            <a:off x="6590108" y="1893105"/>
            <a:ext cx="3321867" cy="1785918"/>
          </a:xfrm>
          <a:prstGeom prst="flowChartMerge">
            <a:avLst/>
          </a:prstGeom>
          <a:gradFill flip="none" rotWithShape="1">
            <a:gsLst>
              <a:gs pos="31000">
                <a:srgbClr val="FFC000">
                  <a:alpha val="59000"/>
                </a:srgb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mbinar"/>
          <p:cNvSpPr/>
          <p:nvPr/>
        </p:nvSpPr>
        <p:spPr>
          <a:xfrm rot="16200000">
            <a:off x="-1196591" y="2321721"/>
            <a:ext cx="3321843" cy="928662"/>
          </a:xfrm>
          <a:prstGeom prst="flowChartMerge">
            <a:avLst/>
          </a:prstGeom>
          <a:gradFill flip="none" rotWithShape="1">
            <a:gsLst>
              <a:gs pos="31000">
                <a:srgbClr val="FFC000">
                  <a:alpha val="59000"/>
                </a:srgb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mbinar"/>
          <p:cNvSpPr/>
          <p:nvPr/>
        </p:nvSpPr>
        <p:spPr>
          <a:xfrm rot="5400000">
            <a:off x="6911579" y="2214576"/>
            <a:ext cx="3321867" cy="1142976"/>
          </a:xfrm>
          <a:prstGeom prst="flowChartMerge">
            <a:avLst/>
          </a:prstGeom>
          <a:gradFill flip="none" rotWithShape="1">
            <a:gsLst>
              <a:gs pos="31000">
                <a:srgbClr val="FFC000">
                  <a:alpha val="59000"/>
                </a:srgb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mbinar"/>
          <p:cNvSpPr/>
          <p:nvPr/>
        </p:nvSpPr>
        <p:spPr>
          <a:xfrm rot="16200000">
            <a:off x="-1410905" y="2589614"/>
            <a:ext cx="3321843" cy="500034"/>
          </a:xfrm>
          <a:prstGeom prst="flowChartMerge">
            <a:avLst/>
          </a:prstGeom>
          <a:gradFill flip="none" rotWithShape="1">
            <a:gsLst>
              <a:gs pos="31000">
                <a:srgbClr val="FFC000">
                  <a:alpha val="59000"/>
                </a:srgb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ombinar"/>
          <p:cNvSpPr/>
          <p:nvPr/>
        </p:nvSpPr>
        <p:spPr>
          <a:xfrm rot="5400000">
            <a:off x="7197331" y="2500328"/>
            <a:ext cx="3321867" cy="571472"/>
          </a:xfrm>
          <a:prstGeom prst="flowChartMerge">
            <a:avLst/>
          </a:prstGeom>
          <a:gradFill flip="none" rotWithShape="1">
            <a:gsLst>
              <a:gs pos="31000">
                <a:srgbClr val="FFC000">
                  <a:alpha val="59000"/>
                </a:srgb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-428660" y="-285770"/>
            <a:ext cx="9787006" cy="5857916"/>
          </a:xfrm>
          <a:prstGeom prst="rect">
            <a:avLst/>
          </a:prstGeom>
          <a:gradFill flip="none" rotWithShape="1">
            <a:gsLst>
              <a:gs pos="48000">
                <a:schemeClr val="tx2">
                  <a:lumMod val="60000"/>
                  <a:lumOff val="40000"/>
                </a:schemeClr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2000"/>
                            </p:stCondLst>
                            <p:childTnLst>
                              <p:par>
                                <p:cTn id="134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996600">
                <a:shade val="67500"/>
                <a:satMod val="115000"/>
              </a:srgbClr>
            </a:gs>
            <a:gs pos="100000">
              <a:srgbClr val="9966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30000"/>
          </a:blip>
          <a:stretch>
            <a:fillRect/>
          </a:stretch>
        </p:blipFill>
        <p:spPr>
          <a:xfrm flipH="1">
            <a:off x="2357486" y="0"/>
            <a:ext cx="2214578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30000"/>
          </a:blip>
          <a:stretch>
            <a:fillRect/>
          </a:stretch>
        </p:blipFill>
        <p:spPr>
          <a:xfrm flipH="1">
            <a:off x="2428924" y="642924"/>
            <a:ext cx="2214578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30000"/>
          </a:blip>
          <a:stretch>
            <a:fillRect/>
          </a:stretch>
        </p:blipFill>
        <p:spPr>
          <a:xfrm flipH="1">
            <a:off x="2357486" y="1339463"/>
            <a:ext cx="2214578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30000"/>
          </a:blip>
          <a:stretch>
            <a:fillRect/>
          </a:stretch>
        </p:blipFill>
        <p:spPr>
          <a:xfrm flipH="1">
            <a:off x="2428924" y="1982387"/>
            <a:ext cx="2214578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30000"/>
          </a:blip>
          <a:stretch>
            <a:fillRect/>
          </a:stretch>
        </p:blipFill>
        <p:spPr>
          <a:xfrm flipH="1">
            <a:off x="2428924" y="2514325"/>
            <a:ext cx="2214578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30000"/>
          </a:blip>
          <a:stretch>
            <a:fillRect/>
          </a:stretch>
        </p:blipFill>
        <p:spPr>
          <a:xfrm flipH="1">
            <a:off x="2500362" y="3157249"/>
            <a:ext cx="2214578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30000"/>
          </a:blip>
          <a:stretch>
            <a:fillRect/>
          </a:stretch>
        </p:blipFill>
        <p:spPr>
          <a:xfrm flipH="1">
            <a:off x="2428924" y="3853788"/>
            <a:ext cx="2214578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30000"/>
          </a:blip>
          <a:stretch>
            <a:fillRect/>
          </a:stretch>
        </p:blipFill>
        <p:spPr>
          <a:xfrm flipH="1">
            <a:off x="2500362" y="4496712"/>
            <a:ext cx="2214578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30000"/>
          </a:blip>
          <a:stretch>
            <a:fillRect/>
          </a:stretch>
        </p:blipFill>
        <p:spPr>
          <a:xfrm>
            <a:off x="4857752" y="0"/>
            <a:ext cx="2023876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30000"/>
          </a:blip>
          <a:stretch>
            <a:fillRect/>
          </a:stretch>
        </p:blipFill>
        <p:spPr>
          <a:xfrm>
            <a:off x="4929190" y="642924"/>
            <a:ext cx="2023876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30000"/>
          </a:blip>
          <a:stretch>
            <a:fillRect/>
          </a:stretch>
        </p:blipFill>
        <p:spPr>
          <a:xfrm>
            <a:off x="4857752" y="1339463"/>
            <a:ext cx="2023876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30000"/>
          </a:blip>
          <a:stretch>
            <a:fillRect/>
          </a:stretch>
        </p:blipFill>
        <p:spPr>
          <a:xfrm>
            <a:off x="4929190" y="1982387"/>
            <a:ext cx="2023876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30000"/>
          </a:blip>
          <a:stretch>
            <a:fillRect/>
          </a:stretch>
        </p:blipFill>
        <p:spPr>
          <a:xfrm>
            <a:off x="4929190" y="2514325"/>
            <a:ext cx="2023876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30000"/>
          </a:blip>
          <a:stretch>
            <a:fillRect/>
          </a:stretch>
        </p:blipFill>
        <p:spPr>
          <a:xfrm>
            <a:off x="5000628" y="3157249"/>
            <a:ext cx="2023876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30000"/>
          </a:blip>
          <a:stretch>
            <a:fillRect/>
          </a:stretch>
        </p:blipFill>
        <p:spPr>
          <a:xfrm>
            <a:off x="4929190" y="3853788"/>
            <a:ext cx="2023876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30000"/>
          </a:blip>
          <a:stretch>
            <a:fillRect/>
          </a:stretch>
        </p:blipFill>
        <p:spPr>
          <a:xfrm>
            <a:off x="5000628" y="4496712"/>
            <a:ext cx="2023876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0" name="19 Rectángulo"/>
          <p:cNvSpPr/>
          <p:nvPr/>
        </p:nvSpPr>
        <p:spPr>
          <a:xfrm>
            <a:off x="-428660" y="-285770"/>
            <a:ext cx="9787006" cy="6286544"/>
          </a:xfrm>
          <a:prstGeom prst="rect">
            <a:avLst/>
          </a:prstGeom>
          <a:gradFill flip="none" rotWithShape="1">
            <a:gsLst>
              <a:gs pos="48000">
                <a:schemeClr val="tx2">
                  <a:lumMod val="60000"/>
                  <a:lumOff val="40000"/>
                </a:schemeClr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2000"/>
                            </p:stCondLst>
                            <p:childTnLst>
                              <p:par>
                                <p:cTn id="152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8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8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8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9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9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996600">
                <a:shade val="67500"/>
                <a:satMod val="115000"/>
              </a:srgbClr>
            </a:gs>
            <a:gs pos="100000">
              <a:srgbClr val="9966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0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Triángulo rectángulo"/>
          <p:cNvSpPr/>
          <p:nvPr/>
        </p:nvSpPr>
        <p:spPr>
          <a:xfrm>
            <a:off x="4572000" y="0"/>
            <a:ext cx="1428760" cy="910817"/>
          </a:xfrm>
          <a:prstGeom prst="rtTriangle">
            <a:avLst/>
          </a:prstGeom>
          <a:gradFill flip="none" rotWithShape="1">
            <a:gsLst>
              <a:gs pos="47000">
                <a:srgbClr val="996600">
                  <a:alpha val="66000"/>
                </a:srgbClr>
              </a:gs>
              <a:gs pos="50000">
                <a:schemeClr val="bg2">
                  <a:lumMod val="25000"/>
                  <a:shade val="67500"/>
                  <a:satMod val="115000"/>
                </a:schemeClr>
              </a:gs>
              <a:gs pos="100000">
                <a:schemeClr val="bg2">
                  <a:lumMod val="2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 flipH="1">
            <a:off x="3071802" y="0"/>
            <a:ext cx="1428760" cy="910817"/>
          </a:xfrm>
          <a:prstGeom prst="rtTriangle">
            <a:avLst/>
          </a:prstGeom>
          <a:gradFill flip="none" rotWithShape="1">
            <a:gsLst>
              <a:gs pos="47000">
                <a:srgbClr val="996600">
                  <a:alpha val="66000"/>
                </a:srgbClr>
              </a:gs>
              <a:gs pos="50000">
                <a:schemeClr val="bg2">
                  <a:lumMod val="25000"/>
                  <a:shade val="67500"/>
                  <a:satMod val="115000"/>
                </a:schemeClr>
              </a:gs>
              <a:gs pos="100000">
                <a:schemeClr val="bg2">
                  <a:lumMod val="2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>
            <a:off x="3071802" y="482188"/>
            <a:ext cx="1428760" cy="910817"/>
          </a:xfrm>
          <a:prstGeom prst="rtTriangle">
            <a:avLst/>
          </a:prstGeom>
          <a:gradFill flip="none" rotWithShape="1">
            <a:gsLst>
              <a:gs pos="47000">
                <a:srgbClr val="996600">
                  <a:alpha val="66000"/>
                </a:srgbClr>
              </a:gs>
              <a:gs pos="50000">
                <a:schemeClr val="bg2">
                  <a:lumMod val="25000"/>
                  <a:shade val="67500"/>
                  <a:satMod val="115000"/>
                </a:schemeClr>
              </a:gs>
              <a:gs pos="100000">
                <a:schemeClr val="bg2">
                  <a:lumMod val="2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4572000" y="482188"/>
            <a:ext cx="1428760" cy="910817"/>
          </a:xfrm>
          <a:prstGeom prst="rtTriangle">
            <a:avLst/>
          </a:prstGeom>
          <a:gradFill flip="none" rotWithShape="1">
            <a:gsLst>
              <a:gs pos="47000">
                <a:srgbClr val="996600">
                  <a:alpha val="66000"/>
                </a:srgbClr>
              </a:gs>
              <a:gs pos="50000">
                <a:schemeClr val="bg2">
                  <a:lumMod val="25000"/>
                  <a:shade val="67500"/>
                  <a:satMod val="115000"/>
                </a:schemeClr>
              </a:gs>
              <a:gs pos="100000">
                <a:schemeClr val="bg2">
                  <a:lumMod val="2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>
            <a:off x="3071802" y="964395"/>
            <a:ext cx="1428760" cy="910817"/>
          </a:xfrm>
          <a:prstGeom prst="rtTriangle">
            <a:avLst/>
          </a:prstGeom>
          <a:gradFill flip="none" rotWithShape="1">
            <a:gsLst>
              <a:gs pos="47000">
                <a:srgbClr val="996600">
                  <a:alpha val="66000"/>
                </a:srgbClr>
              </a:gs>
              <a:gs pos="50000">
                <a:schemeClr val="bg2">
                  <a:lumMod val="25000"/>
                  <a:shade val="67500"/>
                  <a:satMod val="115000"/>
                </a:schemeClr>
              </a:gs>
              <a:gs pos="100000">
                <a:schemeClr val="bg2">
                  <a:lumMod val="2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4572000" y="964395"/>
            <a:ext cx="1428760" cy="910817"/>
          </a:xfrm>
          <a:prstGeom prst="rtTriangle">
            <a:avLst/>
          </a:prstGeom>
          <a:gradFill flip="none" rotWithShape="1">
            <a:gsLst>
              <a:gs pos="47000">
                <a:srgbClr val="996600">
                  <a:alpha val="66000"/>
                </a:srgbClr>
              </a:gs>
              <a:gs pos="50000">
                <a:schemeClr val="bg2">
                  <a:lumMod val="25000"/>
                  <a:shade val="67500"/>
                  <a:satMod val="115000"/>
                </a:schemeClr>
              </a:gs>
              <a:gs pos="100000">
                <a:schemeClr val="bg2">
                  <a:lumMod val="2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4572000" y="1393023"/>
            <a:ext cx="1428760" cy="910817"/>
          </a:xfrm>
          <a:prstGeom prst="rtTriangle">
            <a:avLst/>
          </a:prstGeom>
          <a:gradFill flip="none" rotWithShape="1">
            <a:gsLst>
              <a:gs pos="47000">
                <a:srgbClr val="996600">
                  <a:alpha val="66000"/>
                </a:srgbClr>
              </a:gs>
              <a:gs pos="50000">
                <a:schemeClr val="bg2">
                  <a:lumMod val="25000"/>
                  <a:shade val="67500"/>
                  <a:satMod val="115000"/>
                </a:schemeClr>
              </a:gs>
              <a:gs pos="100000">
                <a:schemeClr val="bg2">
                  <a:lumMod val="2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H="1">
            <a:off x="3071802" y="1393023"/>
            <a:ext cx="1428760" cy="910817"/>
          </a:xfrm>
          <a:prstGeom prst="rtTriangle">
            <a:avLst/>
          </a:prstGeom>
          <a:gradFill flip="none" rotWithShape="1">
            <a:gsLst>
              <a:gs pos="47000">
                <a:srgbClr val="996600">
                  <a:alpha val="66000"/>
                </a:srgbClr>
              </a:gs>
              <a:gs pos="50000">
                <a:schemeClr val="bg2">
                  <a:lumMod val="25000"/>
                  <a:shade val="67500"/>
                  <a:satMod val="115000"/>
                </a:schemeClr>
              </a:gs>
              <a:gs pos="100000">
                <a:schemeClr val="bg2">
                  <a:lumMod val="2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3071802" y="1821651"/>
            <a:ext cx="1428760" cy="910817"/>
          </a:xfrm>
          <a:prstGeom prst="rtTriangle">
            <a:avLst/>
          </a:prstGeom>
          <a:gradFill flip="none" rotWithShape="1">
            <a:gsLst>
              <a:gs pos="47000">
                <a:srgbClr val="996600">
                  <a:alpha val="66000"/>
                </a:srgbClr>
              </a:gs>
              <a:gs pos="50000">
                <a:schemeClr val="bg2">
                  <a:lumMod val="25000"/>
                  <a:shade val="67500"/>
                  <a:satMod val="115000"/>
                </a:schemeClr>
              </a:gs>
              <a:gs pos="100000">
                <a:schemeClr val="bg2">
                  <a:lumMod val="2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>
            <a:off x="4572000" y="1821651"/>
            <a:ext cx="1428760" cy="910817"/>
          </a:xfrm>
          <a:prstGeom prst="rtTriangle">
            <a:avLst/>
          </a:prstGeom>
          <a:gradFill flip="none" rotWithShape="1">
            <a:gsLst>
              <a:gs pos="47000">
                <a:srgbClr val="996600">
                  <a:alpha val="66000"/>
                </a:srgbClr>
              </a:gs>
              <a:gs pos="50000">
                <a:schemeClr val="bg2">
                  <a:lumMod val="25000"/>
                  <a:shade val="67500"/>
                  <a:satMod val="115000"/>
                </a:schemeClr>
              </a:gs>
              <a:gs pos="100000">
                <a:schemeClr val="bg2">
                  <a:lumMod val="2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>
            <a:off x="3071802" y="2196700"/>
            <a:ext cx="1428760" cy="910817"/>
          </a:xfrm>
          <a:prstGeom prst="rtTriangle">
            <a:avLst/>
          </a:prstGeom>
          <a:gradFill flip="none" rotWithShape="1">
            <a:gsLst>
              <a:gs pos="47000">
                <a:srgbClr val="996600">
                  <a:alpha val="66000"/>
                </a:srgbClr>
              </a:gs>
              <a:gs pos="50000">
                <a:schemeClr val="bg2">
                  <a:lumMod val="25000"/>
                  <a:shade val="67500"/>
                  <a:satMod val="115000"/>
                </a:schemeClr>
              </a:gs>
              <a:gs pos="100000">
                <a:schemeClr val="bg2">
                  <a:lumMod val="2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>
            <a:off x="4572000" y="2196700"/>
            <a:ext cx="1428760" cy="910817"/>
          </a:xfrm>
          <a:prstGeom prst="rtTriangle">
            <a:avLst/>
          </a:prstGeom>
          <a:gradFill flip="none" rotWithShape="1">
            <a:gsLst>
              <a:gs pos="47000">
                <a:srgbClr val="996600">
                  <a:alpha val="66000"/>
                </a:srgbClr>
              </a:gs>
              <a:gs pos="50000">
                <a:schemeClr val="bg2">
                  <a:lumMod val="25000"/>
                  <a:shade val="67500"/>
                  <a:satMod val="115000"/>
                </a:schemeClr>
              </a:gs>
              <a:gs pos="100000">
                <a:schemeClr val="bg2">
                  <a:lumMod val="2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>
            <a:off x="4572000" y="2571750"/>
            <a:ext cx="1428760" cy="910817"/>
          </a:xfrm>
          <a:prstGeom prst="rtTriangle">
            <a:avLst/>
          </a:prstGeom>
          <a:gradFill flip="none" rotWithShape="1">
            <a:gsLst>
              <a:gs pos="47000">
                <a:srgbClr val="996600">
                  <a:alpha val="66000"/>
                </a:srgbClr>
              </a:gs>
              <a:gs pos="50000">
                <a:schemeClr val="bg2">
                  <a:lumMod val="25000"/>
                  <a:shade val="67500"/>
                  <a:satMod val="115000"/>
                </a:schemeClr>
              </a:gs>
              <a:gs pos="100000">
                <a:schemeClr val="bg2">
                  <a:lumMod val="2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 flipH="1">
            <a:off x="3071802" y="2571750"/>
            <a:ext cx="1428760" cy="910817"/>
          </a:xfrm>
          <a:prstGeom prst="rtTriangle">
            <a:avLst/>
          </a:prstGeom>
          <a:gradFill flip="none" rotWithShape="1">
            <a:gsLst>
              <a:gs pos="47000">
                <a:srgbClr val="996600">
                  <a:alpha val="66000"/>
                </a:srgbClr>
              </a:gs>
              <a:gs pos="50000">
                <a:schemeClr val="bg2">
                  <a:lumMod val="25000"/>
                  <a:shade val="67500"/>
                  <a:satMod val="115000"/>
                </a:schemeClr>
              </a:gs>
              <a:gs pos="100000">
                <a:schemeClr val="bg2">
                  <a:lumMod val="2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>
            <a:off x="3071802" y="2946799"/>
            <a:ext cx="1428760" cy="910817"/>
          </a:xfrm>
          <a:prstGeom prst="rtTriangle">
            <a:avLst/>
          </a:prstGeom>
          <a:gradFill flip="none" rotWithShape="1">
            <a:gsLst>
              <a:gs pos="47000">
                <a:srgbClr val="996600">
                  <a:alpha val="66000"/>
                </a:srgbClr>
              </a:gs>
              <a:gs pos="50000">
                <a:schemeClr val="bg2">
                  <a:lumMod val="25000"/>
                  <a:shade val="67500"/>
                  <a:satMod val="115000"/>
                </a:schemeClr>
              </a:gs>
              <a:gs pos="100000">
                <a:schemeClr val="bg2">
                  <a:lumMod val="2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>
            <a:off x="4572000" y="2946799"/>
            <a:ext cx="1428760" cy="910817"/>
          </a:xfrm>
          <a:prstGeom prst="rtTriangle">
            <a:avLst/>
          </a:prstGeom>
          <a:gradFill flip="none" rotWithShape="1">
            <a:gsLst>
              <a:gs pos="47000">
                <a:srgbClr val="996600">
                  <a:alpha val="66000"/>
                </a:srgbClr>
              </a:gs>
              <a:gs pos="50000">
                <a:schemeClr val="bg2">
                  <a:lumMod val="25000"/>
                  <a:shade val="67500"/>
                  <a:satMod val="115000"/>
                </a:schemeClr>
              </a:gs>
              <a:gs pos="100000">
                <a:schemeClr val="bg2">
                  <a:lumMod val="2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flipH="1">
            <a:off x="3071802" y="3268270"/>
            <a:ext cx="1428760" cy="910817"/>
          </a:xfrm>
          <a:prstGeom prst="rtTriangle">
            <a:avLst/>
          </a:prstGeom>
          <a:gradFill flip="none" rotWithShape="1">
            <a:gsLst>
              <a:gs pos="47000">
                <a:srgbClr val="996600">
                  <a:alpha val="66000"/>
                </a:srgbClr>
              </a:gs>
              <a:gs pos="50000">
                <a:schemeClr val="bg2">
                  <a:lumMod val="25000"/>
                  <a:shade val="67500"/>
                  <a:satMod val="115000"/>
                </a:schemeClr>
              </a:gs>
              <a:gs pos="100000">
                <a:schemeClr val="bg2">
                  <a:lumMod val="2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>
            <a:off x="4572000" y="3268270"/>
            <a:ext cx="1428760" cy="910817"/>
          </a:xfrm>
          <a:prstGeom prst="rtTriangle">
            <a:avLst/>
          </a:prstGeom>
          <a:gradFill flip="none" rotWithShape="1">
            <a:gsLst>
              <a:gs pos="47000">
                <a:srgbClr val="996600">
                  <a:alpha val="66000"/>
                </a:srgbClr>
              </a:gs>
              <a:gs pos="50000">
                <a:schemeClr val="bg2">
                  <a:lumMod val="25000"/>
                  <a:shade val="67500"/>
                  <a:satMod val="115000"/>
                </a:schemeClr>
              </a:gs>
              <a:gs pos="100000">
                <a:schemeClr val="bg2">
                  <a:lumMod val="2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>
            <a:off x="4572000" y="3643320"/>
            <a:ext cx="1428760" cy="910817"/>
          </a:xfrm>
          <a:prstGeom prst="rtTriangle">
            <a:avLst/>
          </a:prstGeom>
          <a:gradFill flip="none" rotWithShape="1">
            <a:gsLst>
              <a:gs pos="47000">
                <a:srgbClr val="996600">
                  <a:alpha val="66000"/>
                </a:srgbClr>
              </a:gs>
              <a:gs pos="50000">
                <a:schemeClr val="bg2">
                  <a:lumMod val="25000"/>
                  <a:shade val="67500"/>
                  <a:satMod val="115000"/>
                </a:schemeClr>
              </a:gs>
              <a:gs pos="100000">
                <a:schemeClr val="bg2">
                  <a:lumMod val="2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 flipH="1">
            <a:off x="3071802" y="3643320"/>
            <a:ext cx="1428760" cy="910817"/>
          </a:xfrm>
          <a:prstGeom prst="rtTriangle">
            <a:avLst/>
          </a:prstGeom>
          <a:gradFill flip="none" rotWithShape="1">
            <a:gsLst>
              <a:gs pos="47000">
                <a:srgbClr val="996600">
                  <a:alpha val="66000"/>
                </a:srgbClr>
              </a:gs>
              <a:gs pos="50000">
                <a:schemeClr val="bg2">
                  <a:lumMod val="25000"/>
                  <a:shade val="67500"/>
                  <a:satMod val="115000"/>
                </a:schemeClr>
              </a:gs>
              <a:gs pos="100000">
                <a:schemeClr val="bg2">
                  <a:lumMod val="2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 flipH="1">
            <a:off x="3071802" y="3964791"/>
            <a:ext cx="1428760" cy="910817"/>
          </a:xfrm>
          <a:prstGeom prst="rtTriangle">
            <a:avLst/>
          </a:prstGeom>
          <a:gradFill flip="none" rotWithShape="1">
            <a:gsLst>
              <a:gs pos="47000">
                <a:srgbClr val="996600">
                  <a:alpha val="66000"/>
                </a:srgbClr>
              </a:gs>
              <a:gs pos="50000">
                <a:schemeClr val="bg2">
                  <a:lumMod val="25000"/>
                  <a:shade val="67500"/>
                  <a:satMod val="115000"/>
                </a:schemeClr>
              </a:gs>
              <a:gs pos="100000">
                <a:schemeClr val="bg2">
                  <a:lumMod val="2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>
            <a:off x="4572000" y="3964791"/>
            <a:ext cx="1428760" cy="910817"/>
          </a:xfrm>
          <a:prstGeom prst="rtTriangle">
            <a:avLst/>
          </a:prstGeom>
          <a:gradFill flip="none" rotWithShape="1">
            <a:gsLst>
              <a:gs pos="47000">
                <a:srgbClr val="996600">
                  <a:alpha val="66000"/>
                </a:srgbClr>
              </a:gs>
              <a:gs pos="50000">
                <a:schemeClr val="bg2">
                  <a:lumMod val="25000"/>
                  <a:shade val="67500"/>
                  <a:satMod val="115000"/>
                </a:schemeClr>
              </a:gs>
              <a:gs pos="100000">
                <a:schemeClr val="bg2">
                  <a:lumMod val="2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>
            <a:off x="4572000" y="4393419"/>
            <a:ext cx="1428760" cy="910817"/>
          </a:xfrm>
          <a:prstGeom prst="rtTriangle">
            <a:avLst/>
          </a:prstGeom>
          <a:gradFill flip="none" rotWithShape="1">
            <a:gsLst>
              <a:gs pos="47000">
                <a:srgbClr val="996600">
                  <a:alpha val="66000"/>
                </a:srgbClr>
              </a:gs>
              <a:gs pos="50000">
                <a:schemeClr val="bg2">
                  <a:lumMod val="25000"/>
                  <a:shade val="67500"/>
                  <a:satMod val="115000"/>
                </a:schemeClr>
              </a:gs>
              <a:gs pos="100000">
                <a:schemeClr val="bg2">
                  <a:lumMod val="2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 flipH="1">
            <a:off x="3071802" y="4393419"/>
            <a:ext cx="1428760" cy="910817"/>
          </a:xfrm>
          <a:prstGeom prst="rtTriangle">
            <a:avLst/>
          </a:prstGeom>
          <a:gradFill flip="none" rotWithShape="1">
            <a:gsLst>
              <a:gs pos="47000">
                <a:srgbClr val="996600">
                  <a:alpha val="66000"/>
                </a:srgbClr>
              </a:gs>
              <a:gs pos="50000">
                <a:schemeClr val="bg2">
                  <a:lumMod val="25000"/>
                  <a:shade val="67500"/>
                  <a:satMod val="115000"/>
                </a:schemeClr>
              </a:gs>
              <a:gs pos="100000">
                <a:schemeClr val="bg2">
                  <a:lumMod val="2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-428660" y="-285770"/>
            <a:ext cx="9787006" cy="6500858"/>
          </a:xfrm>
          <a:prstGeom prst="rect">
            <a:avLst/>
          </a:prstGeom>
          <a:gradFill flip="none" rotWithShape="1">
            <a:gsLst>
              <a:gs pos="48000">
                <a:schemeClr val="tx2">
                  <a:lumMod val="60000"/>
                  <a:lumOff val="40000"/>
                </a:schemeClr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8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24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677497">
                <a:shade val="67500"/>
                <a:satMod val="115000"/>
              </a:srgbClr>
            </a:gs>
            <a:gs pos="100000">
              <a:srgbClr val="677497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4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cache_150_150_0_100_100_-1_sweetener-drops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 rot="21296387">
            <a:off x="4051688" y="3480197"/>
            <a:ext cx="1214446" cy="1214446"/>
          </a:xfrm>
          <a:prstGeom prst="rect">
            <a:avLst/>
          </a:prstGeom>
        </p:spPr>
      </p:pic>
      <p:pic>
        <p:nvPicPr>
          <p:cNvPr id="5" name="4 Imagen" descr="cache_150_150_0_100_100_-1_sweetener-drops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 rot="10800000">
            <a:off x="3929058" y="285734"/>
            <a:ext cx="1285874" cy="1103403"/>
          </a:xfrm>
          <a:prstGeom prst="rect">
            <a:avLst/>
          </a:prstGeom>
        </p:spPr>
      </p:pic>
      <p:pic>
        <p:nvPicPr>
          <p:cNvPr id="6" name="5 Imagen" descr="cache_150_150_0_100_100_-1_sweetener-drops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 rot="16200000">
            <a:off x="5679288" y="1821653"/>
            <a:ext cx="1071563" cy="1428750"/>
          </a:xfrm>
          <a:prstGeom prst="rect">
            <a:avLst/>
          </a:prstGeom>
        </p:spPr>
      </p:pic>
      <p:pic>
        <p:nvPicPr>
          <p:cNvPr id="7" name="6 Imagen" descr="cache_150_150_0_100_100_-1_sweetener-drops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 rot="6337624">
            <a:off x="2418835" y="1246204"/>
            <a:ext cx="1071563" cy="1428750"/>
          </a:xfrm>
          <a:prstGeom prst="rect">
            <a:avLst/>
          </a:prstGeom>
        </p:spPr>
      </p:pic>
      <p:pic>
        <p:nvPicPr>
          <p:cNvPr id="8" name="7 Imagen" descr="cache_150_150_0_100_100_-1_sweetener-drops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 rot="7734359">
            <a:off x="2785483" y="722703"/>
            <a:ext cx="1071563" cy="1428750"/>
          </a:xfrm>
          <a:prstGeom prst="rect">
            <a:avLst/>
          </a:prstGeom>
        </p:spPr>
      </p:pic>
      <p:pic>
        <p:nvPicPr>
          <p:cNvPr id="9" name="8 Imagen" descr="cache_150_150_0_100_100_-1_sweetener-drops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 rot="9030222">
            <a:off x="3333808" y="507124"/>
            <a:ext cx="1125025" cy="1320259"/>
          </a:xfrm>
          <a:prstGeom prst="rect">
            <a:avLst/>
          </a:prstGeom>
        </p:spPr>
      </p:pic>
      <p:pic>
        <p:nvPicPr>
          <p:cNvPr id="10" name="9 Imagen" descr="cache_150_150_0_100_100_-1_sweetener-drops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 rot="14779942">
            <a:off x="5477090" y="1277541"/>
            <a:ext cx="1071563" cy="1428750"/>
          </a:xfrm>
          <a:prstGeom prst="rect">
            <a:avLst/>
          </a:prstGeom>
        </p:spPr>
      </p:pic>
      <p:pic>
        <p:nvPicPr>
          <p:cNvPr id="11" name="10 Imagen" descr="cache_150_150_0_100_100_-1_sweetener-drops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 rot="13553842">
            <a:off x="5221329" y="906429"/>
            <a:ext cx="1071563" cy="1267369"/>
          </a:xfrm>
          <a:prstGeom prst="rect">
            <a:avLst/>
          </a:prstGeom>
        </p:spPr>
      </p:pic>
      <p:pic>
        <p:nvPicPr>
          <p:cNvPr id="12" name="11 Imagen" descr="cache_150_150_0_100_100_-1_sweetener-drops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 rot="12335866">
            <a:off x="4650369" y="561173"/>
            <a:ext cx="1211162" cy="1174511"/>
          </a:xfrm>
          <a:prstGeom prst="rect">
            <a:avLst/>
          </a:prstGeom>
        </p:spPr>
      </p:pic>
      <p:pic>
        <p:nvPicPr>
          <p:cNvPr id="13" name="12 Imagen" descr="cache_150_150_0_100_100_-1_sweetener-drops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 rot="5011351">
            <a:off x="2449023" y="1827384"/>
            <a:ext cx="1071563" cy="1428750"/>
          </a:xfrm>
          <a:prstGeom prst="rect">
            <a:avLst/>
          </a:prstGeom>
        </p:spPr>
      </p:pic>
      <p:pic>
        <p:nvPicPr>
          <p:cNvPr id="14" name="13 Imagen" descr="cache_150_150_0_100_100_-1_sweetener-drops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 rot="3504778">
            <a:off x="2568432" y="2329895"/>
            <a:ext cx="1069499" cy="1428750"/>
          </a:xfrm>
          <a:prstGeom prst="rect">
            <a:avLst/>
          </a:prstGeom>
        </p:spPr>
      </p:pic>
      <p:pic>
        <p:nvPicPr>
          <p:cNvPr id="15" name="14 Imagen" descr="cache_150_150_0_100_100_-1_sweetener-drops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 rot="2442134">
            <a:off x="2849593" y="2883094"/>
            <a:ext cx="1071563" cy="1428750"/>
          </a:xfrm>
          <a:prstGeom prst="rect">
            <a:avLst/>
          </a:prstGeom>
        </p:spPr>
      </p:pic>
      <p:pic>
        <p:nvPicPr>
          <p:cNvPr id="16" name="15 Imagen" descr="cache_150_150_0_100_100_-1_sweetener-drops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 rot="1368750">
            <a:off x="3260929" y="3332180"/>
            <a:ext cx="1221081" cy="1221945"/>
          </a:xfrm>
          <a:prstGeom prst="rect">
            <a:avLst/>
          </a:prstGeom>
        </p:spPr>
      </p:pic>
      <p:pic>
        <p:nvPicPr>
          <p:cNvPr id="17" name="16 Imagen" descr="cache_150_150_0_100_100_-1_sweetener-drops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 rot="19860310">
            <a:off x="4793242" y="3351309"/>
            <a:ext cx="1172889" cy="1216117"/>
          </a:xfrm>
          <a:prstGeom prst="rect">
            <a:avLst/>
          </a:prstGeom>
        </p:spPr>
      </p:pic>
      <p:pic>
        <p:nvPicPr>
          <p:cNvPr id="18" name="17 Imagen" descr="cache_150_150_0_100_100_-1_sweetener-drops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 rot="18653952">
            <a:off x="5284170" y="2801514"/>
            <a:ext cx="1071563" cy="1428750"/>
          </a:xfrm>
          <a:prstGeom prst="rect">
            <a:avLst/>
          </a:prstGeom>
        </p:spPr>
      </p:pic>
      <p:pic>
        <p:nvPicPr>
          <p:cNvPr id="19" name="18 Imagen" descr="cache_150_150_0_100_100_-1_sweetener-drops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 rot="17642773">
            <a:off x="5549856" y="2351998"/>
            <a:ext cx="1071563" cy="1428750"/>
          </a:xfrm>
          <a:prstGeom prst="rect">
            <a:avLst/>
          </a:prstGeom>
        </p:spPr>
      </p:pic>
      <p:sp>
        <p:nvSpPr>
          <p:cNvPr id="20" name="19 Rectángulo"/>
          <p:cNvSpPr/>
          <p:nvPr/>
        </p:nvSpPr>
        <p:spPr>
          <a:xfrm>
            <a:off x="-428660" y="-285770"/>
            <a:ext cx="9787006" cy="5857916"/>
          </a:xfrm>
          <a:prstGeom prst="rect">
            <a:avLst/>
          </a:prstGeom>
          <a:gradFill flip="none" rotWithShape="1">
            <a:gsLst>
              <a:gs pos="48000">
                <a:schemeClr val="tx2">
                  <a:lumMod val="60000"/>
                  <a:lumOff val="40000"/>
                </a:schemeClr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2000"/>
                            </p:stCondLst>
                            <p:childTnLst>
                              <p:par>
                                <p:cTn id="136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7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009242">
                <a:shade val="67500"/>
                <a:satMod val="115000"/>
              </a:srgbClr>
            </a:gs>
            <a:gs pos="100000">
              <a:srgbClr val="009242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Onda"/>
          <p:cNvSpPr/>
          <p:nvPr/>
        </p:nvSpPr>
        <p:spPr>
          <a:xfrm>
            <a:off x="1571604" y="0"/>
            <a:ext cx="278605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chemeClr val="accent3">
                  <a:lumMod val="75000"/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flipH="1">
            <a:off x="4429124" y="0"/>
            <a:ext cx="277659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chemeClr val="accent3">
                  <a:lumMod val="75000"/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>
            <a:off x="1571604" y="642924"/>
            <a:ext cx="278605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chemeClr val="accent3">
                  <a:lumMod val="75000"/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flipH="1">
            <a:off x="4429124" y="642924"/>
            <a:ext cx="277659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chemeClr val="accent3">
                  <a:lumMod val="75000"/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>
            <a:off x="1571604" y="1285884"/>
            <a:ext cx="278605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chemeClr val="accent3">
                  <a:lumMod val="75000"/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flipH="1">
            <a:off x="4429124" y="1285884"/>
            <a:ext cx="277659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chemeClr val="accent3">
                  <a:lumMod val="75000"/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>
            <a:off x="1571604" y="1928808"/>
            <a:ext cx="278605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chemeClr val="accent3">
                  <a:lumMod val="75000"/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flipH="1">
            <a:off x="4429124" y="1928808"/>
            <a:ext cx="277659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chemeClr val="accent3">
                  <a:lumMod val="75000"/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>
            <a:off x="1571604" y="2571768"/>
            <a:ext cx="278605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chemeClr val="accent3">
                  <a:lumMod val="75000"/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flipH="1">
            <a:off x="4429124" y="2571768"/>
            <a:ext cx="277659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chemeClr val="accent3">
                  <a:lumMod val="75000"/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>
            <a:off x="1571604" y="3214692"/>
            <a:ext cx="278605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chemeClr val="accent3">
                  <a:lumMod val="75000"/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flipH="1">
            <a:off x="4429124" y="3214692"/>
            <a:ext cx="277659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chemeClr val="accent3">
                  <a:lumMod val="75000"/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>
            <a:off x="1571604" y="3857652"/>
            <a:ext cx="278605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chemeClr val="accent3">
                  <a:lumMod val="75000"/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flipH="1">
            <a:off x="4429124" y="3857652"/>
            <a:ext cx="277659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chemeClr val="accent3">
                  <a:lumMod val="75000"/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>
            <a:off x="1571604" y="4500576"/>
            <a:ext cx="278605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chemeClr val="accent3">
                  <a:lumMod val="75000"/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flipH="1">
            <a:off x="4429124" y="4500576"/>
            <a:ext cx="277659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chemeClr val="accent3">
                  <a:lumMod val="75000"/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-428660" y="-285770"/>
            <a:ext cx="9787006" cy="6929486"/>
          </a:xfrm>
          <a:prstGeom prst="rect">
            <a:avLst/>
          </a:prstGeom>
          <a:gradFill flip="none" rotWithShape="1">
            <a:gsLst>
              <a:gs pos="48000">
                <a:schemeClr val="tx2">
                  <a:lumMod val="60000"/>
                  <a:lumOff val="40000"/>
                </a:schemeClr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996600">
                <a:shade val="67500"/>
                <a:satMod val="115000"/>
              </a:srgbClr>
            </a:gs>
            <a:gs pos="100000">
              <a:srgbClr val="9966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9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19339625">
            <a:off x="-599086" y="1804617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9339625">
            <a:off x="-27615" y="1804616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9339625">
            <a:off x="472484" y="1804618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9339625">
            <a:off x="1043955" y="1804617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9339625">
            <a:off x="1544056" y="1804616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9339625">
            <a:off x="2115527" y="1804616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9339625">
            <a:off x="2615626" y="1804617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9339625">
            <a:off x="3187097" y="1804616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9339625">
            <a:off x="3687160" y="1804616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9339625">
            <a:off x="4258631" y="1804616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9339625">
            <a:off x="4758730" y="1804617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9339625">
            <a:off x="5330201" y="1804616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9339625">
            <a:off x="5830302" y="1804616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9339625">
            <a:off x="6401773" y="1804615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3080535">
            <a:off x="-603731" y="3148752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3080535">
            <a:off x="-32258" y="3148752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3080535">
            <a:off x="467808" y="3148752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3080535">
            <a:off x="1039312" y="3148752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3080535">
            <a:off x="1610816" y="3148753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3080535">
            <a:off x="2182321" y="3148752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13080535">
            <a:off x="2682418" y="3148753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3080535">
            <a:off x="3253890" y="3148752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13080535">
            <a:off x="3753989" y="3148753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3080535">
            <a:off x="4325461" y="3148752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13080535">
            <a:off x="4825528" y="3148752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3080535">
            <a:off x="5468469" y="3148752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13080535">
            <a:off x="5968535" y="3148752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13080535">
            <a:off x="6540039" y="3148752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4340" name="Picture 4" descr="Rendered Image"/>
          <p:cNvPicPr>
            <a:picLocks noChangeAspect="1" noChangeArrowheads="1"/>
          </p:cNvPicPr>
          <p:nvPr/>
        </p:nvPicPr>
        <p:blipFill>
          <a:blip r:embed="rId3">
            <a:lum bright="-40000" contrast="40000"/>
          </a:blip>
          <a:srcRect/>
          <a:stretch>
            <a:fillRect/>
          </a:stretch>
        </p:blipFill>
        <p:spPr bwMode="auto">
          <a:xfrm rot="20724079">
            <a:off x="4251604" y="4222176"/>
            <a:ext cx="1302375" cy="861248"/>
          </a:xfrm>
          <a:prstGeom prst="rect">
            <a:avLst/>
          </a:prstGeom>
          <a:noFill/>
        </p:spPr>
      </p:pic>
      <p:sp>
        <p:nvSpPr>
          <p:cNvPr id="33" name="32 Rectángulo"/>
          <p:cNvSpPr/>
          <p:nvPr/>
        </p:nvSpPr>
        <p:spPr>
          <a:xfrm>
            <a:off x="-428660" y="-285770"/>
            <a:ext cx="9787006" cy="5857916"/>
          </a:xfrm>
          <a:prstGeom prst="rect">
            <a:avLst/>
          </a:prstGeom>
          <a:gradFill flip="none" rotWithShape="1">
            <a:gsLst>
              <a:gs pos="48000">
                <a:schemeClr val="tx2">
                  <a:lumMod val="60000"/>
                  <a:lumOff val="40000"/>
                </a:schemeClr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8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4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0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3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6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9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2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6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5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8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1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4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7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0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3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6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8" presetID="2" presetClass="exit" presetSubtype="3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0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9" fill="hold">
                            <p:stCondLst>
                              <p:cond delay="4000"/>
                            </p:stCondLst>
                            <p:childTnLst>
                              <p:par>
                                <p:cTn id="410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2" dur="2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3" dur="2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2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2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3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UN DIA PERFECTO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1">
      <a:majorFont>
        <a:latin typeface="Harrington"/>
        <a:ea typeface=""/>
        <a:cs typeface=""/>
      </a:majorFont>
      <a:minorFont>
        <a:latin typeface="Harringto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-UN DIA PERFECTO-</Template>
  <TotalTime>0</TotalTime>
  <Words>476</Words>
  <Application>Microsoft Office PowerPoint</Application>
  <PresentationFormat>Presentación en pantalla (16:9)</PresentationFormat>
  <Paragraphs>23</Paragraphs>
  <Slides>45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45</vt:i4>
      </vt:variant>
    </vt:vector>
  </HeadingPairs>
  <TitlesOfParts>
    <vt:vector size="47" baseType="lpstr">
      <vt:lpstr>-UN DIA PERFECTO-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2017-01-10T21:06:08Z</dcterms:created>
  <dcterms:modified xsi:type="dcterms:W3CDTF">2017-01-10T21:10:06Z</dcterms:modified>
</cp:coreProperties>
</file>