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57" r:id="rId5"/>
    <p:sldId id="258" r:id="rId6"/>
    <p:sldId id="259" r:id="rId7"/>
    <p:sldId id="260" r:id="rId8"/>
    <p:sldId id="267" r:id="rId9"/>
    <p:sldId id="261" r:id="rId10"/>
    <p:sldId id="262" r:id="rId11"/>
    <p:sldId id="268" r:id="rId12"/>
    <p:sldId id="263" r:id="rId13"/>
    <p:sldId id="269" r:id="rId14"/>
    <p:sldId id="266" r:id="rId15"/>
    <p:sldId id="270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RuSANfYgw33G40Eapcpng==" hashData="yWR3KvMbVJxtYb6pabWVFSDGkH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1919"/>
    <a:srgbClr val="55943C"/>
    <a:srgbClr val="3FBF3F"/>
    <a:srgbClr val="FF6D6D"/>
    <a:srgbClr val="037FBD"/>
    <a:srgbClr val="FF5050"/>
    <a:srgbClr val="8E1DFF"/>
    <a:srgbClr val="339933"/>
    <a:srgbClr val="DE0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08" y="-12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D559B-59DF-4D01-A43D-EE08F6266298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43F18-2951-425F-B9CC-3A9BB3ED69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931FA-AB1F-4A67-980C-E9EB68F2F41D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AF92A-CACE-4A0F-ABB4-F874A3F29A5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7B205-4454-4A43-8C25-E5ADB2C8C086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0D491-9A09-4F55-9E7E-7EF6A8906DF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199B0-021F-48A1-B04C-0743C8D99994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9EF42-7A9E-4164-82FA-38999BB69B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EFA46-D3F5-4A7D-9258-D59A14951047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0032A-6C14-43EA-8F16-8103C1B35B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27198-4608-48ED-A708-8F8C2DE35221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243D5-EDCD-43D1-9EAE-FDFED5F124D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594CA-6CFD-4E5F-9D46-0533A9EE6E9B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9AB13-EE97-4C08-82C5-C927D6E7A75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FE498-32A6-463F-AF1B-4F978F918BEF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D7108-C862-4C90-A558-9D248FD1CAF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59BA6-52ED-415E-BF8E-3A9C8813EBEE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5B874-043D-4F9D-88C6-EF2C6F373DF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E1C33-E0D1-4004-AE35-8A632716A5C8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32B2D-BE5A-4AD2-8C0A-6BFBE5D0DD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1DF89-4513-4C80-A777-DFA2FAF85CA1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58A0F-9D59-493D-9B0D-488E6E01C85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Kristen ITC" pitchFamily="66" charset="0"/>
                <a:cs typeface="+mn-cs"/>
              </a:defRPr>
            </a:lvl1pPr>
          </a:lstStyle>
          <a:p>
            <a:pPr>
              <a:defRPr/>
            </a:pPr>
            <a:fld id="{9E1FDE5D-AC4C-4492-9C21-A6A2A3D45D5F}" type="datetimeFigureOut">
              <a:rPr lang="es-ES"/>
              <a:pPr>
                <a:defRPr/>
              </a:pPr>
              <a:t>22/03/2016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Kristen ITC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Kristen ITC" pitchFamily="66" charset="0"/>
                <a:cs typeface="+mn-cs"/>
              </a:defRPr>
            </a:lvl1pPr>
          </a:lstStyle>
          <a:p>
            <a:pPr>
              <a:defRPr/>
            </a:pPr>
            <a:fld id="{DF7A7378-6D54-442B-B432-6576C03BFA5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Kristen ITC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9.jpeg"/><Relationship Id="rId7" Type="http://schemas.openxmlformats.org/officeDocument/2006/relationships/image" Target="../media/image1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1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7.gif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9.jpeg"/><Relationship Id="rId7" Type="http://schemas.openxmlformats.org/officeDocument/2006/relationships/image" Target="../media/image4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31.jpeg"/><Relationship Id="rId10" Type="http://schemas.openxmlformats.org/officeDocument/2006/relationships/image" Target="../media/image12.jpeg"/><Relationship Id="rId4" Type="http://schemas.openxmlformats.org/officeDocument/2006/relationships/image" Target="../media/image40.jpeg"/><Relationship Id="rId9" Type="http://schemas.openxmlformats.org/officeDocument/2006/relationships/image" Target="../media/image4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2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1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5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image" Target="../media/image12.jpe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5" name="Picture 27" descr="D:\Nueva carpeta\PPS DE CREACION PROPIA - EXCLUSIVOS\- Un angel a tu lado\Imágenes\f5d8049d64dd7d93008f685c6990e93f+texturaneufragiosli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18" descr="D:\Nueva carpeta\PPS DE CREACION PROPIA - EXCLUSIVOS\- Un angel a tu lado\Imágenes\mariposafo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692150"/>
            <a:ext cx="5619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19" descr="D:\Nueva carpeta\PPS DE CREACION PROPIA - EXCLUSIVOS\- Un angel a tu lado\Imágenes\mariposafo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2781300"/>
            <a:ext cx="5619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20" descr="D:\Nueva carpeta\PPS DE CREACION PROPIA - EXCLUSIVOS\- Un angel a tu lado\Imágenes\mariposafo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956550" y="620713"/>
            <a:ext cx="55721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0" descr="D:\Nueva carpeta\PPS DE CREACION PROPIA - EXCLUSIVOS\- Un angel a tu lado\Imágenes\mariposafo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956550" y="5157788"/>
            <a:ext cx="557213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19" descr="D:\Nueva carpeta\PPS DE CREACION PROPIA - EXCLUSIVOS\- Un angel a tu lado\Imágenes\mariposafo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5084763"/>
            <a:ext cx="56197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20" descr="D:\Nueva carpeta\PPS DE CREACION PROPIA - EXCLUSIVOS\- Un angel a tu lado\Imágenes\mariposafo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956550" y="2924175"/>
            <a:ext cx="55721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39 Grupo"/>
          <p:cNvGrpSpPr>
            <a:grpSpLocks/>
          </p:cNvGrpSpPr>
          <p:nvPr/>
        </p:nvGrpSpPr>
        <p:grpSpPr bwMode="auto">
          <a:xfrm>
            <a:off x="0" y="0"/>
            <a:ext cx="395288" cy="6858000"/>
            <a:chOff x="0" y="0"/>
            <a:chExt cx="476250" cy="6858000"/>
          </a:xfrm>
        </p:grpSpPr>
        <p:grpSp>
          <p:nvGrpSpPr>
            <p:cNvPr id="2102" name="127 Grupo"/>
            <p:cNvGrpSpPr>
              <a:grpSpLocks/>
            </p:cNvGrpSpPr>
            <p:nvPr/>
          </p:nvGrpSpPr>
          <p:grpSpPr bwMode="auto">
            <a:xfrm>
              <a:off x="0" y="0"/>
              <a:ext cx="476250" cy="6858000"/>
              <a:chOff x="0" y="0"/>
              <a:chExt cx="476250" cy="6541740"/>
            </a:xfrm>
          </p:grpSpPr>
          <p:pic>
            <p:nvPicPr>
              <p:cNvPr id="2106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3812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114684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08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082949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019053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10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955157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4891261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12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582736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103" name="138 Grupo"/>
            <p:cNvGrpSpPr>
              <a:grpSpLocks/>
            </p:cNvGrpSpPr>
            <p:nvPr/>
          </p:nvGrpSpPr>
          <p:grpSpPr bwMode="auto">
            <a:xfrm>
              <a:off x="179512" y="0"/>
              <a:ext cx="144016" cy="6858000"/>
              <a:chOff x="683568" y="0"/>
              <a:chExt cx="230832" cy="1823120"/>
            </a:xfrm>
          </p:grpSpPr>
          <p:sp>
            <p:nvSpPr>
              <p:cNvPr id="137" name="136 Rectángulo"/>
              <p:cNvSpPr/>
              <p:nvPr/>
            </p:nvSpPr>
            <p:spPr>
              <a:xfrm>
                <a:off x="684012" y="0"/>
                <a:ext cx="229924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  <p:sp>
            <p:nvSpPr>
              <p:cNvPr id="138" name="137 Rectángulo"/>
              <p:cNvSpPr/>
              <p:nvPr/>
            </p:nvSpPr>
            <p:spPr>
              <a:xfrm>
                <a:off x="684012" y="908606"/>
                <a:ext cx="229924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</p:grpSp>
      </p:grpSp>
      <p:grpSp>
        <p:nvGrpSpPr>
          <p:cNvPr id="5" name="140 Grupo"/>
          <p:cNvGrpSpPr>
            <a:grpSpLocks/>
          </p:cNvGrpSpPr>
          <p:nvPr/>
        </p:nvGrpSpPr>
        <p:grpSpPr bwMode="auto">
          <a:xfrm>
            <a:off x="1258888" y="0"/>
            <a:ext cx="433387" cy="6858000"/>
            <a:chOff x="0" y="0"/>
            <a:chExt cx="476250" cy="6858000"/>
          </a:xfrm>
        </p:grpSpPr>
        <p:grpSp>
          <p:nvGrpSpPr>
            <p:cNvPr id="2091" name="127 Grupo"/>
            <p:cNvGrpSpPr>
              <a:grpSpLocks/>
            </p:cNvGrpSpPr>
            <p:nvPr/>
          </p:nvGrpSpPr>
          <p:grpSpPr bwMode="auto">
            <a:xfrm>
              <a:off x="0" y="0"/>
              <a:ext cx="476250" cy="6858000"/>
              <a:chOff x="0" y="0"/>
              <a:chExt cx="476250" cy="6541740"/>
            </a:xfrm>
          </p:grpSpPr>
          <p:pic>
            <p:nvPicPr>
              <p:cNvPr id="2095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3812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96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114684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97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082949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98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019053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99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955157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00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4891261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01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582736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092" name="138 Grupo"/>
            <p:cNvGrpSpPr>
              <a:grpSpLocks/>
            </p:cNvGrpSpPr>
            <p:nvPr/>
          </p:nvGrpSpPr>
          <p:grpSpPr bwMode="auto">
            <a:xfrm>
              <a:off x="179512" y="0"/>
              <a:ext cx="144016" cy="6858000"/>
              <a:chOff x="683568" y="0"/>
              <a:chExt cx="230832" cy="1823120"/>
            </a:xfrm>
          </p:grpSpPr>
          <p:sp>
            <p:nvSpPr>
              <p:cNvPr id="144" name="143 Rectángulo"/>
              <p:cNvSpPr/>
              <p:nvPr/>
            </p:nvSpPr>
            <p:spPr>
              <a:xfrm>
                <a:off x="683843" y="0"/>
                <a:ext cx="229284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  <p:sp>
            <p:nvSpPr>
              <p:cNvPr id="145" name="144 Rectángulo"/>
              <p:cNvSpPr/>
              <p:nvPr/>
            </p:nvSpPr>
            <p:spPr>
              <a:xfrm>
                <a:off x="683843" y="908606"/>
                <a:ext cx="229284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</p:grpSp>
      </p:grpSp>
      <p:grpSp>
        <p:nvGrpSpPr>
          <p:cNvPr id="8" name="152 Grupo"/>
          <p:cNvGrpSpPr>
            <a:grpSpLocks/>
          </p:cNvGrpSpPr>
          <p:nvPr/>
        </p:nvGrpSpPr>
        <p:grpSpPr bwMode="auto">
          <a:xfrm>
            <a:off x="7451725" y="0"/>
            <a:ext cx="404813" cy="6858000"/>
            <a:chOff x="0" y="0"/>
            <a:chExt cx="476250" cy="6858000"/>
          </a:xfrm>
        </p:grpSpPr>
        <p:grpSp>
          <p:nvGrpSpPr>
            <p:cNvPr id="2080" name="127 Grupo"/>
            <p:cNvGrpSpPr>
              <a:grpSpLocks/>
            </p:cNvGrpSpPr>
            <p:nvPr/>
          </p:nvGrpSpPr>
          <p:grpSpPr bwMode="auto">
            <a:xfrm>
              <a:off x="0" y="0"/>
              <a:ext cx="476250" cy="6858000"/>
              <a:chOff x="0" y="0"/>
              <a:chExt cx="476250" cy="6541740"/>
            </a:xfrm>
          </p:grpSpPr>
          <p:pic>
            <p:nvPicPr>
              <p:cNvPr id="2084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3812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85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114684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86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082949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87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019053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88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955157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89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4891261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90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582736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081" name="138 Grupo"/>
            <p:cNvGrpSpPr>
              <a:grpSpLocks/>
            </p:cNvGrpSpPr>
            <p:nvPr/>
          </p:nvGrpSpPr>
          <p:grpSpPr bwMode="auto">
            <a:xfrm>
              <a:off x="179512" y="0"/>
              <a:ext cx="144016" cy="6858000"/>
              <a:chOff x="683568" y="0"/>
              <a:chExt cx="230832" cy="1823120"/>
            </a:xfrm>
          </p:grpSpPr>
          <p:sp>
            <p:nvSpPr>
              <p:cNvPr id="156" name="155 Rectángulo"/>
              <p:cNvSpPr/>
              <p:nvPr/>
            </p:nvSpPr>
            <p:spPr>
              <a:xfrm>
                <a:off x="683219" y="0"/>
                <a:ext cx="230500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  <p:sp>
            <p:nvSpPr>
              <p:cNvPr id="157" name="156 Rectángulo"/>
              <p:cNvSpPr/>
              <p:nvPr/>
            </p:nvSpPr>
            <p:spPr>
              <a:xfrm>
                <a:off x="683219" y="908606"/>
                <a:ext cx="230500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</p:grpSp>
      </p:grpSp>
      <p:grpSp>
        <p:nvGrpSpPr>
          <p:cNvPr id="11" name="179 Grupo"/>
          <p:cNvGrpSpPr>
            <a:grpSpLocks/>
          </p:cNvGrpSpPr>
          <p:nvPr/>
        </p:nvGrpSpPr>
        <p:grpSpPr bwMode="auto">
          <a:xfrm>
            <a:off x="8748713" y="0"/>
            <a:ext cx="395287" cy="6858000"/>
            <a:chOff x="0" y="0"/>
            <a:chExt cx="476250" cy="6858000"/>
          </a:xfrm>
        </p:grpSpPr>
        <p:grpSp>
          <p:nvGrpSpPr>
            <p:cNvPr id="2069" name="127 Grupo"/>
            <p:cNvGrpSpPr>
              <a:grpSpLocks/>
            </p:cNvGrpSpPr>
            <p:nvPr/>
          </p:nvGrpSpPr>
          <p:grpSpPr bwMode="auto">
            <a:xfrm>
              <a:off x="0" y="0"/>
              <a:ext cx="476250" cy="6858000"/>
              <a:chOff x="0" y="0"/>
              <a:chExt cx="476250" cy="6541740"/>
            </a:xfrm>
          </p:grpSpPr>
          <p:pic>
            <p:nvPicPr>
              <p:cNvPr id="2073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3812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74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114684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2082949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76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019053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77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3955157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78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4891261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79" name="Picture 24" descr="D:\Nueva carpeta\PPS DE CREACION PROPIA - EXCLUSIVOS\- Un angel a tu lado\Imágenes\glitter12ker-1.gif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-238125" y="5827365"/>
                <a:ext cx="952500" cy="476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070" name="138 Grupo"/>
            <p:cNvGrpSpPr>
              <a:grpSpLocks/>
            </p:cNvGrpSpPr>
            <p:nvPr/>
          </p:nvGrpSpPr>
          <p:grpSpPr bwMode="auto">
            <a:xfrm>
              <a:off x="179512" y="0"/>
              <a:ext cx="144016" cy="6858000"/>
              <a:chOff x="683568" y="0"/>
              <a:chExt cx="230832" cy="1823120"/>
            </a:xfrm>
          </p:grpSpPr>
          <p:sp>
            <p:nvSpPr>
              <p:cNvPr id="183" name="182 Rectángulo"/>
              <p:cNvSpPr/>
              <p:nvPr/>
            </p:nvSpPr>
            <p:spPr>
              <a:xfrm>
                <a:off x="684012" y="0"/>
                <a:ext cx="229922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  <p:sp>
            <p:nvSpPr>
              <p:cNvPr id="184" name="183 Rectángulo"/>
              <p:cNvSpPr/>
              <p:nvPr/>
            </p:nvSpPr>
            <p:spPr>
              <a:xfrm>
                <a:off x="684012" y="908606"/>
                <a:ext cx="229922" cy="91451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dirty="0">
                  <a:latin typeface="Kristen ITC" pitchFamily="66" charset="0"/>
                </a:endParaRPr>
              </a:p>
            </p:txBody>
          </p:sp>
        </p:grpSp>
      </p:grpSp>
      <p:pic>
        <p:nvPicPr>
          <p:cNvPr id="2107" name="Picture 5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175" y="0"/>
            <a:ext cx="134302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9" name="Picture 6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765175"/>
            <a:ext cx="227647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1" name="Picture 63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625" y="1916113"/>
            <a:ext cx="7620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Picture 65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3663" y="1700213"/>
            <a:ext cx="100012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5" name="Picture 67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1500" y="2420938"/>
            <a:ext cx="214312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7" name="Picture 69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92275" y="5661025"/>
            <a:ext cx="21653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2" name="191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Kristen ITC" pitchFamily="66" charset="0"/>
            </a:endParaRPr>
          </a:p>
        </p:txBody>
      </p:sp>
      <p:sp>
        <p:nvSpPr>
          <p:cNvPr id="193" name="192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Kristen ITC" pitchFamily="66" charset="0"/>
            </a:endParaRPr>
          </a:p>
        </p:txBody>
      </p:sp>
      <p:sp>
        <p:nvSpPr>
          <p:cNvPr id="66" name="6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955">
    <p:sndAc>
      <p:stSnd>
        <p:snd r:embed="rId2" name="André Rieu     Edelweiss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" grpId="0" animBg="1"/>
      <p:bldP spid="192" grpId="1" animBg="1"/>
      <p:bldP spid="193" grpId="0" animBg="1"/>
      <p:bldP spid="193" grpId="1" animBg="1"/>
      <p:bldP spid="6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3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3" descr="D:\Nueva carpeta\PPS DE CREACION PROPIA - EXCLUSIVOS\- Un angel a tu lado\Imágenes\ANGEL-GUAR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4211960" y="1412776"/>
            <a:ext cx="3744416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Kristen ITC" pitchFamily="66" charset="0"/>
              </a:rPr>
              <a:t>Ojalá siempre tengas un ángel a tu lado</a:t>
            </a:r>
          </a:p>
        </p:txBody>
      </p:sp>
      <p:pic>
        <p:nvPicPr>
          <p:cNvPr id="3076" name="Picture 4" descr="D:\Nueva carpeta\PPS DE CREACION PROPIA - EXCLUSIVOS\- Un angel a tu lado\Imágenes\Recovered_JPEG Digital Camera_15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5364088" y="1052736"/>
            <a:ext cx="3384376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rgbClr val="742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</a:effectLst>
                <a:latin typeface="Kristen ITC" pitchFamily="66" charset="0"/>
              </a:rPr>
              <a:t>Que te guarde en todo lo que haces</a:t>
            </a:r>
            <a:endParaRPr lang="es-ES" sz="2800" dirty="0">
              <a:ln>
                <a:solidFill>
                  <a:srgbClr val="742F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glow rad="63500">
                  <a:schemeClr val="accent6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8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075" grpId="0"/>
      <p:bldP spid="9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Un angel a tu lado\Imágenes\4 - atardecer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5" descr="D:\Nueva carpeta\PPS DE CREACION PROPIA - EXCLUSIVOS\- Un angel a tu lado\Imágenes\atardecer1+judina0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4427984" y="1268760"/>
            <a:ext cx="44164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60000"/>
                      <a:lumOff val="40000"/>
                      <a:alpha val="40000"/>
                    </a:schemeClr>
                  </a:glow>
                </a:effectLst>
                <a:latin typeface="Kristen ITC" pitchFamily="66" charset="0"/>
              </a:rPr>
              <a:t>Que te de confianza en el amanecer que viene, </a:t>
            </a:r>
          </a:p>
        </p:txBody>
      </p:sp>
      <p:pic>
        <p:nvPicPr>
          <p:cNvPr id="4100" name="Picture 6" descr="D:\Nueva carpeta\PPS DE CREACION PROPIA - EXCLUSIVOS\- Un angel a tu lado\Imágenes\28157-101-070fuse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3 Rectángulo"/>
          <p:cNvSpPr>
            <a:spLocks noChangeArrowheads="1"/>
          </p:cNvSpPr>
          <p:nvPr/>
        </p:nvSpPr>
        <p:spPr bwMode="auto">
          <a:xfrm>
            <a:off x="1258888" y="333375"/>
            <a:ext cx="47164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Y te guie hacia los bellos parajes de tus sueños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1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D:\Nueva carpeta\PPS DE CREACION PROPIA - EXCLUSIVOS\- Un angel a tu lado\Imágenes\419879_371636536185497_100000174621240_1700897_1664378041_n+1e8d61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611560" y="1196752"/>
            <a:ext cx="400506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</a:effectLst>
                <a:latin typeface="Kristen ITC" pitchFamily="66" charset="0"/>
              </a:rPr>
              <a:t>Que te de esperanza brillante como el sol</a:t>
            </a:r>
          </a:p>
        </p:txBody>
      </p:sp>
      <p:pic>
        <p:nvPicPr>
          <p:cNvPr id="5124" name="Picture 6" descr="D:\Nueva carpeta\PPS DE CREACION PROPIA - EXCLUSIVOS\- Un angel a tu lado\Imágenes\Recovered_JPEG_43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2 Rectángulo"/>
          <p:cNvSpPr>
            <a:spLocks noChangeArrowheads="1"/>
          </p:cNvSpPr>
          <p:nvPr/>
        </p:nvSpPr>
        <p:spPr bwMode="auto">
          <a:xfrm>
            <a:off x="4716016" y="980728"/>
            <a:ext cx="2862262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91B67C"/>
                  </a:glow>
                </a:effectLst>
                <a:latin typeface="Kristen ITC" pitchFamily="66" charset="0"/>
              </a:rPr>
              <a:t>Y la fuerza del ánimo sereno.</a:t>
            </a:r>
            <a:br>
              <a:rPr lang="es-ES" sz="2800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91B67C"/>
                  </a:glow>
                </a:effectLst>
                <a:latin typeface="Kristen ITC" pitchFamily="66" charset="0"/>
              </a:rPr>
            </a:br>
            <a:endParaRPr lang="es-ES" sz="2800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91B67C"/>
                </a:glow>
              </a:effectLst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512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4" descr="D:\Nueva carpeta\PPS DE CREACION PROPIA - EXCLUSIVOS\- Un angel a tu lado\Imágenes\Recovered_JPEG_4295+0_96f88_9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4860032" y="980728"/>
            <a:ext cx="381642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</a:effectLst>
                <a:latin typeface="Kristen ITC" pitchFamily="66" charset="0"/>
              </a:rPr>
              <a:t>Ojalá amor, bienestar y valentía embellezcan tu vida</a:t>
            </a:r>
          </a:p>
        </p:txBody>
      </p:sp>
      <p:pic>
        <p:nvPicPr>
          <p:cNvPr id="6148" name="Picture 6" descr="D:\Nueva carpeta\PPS DE CREACION PROPIA - EXCLUSIVOS\- Un angel a tu lado\Imágenes\12115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539552" y="548680"/>
            <a:ext cx="43245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2F420A"/>
                  </a:glow>
                </a:effectLst>
                <a:latin typeface="Kristen ITC" pitchFamily="66" charset="0"/>
              </a:rPr>
              <a:t>Y ojalá siempre tengas un ángel a tu lado...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122" grpId="0"/>
      <p:bldP spid="512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5" descr="D:\Nueva carpeta\PPS DE CREACION PROPIA - EXCLUSIVOS\- Un angel a tu lado\Imágenes\detal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539553" y="548680"/>
            <a:ext cx="38164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2"/>
                  <a:stretch>
                    <a:fillRect/>
                  </a:stretch>
                </a:blipFill>
                <a:effectLst>
                  <a:glow rad="63500">
                    <a:srgbClr val="583000">
                      <a:alpha val="40000"/>
                    </a:srgbClr>
                  </a:glow>
                </a:effectLst>
                <a:latin typeface="Kristen ITC" pitchFamily="66" charset="0"/>
              </a:rPr>
              <a:t>Alguien que te levante si tropiezas</a:t>
            </a:r>
          </a:p>
        </p:txBody>
      </p:sp>
      <p:pic>
        <p:nvPicPr>
          <p:cNvPr id="7172" name="Picture 6" descr="D:\Nueva carpeta\PPS DE CREACION PROPIA - EXCLUSIVOS\- Un angel a tu lado\Imágenes\4609927575_22e0cc22ff_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827584" y="620688"/>
            <a:ext cx="446449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</a:effectLst>
                <a:latin typeface="Kristen ITC" pitchFamily="66" charset="0"/>
              </a:rPr>
              <a:t>Que te de la valentía de aferrarte a tus sueños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3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146" grpId="0"/>
      <p:bldP spid="6147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5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Un angel a tu lado\Imágenes\1O3g7-115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503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051720" y="5013176"/>
            <a:ext cx="324036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4C7480"/>
                  </a:glow>
                </a:effectLst>
                <a:latin typeface="Kristen ITC" pitchFamily="66" charset="0"/>
              </a:rPr>
              <a:t>Y la sabiduría de gozar de todo</a:t>
            </a:r>
            <a:endParaRPr lang="es-ES" sz="28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4C7480"/>
                </a:glow>
              </a:effectLst>
            </a:endParaRPr>
          </a:p>
        </p:txBody>
      </p:sp>
      <p:pic>
        <p:nvPicPr>
          <p:cNvPr id="8196" name="Picture 3" descr="D:\Nueva carpeta\PPS DE CREACION PROPIA - EXCLUSIVOS\- Un angel a tu lado\Imágenes\555226_203781766430202_190680080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3 Rectángulo"/>
          <p:cNvSpPr>
            <a:spLocks noChangeArrowheads="1"/>
          </p:cNvSpPr>
          <p:nvPr/>
        </p:nvSpPr>
        <p:spPr bwMode="auto">
          <a:xfrm>
            <a:off x="3851920" y="692696"/>
            <a:ext cx="4572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lumMod val="50000"/>
                    </a:schemeClr>
                  </a:glow>
                </a:effectLst>
                <a:latin typeface="Kristen ITC" pitchFamily="66" charset="0"/>
              </a:rPr>
              <a:t>Guiándote con su mano segura en el camino.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5" descr="D:\Nueva carpeta\PPS DE CREACION PROPIA - EXCLUSIVOS\- Un angel a tu lado\Imágenes\12647115_1224435724251697_775832210301457849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5004048" y="5373216"/>
            <a:ext cx="37181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</a:effectLst>
                <a:latin typeface="Kristen ITC" pitchFamily="66" charset="0"/>
              </a:rPr>
              <a:t>Día tras día </a:t>
            </a:r>
          </a:p>
          <a:p>
            <a:pPr>
              <a:defRPr/>
            </a:pPr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</a:effectLst>
                <a:latin typeface="Kristen ITC" pitchFamily="66" charset="0"/>
              </a:rPr>
              <a:t>la vida trae cambios</a:t>
            </a:r>
          </a:p>
        </p:txBody>
      </p:sp>
      <p:pic>
        <p:nvPicPr>
          <p:cNvPr id="9220" name="Picture 6" descr="D:\Nueva carpeta\PPS DE CREACION PROPIA - EXCLUSIVOS\- Un angel a tu lado\Imágenes\1O3g7-148-1 (2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395536" y="4149080"/>
            <a:ext cx="40158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084F68"/>
                  </a:glow>
                </a:effectLst>
                <a:latin typeface="Kristen ITC" pitchFamily="66" charset="0"/>
              </a:rPr>
              <a:t>Lágrimas un momento</a:t>
            </a:r>
          </a:p>
        </p:txBody>
      </p:sp>
      <p:pic>
        <p:nvPicPr>
          <p:cNvPr id="9222" name="Picture 7" descr="D:\Nueva carpeta\PPS DE CREACION PROPIA - EXCLUSIVOS\- Un angel a tu lado\Imágenes\16 - eIFg-1vQ-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3 Rectángulo"/>
          <p:cNvSpPr>
            <a:spLocks noChangeArrowheads="1"/>
          </p:cNvSpPr>
          <p:nvPr/>
        </p:nvSpPr>
        <p:spPr bwMode="auto">
          <a:xfrm>
            <a:off x="539552" y="1196752"/>
            <a:ext cx="20162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9"/>
                  <a:stretch>
                    <a:fillRect/>
                  </a:stretch>
                </a:blipFill>
                <a:effectLst>
                  <a:glow rad="63500">
                    <a:schemeClr val="tx1">
                      <a:lumMod val="85000"/>
                      <a:lumOff val="15000"/>
                    </a:schemeClr>
                  </a:glow>
                </a:effectLst>
                <a:latin typeface="Kristen ITC" pitchFamily="66" charset="0"/>
              </a:rPr>
              <a:t>Felicidad el otro.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5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170" grpId="0"/>
      <p:bldP spid="7171" grpId="0"/>
      <p:bldP spid="7172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D:\Nueva carpeta\PPS DE CREACION PROPIA - EXCLUSIVOS\- Un angel a tu lado\Imágenes\1024x6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2555776" y="332656"/>
            <a:ext cx="49685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Kristen ITC" pitchFamily="66" charset="0"/>
              </a:rPr>
              <a:t>Ojalá tu camino sea alegre sin sentir soledad</a:t>
            </a:r>
          </a:p>
        </p:txBody>
      </p:sp>
      <p:pic>
        <p:nvPicPr>
          <p:cNvPr id="10244" name="Picture 6" descr="D:\Nueva carpeta\PPS DE CREACION PROPIA - EXCLUSIVOS\- Un angel a tu lado\Imágenes\mezczyzna-milosc-walentynki-kwiaty-kobiet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395536" y="548680"/>
            <a:ext cx="4572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40000"/>
                      <a:lumOff val="60000"/>
                      <a:alpha val="40000"/>
                    </a:schemeClr>
                  </a:glow>
                </a:effectLst>
                <a:latin typeface="Kristen ITC" pitchFamily="66" charset="0"/>
              </a:rPr>
              <a:t>Ojalá recibas regalos que siempre te acompañen: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8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Nueva carpeta\PPS DE CREACION PROPIA - EXCLUSIVOS\- Un angel a tu lado\Imágenes\19 - romantic-kiss-wallpaper-high-resolution-zh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2 Rectángulo"/>
          <p:cNvSpPr>
            <a:spLocks noChangeArrowheads="1"/>
          </p:cNvSpPr>
          <p:nvPr/>
        </p:nvSpPr>
        <p:spPr bwMode="auto">
          <a:xfrm>
            <a:off x="4572000" y="5373688"/>
            <a:ext cx="40925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latin typeface="Kristen ITC" pitchFamily="66" charset="0"/>
              </a:rPr>
              <a:t>Alguien a quien amar, </a:t>
            </a:r>
            <a:endParaRPr lang="es-ES" sz="2800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  <p:pic>
        <p:nvPicPr>
          <p:cNvPr id="11269" name="Picture 5" descr="D:\Nueva carpeta\PPS DE CREACION PROPIA - EXCLUSIVOS\- Un angel a tu lado\Imágenes\20 - Recovered_JPEG_196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3 Rectángulo"/>
          <p:cNvSpPr>
            <a:spLocks noChangeArrowheads="1"/>
          </p:cNvSpPr>
          <p:nvPr/>
        </p:nvSpPr>
        <p:spPr bwMode="auto">
          <a:xfrm>
            <a:off x="4139952" y="260648"/>
            <a:ext cx="41399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bg2">
                      <a:lumMod val="75000"/>
                      <a:alpha val="40000"/>
                    </a:schemeClr>
                  </a:glow>
                </a:effectLst>
                <a:latin typeface="Kristen ITC" pitchFamily="66" charset="0"/>
              </a:rPr>
              <a:t>Y un amigo del alma en quien confiar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7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1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D:\Nueva carpeta\PPS DE CREACION PROPIA - EXCLUSIVOS\- Un angel a tu lado\Imágenes\L'albaDelGiornoDop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5220072" y="1772816"/>
            <a:ext cx="334786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00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Ojalá el arco iris te sonría después de la tormenta</a:t>
            </a:r>
          </a:p>
        </p:txBody>
      </p:sp>
      <p:pic>
        <p:nvPicPr>
          <p:cNvPr id="14342" name="Picture 6" descr="D:\Nueva carpeta\PPS DE CREACION PROPIA - EXCLUSIVOS\- Un angel a tu lado\Imágenes\www_tvn_hu_57edae5f989b3833bd82d3aa9c26cd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4427984" y="404664"/>
            <a:ext cx="435597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Ojalá tengas esperanzas que te mantengan 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cobijada </a:t>
            </a:r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y a salvo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594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37F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191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4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1000" b="-8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D:\Nueva carpeta\PPS DE CREACION PROPIA - EXCLUSIVOS\- Un angel a tu lado\Imágenes\23 - 422476_410593012287674+imagen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3 Rectángulo"/>
          <p:cNvSpPr>
            <a:spLocks noChangeArrowheads="1"/>
          </p:cNvSpPr>
          <p:nvPr/>
        </p:nvSpPr>
        <p:spPr bwMode="auto">
          <a:xfrm>
            <a:off x="3491880" y="332656"/>
            <a:ext cx="409304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4442"/>
                  </a:glow>
                </a:effectLst>
                <a:latin typeface="Kristen ITC" pitchFamily="66" charset="0"/>
              </a:rPr>
              <a:t>Y o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4442"/>
                  </a:glow>
                </a:effectLst>
                <a:latin typeface="Kristen ITC" pitchFamily="66" charset="0"/>
              </a:rPr>
              <a:t>jalá </a:t>
            </a:r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4442"/>
                  </a:glow>
                </a:effectLst>
                <a:latin typeface="Kristen ITC" pitchFamily="66" charset="0"/>
              </a:rPr>
              <a:t>siempre tengas un ángel a tu lado.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1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26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4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42" name="41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12324" name="Picture 36" descr="D:\Nueva carpeta\Mis Imágenes\FLORES\unnamed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40692" y="692696"/>
              <a:ext cx="6051787" cy="5923631"/>
            </a:xfrm>
            <a:prstGeom prst="rect">
              <a:avLst/>
            </a:prstGeom>
            <a:noFill/>
          </p:spPr>
        </p:pic>
      </p:grpSp>
      <p:grpSp>
        <p:nvGrpSpPr>
          <p:cNvPr id="54" name="53 Grupo"/>
          <p:cNvGrpSpPr/>
          <p:nvPr/>
        </p:nvGrpSpPr>
        <p:grpSpPr>
          <a:xfrm>
            <a:off x="670098" y="4869160"/>
            <a:ext cx="1435224" cy="1693385"/>
            <a:chOff x="7293334" y="4941168"/>
            <a:chExt cx="1595370" cy="1693385"/>
          </a:xfrm>
        </p:grpSpPr>
        <p:pic>
          <p:nvPicPr>
            <p:cNvPr id="4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308304" y="4941168"/>
              <a:ext cx="1434689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34" name="Picture 46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293334" y="6093296"/>
              <a:ext cx="1595370" cy="541257"/>
            </a:xfrm>
            <a:prstGeom prst="rect">
              <a:avLst/>
            </a:prstGeom>
            <a:noFill/>
          </p:spPr>
        </p:pic>
      </p:grpSp>
      <p:pic>
        <p:nvPicPr>
          <p:cNvPr id="12336" name="Picture 4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916832"/>
            <a:ext cx="2305050" cy="600076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32656"/>
            <a:ext cx="3733800" cy="1304926"/>
          </a:xfrm>
          <a:prstGeom prst="rect">
            <a:avLst/>
          </a:prstGeom>
          <a:noFill/>
        </p:spPr>
      </p:pic>
      <p:sp>
        <p:nvSpPr>
          <p:cNvPr id="19" name="18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solidFill>
            <a:srgbClr val="CC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CC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CC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CC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400" decel="100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4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8" grpId="0" animBg="1"/>
      <p:bldP spid="18" grpId="1" animBg="1"/>
      <p:bldP spid="16" grpId="0" animBg="1"/>
      <p:bldP spid="16" grpId="1" animBg="1"/>
      <p:bldP spid="17" grpId="0" animBg="1"/>
      <p:bldP spid="17" grpId="1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73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204</Words>
  <Application>Microsoft Office PowerPoint</Application>
  <PresentationFormat>Presentación en pantalla (4:3)</PresentationFormat>
  <Paragraphs>26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</cp:lastModifiedBy>
  <cp:revision>96</cp:revision>
  <dcterms:created xsi:type="dcterms:W3CDTF">2013-10-09T16:57:31Z</dcterms:created>
  <dcterms:modified xsi:type="dcterms:W3CDTF">2016-03-22T03:42:30Z</dcterms:modified>
</cp:coreProperties>
</file>