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0"/>
  </p:notesMasterIdLst>
  <p:sldIdLst>
    <p:sldId id="281" r:id="rId3"/>
    <p:sldId id="286" r:id="rId4"/>
    <p:sldId id="262" r:id="rId5"/>
    <p:sldId id="287" r:id="rId6"/>
    <p:sldId id="266" r:id="rId7"/>
    <p:sldId id="288" r:id="rId8"/>
    <p:sldId id="259" r:id="rId9"/>
    <p:sldId id="289" r:id="rId10"/>
    <p:sldId id="261" r:id="rId11"/>
    <p:sldId id="290" r:id="rId12"/>
    <p:sldId id="257" r:id="rId13"/>
    <p:sldId id="291" r:id="rId14"/>
    <p:sldId id="267" r:id="rId15"/>
    <p:sldId id="272" r:id="rId16"/>
    <p:sldId id="292" r:id="rId17"/>
    <p:sldId id="264" r:id="rId18"/>
    <p:sldId id="274" r:id="rId19"/>
    <p:sldId id="293" r:id="rId20"/>
    <p:sldId id="258" r:id="rId21"/>
    <p:sldId id="285" r:id="rId22"/>
    <p:sldId id="294" r:id="rId23"/>
    <p:sldId id="268" r:id="rId24"/>
    <p:sldId id="276" r:id="rId25"/>
    <p:sldId id="295" r:id="rId26"/>
    <p:sldId id="260" r:id="rId27"/>
    <p:sldId id="296" r:id="rId28"/>
    <p:sldId id="270" r:id="rId29"/>
    <p:sldId id="275" r:id="rId30"/>
    <p:sldId id="297" r:id="rId31"/>
    <p:sldId id="278" r:id="rId32"/>
    <p:sldId id="283" r:id="rId33"/>
    <p:sldId id="298" r:id="rId34"/>
    <p:sldId id="279" r:id="rId35"/>
    <p:sldId id="263" r:id="rId36"/>
    <p:sldId id="299" r:id="rId37"/>
    <p:sldId id="271" r:id="rId38"/>
    <p:sldId id="300" r:id="rId39"/>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N9MltabL6w+0A+00FJKLw" hashData="l0S9CefjPbxox7wTQKKAXF6GjY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82F"/>
    <a:srgbClr val="0033CC"/>
    <a:srgbClr val="A7D3FF"/>
    <a:srgbClr val="0D86FF"/>
    <a:srgbClr val="DECFE3"/>
    <a:srgbClr val="D194E4"/>
    <a:srgbClr val="FFDF79"/>
    <a:srgbClr val="666699"/>
    <a:srgbClr val="2F1D13"/>
    <a:srgbClr val="BE4DE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9D76B7-ABBA-40E5-97C8-630BEC8EF6E2}" type="datetimeFigureOut">
              <a:rPr lang="es-PE" smtClean="0"/>
              <a:t>27/11/2020</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4956319-33C5-472D-A61A-C5C34996A6DE}" type="slidenum">
              <a:rPr lang="es-PE" smtClean="0"/>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A4956319-33C5-472D-A61A-C5C34996A6DE}" type="slidenum">
              <a:rPr lang="es-PE" smtClean="0"/>
              <a:t>1</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4DC94481-F1BE-4D8E-9535-D348F5345E65}" type="datetimeFigureOut">
              <a:rPr lang="es-PE" smtClean="0"/>
              <a:pPr/>
              <a:t>27/11/2020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56D5AD4-3647-4F87-9AB8-4CE3020C993A}" type="slidenum">
              <a:rPr lang="es-PE" smtClean="0"/>
              <a:pPr/>
              <a:t>‹Nº›</a:t>
            </a:fld>
            <a:endParaRPr lang="es-PE"/>
          </a:p>
        </p:txBody>
      </p:sp>
    </p:spTree>
  </p:cSld>
  <p:clrMapOvr>
    <a:masterClrMapping/>
  </p:clrMapOvr>
  <p:transition advClick="0"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DC94481-F1BE-4D8E-9535-D348F5345E65}" type="datetimeFigureOut">
              <a:rPr lang="es-PE" smtClean="0"/>
              <a:pPr/>
              <a:t>27/11/2020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56D5AD4-3647-4F87-9AB8-4CE3020C993A}" type="slidenum">
              <a:rPr lang="es-PE" smtClean="0"/>
              <a:pPr/>
              <a:t>‹Nº›</a:t>
            </a:fld>
            <a:endParaRPr lang="es-PE"/>
          </a:p>
        </p:txBody>
      </p:sp>
    </p:spTree>
  </p:cSld>
  <p:clrMapOvr>
    <a:masterClrMapping/>
  </p:clrMapOvr>
  <p:transition advClick="0"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DC94481-F1BE-4D8E-9535-D348F5345E65}" type="datetimeFigureOut">
              <a:rPr lang="es-PE" smtClean="0"/>
              <a:pPr/>
              <a:t>27/11/2020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56D5AD4-3647-4F87-9AB8-4CE3020C993A}" type="slidenum">
              <a:rPr lang="es-PE" smtClean="0"/>
              <a:pPr/>
              <a:t>‹Nº›</a:t>
            </a:fld>
            <a:endParaRPr lang="es-PE"/>
          </a:p>
        </p:txBody>
      </p:sp>
    </p:spTree>
  </p:cSld>
  <p:clrMapOvr>
    <a:masterClrMapping/>
  </p:clrMapOvr>
  <p:transition advClick="0"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4DC94481-F1BE-4D8E-9535-D348F5345E65}" type="datetimeFigureOut">
              <a:rPr lang="es-PE" smtClean="0"/>
              <a:pPr/>
              <a:t>27/11/2020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56D5AD4-3647-4F87-9AB8-4CE3020C993A}" type="slidenum">
              <a:rPr lang="es-PE" smtClean="0"/>
              <a:pPr/>
              <a:t>‹Nº›</a:t>
            </a:fld>
            <a:endParaRPr lang="es-PE"/>
          </a:p>
        </p:txBody>
      </p:sp>
    </p:spTree>
  </p:cSld>
  <p:clrMapOvr>
    <a:masterClrMapping/>
  </p:clrMapOvr>
  <p:transition advClick="0"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4DC94481-F1BE-4D8E-9535-D348F5345E65}" type="datetimeFigureOut">
              <a:rPr lang="es-PE" smtClean="0"/>
              <a:pPr/>
              <a:t>27/11/2020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B56D5AD4-3647-4F87-9AB8-4CE3020C993A}" type="slidenum">
              <a:rPr lang="es-PE" smtClean="0"/>
              <a:pPr/>
              <a:t>‹Nº›</a:t>
            </a:fld>
            <a:endParaRPr lang="es-PE"/>
          </a:p>
        </p:txBody>
      </p:sp>
    </p:spTree>
  </p:cSld>
  <p:clrMapOvr>
    <a:masterClrMapping/>
  </p:clrMapOvr>
  <p:transition advClick="0"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4DC94481-F1BE-4D8E-9535-D348F5345E65}" type="datetimeFigureOut">
              <a:rPr lang="es-PE" smtClean="0"/>
              <a:pPr/>
              <a:t>27/11/2020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B56D5AD4-3647-4F87-9AB8-4CE3020C993A}" type="slidenum">
              <a:rPr lang="es-PE" smtClean="0"/>
              <a:pPr/>
              <a:t>‹Nº›</a:t>
            </a:fld>
            <a:endParaRPr lang="es-PE"/>
          </a:p>
        </p:txBody>
      </p:sp>
    </p:spTree>
  </p:cSld>
  <p:clrMapOvr>
    <a:masterClrMapping/>
  </p:clrMapOvr>
  <p:transition advClick="0"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DC94481-F1BE-4D8E-9535-D348F5345E65}" type="datetimeFigureOut">
              <a:rPr lang="es-PE" smtClean="0"/>
              <a:pPr/>
              <a:t>27/11/2020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B56D5AD4-3647-4F87-9AB8-4CE3020C993A}" type="slidenum">
              <a:rPr lang="es-PE" smtClean="0"/>
              <a:pPr/>
              <a:t>‹Nº›</a:t>
            </a:fld>
            <a:endParaRPr lang="es-PE"/>
          </a:p>
        </p:txBody>
      </p:sp>
    </p:spTree>
  </p:cSld>
  <p:clrMapOvr>
    <a:masterClrMapping/>
  </p:clrMapOvr>
  <p:transition advClick="0"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DC94481-F1BE-4D8E-9535-D348F5345E65}" type="datetimeFigureOut">
              <a:rPr lang="es-PE" smtClean="0"/>
              <a:pPr/>
              <a:t>27/11/2020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56D5AD4-3647-4F87-9AB8-4CE3020C993A}" type="slidenum">
              <a:rPr lang="es-PE" smtClean="0"/>
              <a:pPr/>
              <a:t>‹Nº›</a:t>
            </a:fld>
            <a:endParaRPr lang="es-PE"/>
          </a:p>
        </p:txBody>
      </p:sp>
    </p:spTree>
  </p:cSld>
  <p:clrMapOvr>
    <a:masterClrMapping/>
  </p:clrMapOvr>
  <p:transition advClick="0"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DC94481-F1BE-4D8E-9535-D348F5345E65}" type="datetimeFigureOut">
              <a:rPr lang="es-PE" smtClean="0"/>
              <a:pPr/>
              <a:t>27/11/2020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56D5AD4-3647-4F87-9AB8-4CE3020C993A}" type="slidenum">
              <a:rPr lang="es-PE" smtClean="0"/>
              <a:pPr/>
              <a:t>‹Nº›</a:t>
            </a:fld>
            <a:endParaRPr lang="es-PE"/>
          </a:p>
        </p:txBody>
      </p:sp>
    </p:spTree>
  </p:cSld>
  <p:clrMapOvr>
    <a:masterClrMapping/>
  </p:clrMapOvr>
  <p:transition advClick="0"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DC94481-F1BE-4D8E-9535-D348F5345E65}" type="datetimeFigureOut">
              <a:rPr lang="es-PE" smtClean="0"/>
              <a:pPr/>
              <a:t>27/11/2020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56D5AD4-3647-4F87-9AB8-4CE3020C993A}" type="slidenum">
              <a:rPr lang="es-PE" smtClean="0"/>
              <a:pPr/>
              <a:t>‹Nº›</a:t>
            </a:fld>
            <a:endParaRPr lang="es-PE"/>
          </a:p>
        </p:txBody>
      </p:sp>
    </p:spTree>
  </p:cSld>
  <p:clrMapOvr>
    <a:masterClrMapping/>
  </p:clrMapOvr>
  <p:transition advClick="0"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4DC94481-F1BE-4D8E-9535-D348F5345E65}" type="datetimeFigureOut">
              <a:rPr lang="es-PE" smtClean="0"/>
              <a:pPr/>
              <a:t>27/11/2020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56D5AD4-3647-4F87-9AB8-4CE3020C993A}" type="slidenum">
              <a:rPr lang="es-PE" smtClean="0"/>
              <a:pPr/>
              <a:t>‹Nº›</a:t>
            </a:fld>
            <a:endParaRPr lang="es-PE"/>
          </a:p>
        </p:txBody>
      </p:sp>
    </p:spTree>
  </p:cSld>
  <p:clrMapOvr>
    <a:masterClrMapping/>
  </p:clrMapOvr>
  <p:transition advClick="0"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4DC94481-F1BE-4D8E-9535-D348F5345E65}" type="datetimeFigureOut">
              <a:rPr lang="es-PE" smtClean="0"/>
              <a:pPr/>
              <a:t>27/11/2020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56D5AD4-3647-4F87-9AB8-4CE3020C993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3" Type="http://schemas.openxmlformats.org/officeDocument/2006/relationships/audio" Target="../media/audio1.wav"/><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notesSlide" Target="../notesSlides/notesSlide1.xml"/><Relationship Id="rId16"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5" Type="http://schemas.openxmlformats.org/officeDocument/2006/relationships/image" Target="../media/image1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 Id="rId14" Type="http://schemas.openxmlformats.org/officeDocument/2006/relationships/image" Target="../media/image11.png"/></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8.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3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46.png"/></Relationships>
</file>

<file path=ppt/slides/_rels/slide37.xml.rels><?xml version="1.0" encoding="UTF-8" standalone="yes"?>
<Relationships xmlns="http://schemas.openxmlformats.org/package/2006/relationships"><Relationship Id="rId8" Type="http://schemas.openxmlformats.org/officeDocument/2006/relationships/image" Target="../media/image49.png"/><Relationship Id="rId13" Type="http://schemas.openxmlformats.org/officeDocument/2006/relationships/image" Target="../media/image52.png"/><Relationship Id="rId18" Type="http://schemas.openxmlformats.org/officeDocument/2006/relationships/image" Target="../media/image5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8.png"/><Relationship Id="rId11" Type="http://schemas.openxmlformats.org/officeDocument/2006/relationships/image" Target="../media/image51.png"/><Relationship Id="rId5" Type="http://schemas.openxmlformats.org/officeDocument/2006/relationships/hyperlink" Target="http://www.mispps.com/" TargetMode="External"/><Relationship Id="rId15" Type="http://schemas.openxmlformats.org/officeDocument/2006/relationships/image" Target="../media/image53.png"/><Relationship Id="rId10" Type="http://schemas.openxmlformats.org/officeDocument/2006/relationships/hyperlink" Target="https://www.facebook.com/mispps" TargetMode="External"/><Relationship Id="rId4" Type="http://schemas.openxmlformats.org/officeDocument/2006/relationships/image" Target="../media/image47.png"/><Relationship Id="rId9" Type="http://schemas.openxmlformats.org/officeDocument/2006/relationships/image" Target="../media/image5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0D86FF">
                <a:shade val="67500"/>
                <a:satMod val="115000"/>
              </a:srgbClr>
            </a:gs>
            <a:gs pos="100000">
              <a:srgbClr val="0D86F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tapeta-dlugowlosa-dziewczyna-w-zwiewnej-sukience-z-bukietem-kwiatow.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pic>
        <p:nvPicPr>
          <p:cNvPr id="20" name="19 Imagen" descr="141366_orb-png.png"/>
          <p:cNvPicPr>
            <a:picLocks noChangeAspect="1"/>
          </p:cNvPicPr>
          <p:nvPr/>
        </p:nvPicPr>
        <p:blipFill>
          <a:blip r:embed="rId5">
            <a:duotone>
              <a:prstClr val="black"/>
              <a:schemeClr val="accent1">
                <a:tint val="45000"/>
                <a:satMod val="400000"/>
              </a:schemeClr>
            </a:duotone>
            <a:lum contrast="40000"/>
          </a:blip>
          <a:stretch>
            <a:fillRect/>
          </a:stretch>
        </p:blipFill>
        <p:spPr>
          <a:xfrm rot="5400000">
            <a:off x="5643570" y="2143122"/>
            <a:ext cx="866352" cy="866352"/>
          </a:xfrm>
          <a:prstGeom prst="rect">
            <a:avLst/>
          </a:prstGeom>
        </p:spPr>
      </p:pic>
      <p:pic>
        <p:nvPicPr>
          <p:cNvPr id="21" name="20 Imagen" descr="141366_orb-png.png"/>
          <p:cNvPicPr>
            <a:picLocks noChangeAspect="1"/>
          </p:cNvPicPr>
          <p:nvPr/>
        </p:nvPicPr>
        <p:blipFill>
          <a:blip r:embed="rId5">
            <a:duotone>
              <a:prstClr val="black"/>
              <a:schemeClr val="accent1">
                <a:tint val="45000"/>
                <a:satMod val="400000"/>
              </a:schemeClr>
            </a:duotone>
            <a:lum contrast="20000"/>
          </a:blip>
          <a:stretch>
            <a:fillRect/>
          </a:stretch>
        </p:blipFill>
        <p:spPr>
          <a:xfrm>
            <a:off x="4214810" y="714362"/>
            <a:ext cx="866352" cy="866352"/>
          </a:xfrm>
          <a:prstGeom prst="rect">
            <a:avLst/>
          </a:prstGeom>
        </p:spPr>
      </p:pic>
      <p:pic>
        <p:nvPicPr>
          <p:cNvPr id="22" name="21 Imagen" descr="141366_orb-png.png"/>
          <p:cNvPicPr>
            <a:picLocks noChangeAspect="1"/>
          </p:cNvPicPr>
          <p:nvPr/>
        </p:nvPicPr>
        <p:blipFill>
          <a:blip r:embed="rId5">
            <a:duotone>
              <a:prstClr val="black"/>
              <a:schemeClr val="accent1">
                <a:tint val="45000"/>
                <a:satMod val="400000"/>
              </a:schemeClr>
            </a:duotone>
            <a:lum contrast="20000"/>
          </a:blip>
          <a:stretch>
            <a:fillRect/>
          </a:stretch>
        </p:blipFill>
        <p:spPr>
          <a:xfrm rot="10800000">
            <a:off x="4143372" y="3500444"/>
            <a:ext cx="866352" cy="866352"/>
          </a:xfrm>
          <a:prstGeom prst="rect">
            <a:avLst/>
          </a:prstGeom>
        </p:spPr>
      </p:pic>
      <p:pic>
        <p:nvPicPr>
          <p:cNvPr id="23" name="22 Imagen" descr="141366_orb-png.png"/>
          <p:cNvPicPr>
            <a:picLocks noChangeAspect="1"/>
          </p:cNvPicPr>
          <p:nvPr/>
        </p:nvPicPr>
        <p:blipFill>
          <a:blip r:embed="rId5">
            <a:duotone>
              <a:prstClr val="black"/>
              <a:schemeClr val="accent1">
                <a:tint val="45000"/>
                <a:satMod val="400000"/>
              </a:schemeClr>
            </a:duotone>
            <a:lum contrast="40000"/>
          </a:blip>
          <a:stretch>
            <a:fillRect/>
          </a:stretch>
        </p:blipFill>
        <p:spPr>
          <a:xfrm rot="16200000">
            <a:off x="2857488" y="2214560"/>
            <a:ext cx="866352" cy="866352"/>
          </a:xfrm>
          <a:prstGeom prst="rect">
            <a:avLst/>
          </a:prstGeom>
        </p:spPr>
      </p:pic>
      <p:pic>
        <p:nvPicPr>
          <p:cNvPr id="24" name="23 Imagen" descr="141366_orb-png.png"/>
          <p:cNvPicPr>
            <a:picLocks noChangeAspect="1"/>
          </p:cNvPicPr>
          <p:nvPr/>
        </p:nvPicPr>
        <p:blipFill>
          <a:blip r:embed="rId5">
            <a:duotone>
              <a:prstClr val="black"/>
              <a:schemeClr val="accent3">
                <a:tint val="45000"/>
                <a:satMod val="400000"/>
              </a:schemeClr>
            </a:duotone>
          </a:blip>
          <a:stretch>
            <a:fillRect/>
          </a:stretch>
        </p:blipFill>
        <p:spPr>
          <a:xfrm rot="2936874">
            <a:off x="5321478" y="1106650"/>
            <a:ext cx="866352" cy="866352"/>
          </a:xfrm>
          <a:prstGeom prst="rect">
            <a:avLst/>
          </a:prstGeom>
        </p:spPr>
      </p:pic>
      <p:pic>
        <p:nvPicPr>
          <p:cNvPr id="25" name="24 Imagen" descr="141366_orb-png.png"/>
          <p:cNvPicPr>
            <a:picLocks noChangeAspect="1"/>
          </p:cNvPicPr>
          <p:nvPr/>
        </p:nvPicPr>
        <p:blipFill>
          <a:blip r:embed="rId5">
            <a:duotone>
              <a:prstClr val="black"/>
              <a:schemeClr val="accent3">
                <a:tint val="45000"/>
                <a:satMod val="400000"/>
              </a:schemeClr>
            </a:duotone>
          </a:blip>
          <a:stretch>
            <a:fillRect/>
          </a:stretch>
        </p:blipFill>
        <p:spPr>
          <a:xfrm rot="7955152">
            <a:off x="5179512" y="3036386"/>
            <a:ext cx="866352" cy="866352"/>
          </a:xfrm>
          <a:prstGeom prst="rect">
            <a:avLst/>
          </a:prstGeom>
        </p:spPr>
      </p:pic>
      <p:pic>
        <p:nvPicPr>
          <p:cNvPr id="26" name="25 Imagen" descr="141366_orb-png.png"/>
          <p:cNvPicPr>
            <a:picLocks noChangeAspect="1"/>
          </p:cNvPicPr>
          <p:nvPr/>
        </p:nvPicPr>
        <p:blipFill>
          <a:blip r:embed="rId5">
            <a:duotone>
              <a:prstClr val="black"/>
              <a:schemeClr val="accent3">
                <a:tint val="45000"/>
                <a:satMod val="400000"/>
              </a:schemeClr>
            </a:duotone>
          </a:blip>
          <a:stretch>
            <a:fillRect/>
          </a:stretch>
        </p:blipFill>
        <p:spPr>
          <a:xfrm rot="18655952">
            <a:off x="3035372" y="1177998"/>
            <a:ext cx="866352" cy="866352"/>
          </a:xfrm>
          <a:prstGeom prst="rect">
            <a:avLst/>
          </a:prstGeom>
        </p:spPr>
      </p:pic>
      <p:pic>
        <p:nvPicPr>
          <p:cNvPr id="27" name="26 Imagen" descr="141366_orb-png.png"/>
          <p:cNvPicPr>
            <a:picLocks noChangeAspect="1"/>
          </p:cNvPicPr>
          <p:nvPr/>
        </p:nvPicPr>
        <p:blipFill>
          <a:blip r:embed="rId5">
            <a:duotone>
              <a:prstClr val="black"/>
              <a:schemeClr val="accent3">
                <a:tint val="45000"/>
                <a:satMod val="400000"/>
              </a:schemeClr>
            </a:duotone>
          </a:blip>
          <a:stretch>
            <a:fillRect/>
          </a:stretch>
        </p:blipFill>
        <p:spPr>
          <a:xfrm rot="13744631">
            <a:off x="3178241" y="3106817"/>
            <a:ext cx="866352" cy="866352"/>
          </a:xfrm>
          <a:prstGeom prst="rect">
            <a:avLst/>
          </a:prstGeom>
        </p:spPr>
      </p:pic>
      <p:pic>
        <p:nvPicPr>
          <p:cNvPr id="28" name="27 Imagen" descr="141366_orb-png.png"/>
          <p:cNvPicPr>
            <a:picLocks noChangeAspect="1"/>
          </p:cNvPicPr>
          <p:nvPr/>
        </p:nvPicPr>
        <p:blipFill>
          <a:blip r:embed="rId6" cstate="print">
            <a:duotone>
              <a:prstClr val="black"/>
              <a:srgbClr val="FFFF00">
                <a:tint val="45000"/>
                <a:satMod val="400000"/>
              </a:srgbClr>
            </a:duotone>
            <a:lum bright="20000" contrast="40000"/>
          </a:blip>
          <a:stretch>
            <a:fillRect/>
          </a:stretch>
        </p:blipFill>
        <p:spPr>
          <a:xfrm>
            <a:off x="4357686" y="1714494"/>
            <a:ext cx="723476" cy="652038"/>
          </a:xfrm>
          <a:prstGeom prst="rect">
            <a:avLst/>
          </a:prstGeom>
        </p:spPr>
      </p:pic>
      <p:pic>
        <p:nvPicPr>
          <p:cNvPr id="29" name="28 Imagen" descr="141366_orb-png.png"/>
          <p:cNvPicPr>
            <a:picLocks noChangeAspect="1"/>
          </p:cNvPicPr>
          <p:nvPr/>
        </p:nvPicPr>
        <p:blipFill>
          <a:blip r:embed="rId7" cstate="print">
            <a:duotone>
              <a:prstClr val="black"/>
              <a:schemeClr val="accent1">
                <a:tint val="45000"/>
                <a:satMod val="400000"/>
              </a:schemeClr>
            </a:duotone>
            <a:lum contrast="40000"/>
          </a:blip>
          <a:stretch>
            <a:fillRect/>
          </a:stretch>
        </p:blipFill>
        <p:spPr>
          <a:xfrm rot="10800000">
            <a:off x="4286248" y="2643188"/>
            <a:ext cx="714380" cy="714380"/>
          </a:xfrm>
          <a:prstGeom prst="rect">
            <a:avLst/>
          </a:prstGeom>
        </p:spPr>
      </p:pic>
      <p:pic>
        <p:nvPicPr>
          <p:cNvPr id="30" name="29 Imagen" descr="141366_orb-png.png"/>
          <p:cNvPicPr>
            <a:picLocks noChangeAspect="1"/>
          </p:cNvPicPr>
          <p:nvPr/>
        </p:nvPicPr>
        <p:blipFill>
          <a:blip r:embed="rId8" cstate="print">
            <a:duotone>
              <a:prstClr val="black"/>
              <a:srgbClr val="FFFF00">
                <a:tint val="45000"/>
                <a:satMod val="400000"/>
              </a:srgbClr>
            </a:duotone>
            <a:lum bright="20000" contrast="40000"/>
          </a:blip>
          <a:stretch>
            <a:fillRect/>
          </a:stretch>
        </p:blipFill>
        <p:spPr>
          <a:xfrm rot="6250875">
            <a:off x="4777864" y="2419610"/>
            <a:ext cx="660566" cy="644345"/>
          </a:xfrm>
          <a:prstGeom prst="rect">
            <a:avLst/>
          </a:prstGeom>
        </p:spPr>
      </p:pic>
      <p:pic>
        <p:nvPicPr>
          <p:cNvPr id="31" name="30 Imagen" descr="141366_orb-png.png"/>
          <p:cNvPicPr>
            <a:picLocks noChangeAspect="1"/>
          </p:cNvPicPr>
          <p:nvPr/>
        </p:nvPicPr>
        <p:blipFill>
          <a:blip r:embed="rId9" cstate="print">
            <a:duotone>
              <a:prstClr val="black"/>
              <a:schemeClr val="accent1">
                <a:tint val="45000"/>
                <a:satMod val="400000"/>
              </a:schemeClr>
            </a:duotone>
            <a:lum contrast="40000"/>
          </a:blip>
          <a:stretch>
            <a:fillRect/>
          </a:stretch>
        </p:blipFill>
        <p:spPr>
          <a:xfrm rot="2936874">
            <a:off x="4822975" y="1873135"/>
            <a:ext cx="704599" cy="704599"/>
          </a:xfrm>
          <a:prstGeom prst="rect">
            <a:avLst/>
          </a:prstGeom>
        </p:spPr>
      </p:pic>
      <p:pic>
        <p:nvPicPr>
          <p:cNvPr id="32" name="31 Imagen" descr="141366_orb-png.png"/>
          <p:cNvPicPr>
            <a:picLocks noChangeAspect="1"/>
          </p:cNvPicPr>
          <p:nvPr/>
        </p:nvPicPr>
        <p:blipFill>
          <a:blip r:embed="rId10" cstate="print">
            <a:duotone>
              <a:prstClr val="black"/>
              <a:schemeClr val="accent1">
                <a:tint val="45000"/>
                <a:satMod val="400000"/>
              </a:schemeClr>
            </a:duotone>
            <a:lum contrast="40000"/>
          </a:blip>
          <a:stretch>
            <a:fillRect/>
          </a:stretch>
        </p:blipFill>
        <p:spPr>
          <a:xfrm rot="18655952">
            <a:off x="3855336" y="1783648"/>
            <a:ext cx="684726" cy="684726"/>
          </a:xfrm>
          <a:prstGeom prst="rect">
            <a:avLst/>
          </a:prstGeom>
        </p:spPr>
      </p:pic>
      <p:pic>
        <p:nvPicPr>
          <p:cNvPr id="33" name="32 Imagen" descr="141366_orb-png.png"/>
          <p:cNvPicPr>
            <a:picLocks noChangeAspect="1"/>
          </p:cNvPicPr>
          <p:nvPr/>
        </p:nvPicPr>
        <p:blipFill>
          <a:blip r:embed="rId11" cstate="print">
            <a:duotone>
              <a:prstClr val="black"/>
              <a:srgbClr val="FFFF00">
                <a:tint val="45000"/>
                <a:satMod val="400000"/>
              </a:srgbClr>
            </a:duotone>
            <a:lum bright="20000" contrast="40000"/>
          </a:blip>
          <a:stretch>
            <a:fillRect/>
          </a:stretch>
        </p:blipFill>
        <p:spPr>
          <a:xfrm rot="13744631">
            <a:off x="3794028" y="2438053"/>
            <a:ext cx="694071" cy="638698"/>
          </a:xfrm>
          <a:prstGeom prst="rect">
            <a:avLst/>
          </a:prstGeom>
        </p:spPr>
      </p:pic>
      <p:pic>
        <p:nvPicPr>
          <p:cNvPr id="17" name="16 Imagen" descr="cooltext369871840351931.png"/>
          <p:cNvPicPr>
            <a:picLocks noChangeAspect="1"/>
          </p:cNvPicPr>
          <p:nvPr/>
        </p:nvPicPr>
        <p:blipFill>
          <a:blip r:embed="rId12">
            <a:lum bright="-20000" contrast="40000"/>
          </a:blip>
          <a:stretch>
            <a:fillRect/>
          </a:stretch>
        </p:blipFill>
        <p:spPr>
          <a:xfrm>
            <a:off x="6215074" y="285734"/>
            <a:ext cx="1679724" cy="1143008"/>
          </a:xfrm>
          <a:prstGeom prst="rect">
            <a:avLst/>
          </a:prstGeom>
        </p:spPr>
      </p:pic>
      <p:pic>
        <p:nvPicPr>
          <p:cNvPr id="18" name="17 Imagen" descr="cooltext369871857602170.png"/>
          <p:cNvPicPr>
            <a:picLocks noChangeAspect="1"/>
          </p:cNvPicPr>
          <p:nvPr/>
        </p:nvPicPr>
        <p:blipFill>
          <a:blip r:embed="rId13">
            <a:lum bright="-20000" contrast="40000"/>
          </a:blip>
          <a:stretch>
            <a:fillRect/>
          </a:stretch>
        </p:blipFill>
        <p:spPr>
          <a:xfrm>
            <a:off x="5072066" y="1142990"/>
            <a:ext cx="3671325" cy="1286533"/>
          </a:xfrm>
          <a:prstGeom prst="rect">
            <a:avLst/>
          </a:prstGeom>
        </p:spPr>
      </p:pic>
      <p:pic>
        <p:nvPicPr>
          <p:cNvPr id="19" name="18 Imagen" descr="cooltext369871874394612.png"/>
          <p:cNvPicPr>
            <a:picLocks noChangeAspect="1"/>
          </p:cNvPicPr>
          <p:nvPr/>
        </p:nvPicPr>
        <p:blipFill>
          <a:blip r:embed="rId14">
            <a:lum bright="-20000" contrast="40000"/>
          </a:blip>
          <a:stretch>
            <a:fillRect/>
          </a:stretch>
        </p:blipFill>
        <p:spPr>
          <a:xfrm>
            <a:off x="5072066" y="2071684"/>
            <a:ext cx="3571868" cy="1278686"/>
          </a:xfrm>
          <a:prstGeom prst="rect">
            <a:avLst/>
          </a:prstGeom>
        </p:spPr>
      </p:pic>
      <p:pic>
        <p:nvPicPr>
          <p:cNvPr id="34" name="33 Imagen" descr="cooltext369871886926175.png"/>
          <p:cNvPicPr>
            <a:picLocks noChangeAspect="1"/>
          </p:cNvPicPr>
          <p:nvPr/>
        </p:nvPicPr>
        <p:blipFill>
          <a:blip r:embed="rId15">
            <a:lum bright="-20000" contrast="40000"/>
          </a:blip>
          <a:stretch>
            <a:fillRect/>
          </a:stretch>
        </p:blipFill>
        <p:spPr>
          <a:xfrm>
            <a:off x="5643570" y="3071816"/>
            <a:ext cx="2398290" cy="1299837"/>
          </a:xfrm>
          <a:prstGeom prst="rect">
            <a:avLst/>
          </a:prstGeom>
        </p:spPr>
      </p:pic>
      <p:pic>
        <p:nvPicPr>
          <p:cNvPr id="35" name="34 Imagen" descr="cooltext369872063559309.png"/>
          <p:cNvPicPr>
            <a:picLocks noChangeAspect="1"/>
          </p:cNvPicPr>
          <p:nvPr/>
        </p:nvPicPr>
        <p:blipFill>
          <a:blip r:embed="rId16">
            <a:lum bright="-40000" contrast="40000"/>
          </a:blip>
          <a:stretch>
            <a:fillRect/>
          </a:stretch>
        </p:blipFill>
        <p:spPr>
          <a:xfrm>
            <a:off x="5214942" y="4286262"/>
            <a:ext cx="3169700" cy="507937"/>
          </a:xfrm>
          <a:prstGeom prst="rect">
            <a:avLst/>
          </a:prstGeom>
        </p:spPr>
      </p:pic>
      <p:pic>
        <p:nvPicPr>
          <p:cNvPr id="36" name="35 Imagen" descr="tapeta-dlugowlosa-dziewczyna-w-zwiewnej-sukience-z-bukietem-kwiatow.jpg"/>
          <p:cNvPicPr>
            <a:picLocks noGrp="1" noChangeAspect="1"/>
          </p:cNvPicPr>
          <p:nvPr isPhoto="1"/>
        </p:nvPicPr>
        <p:blipFill>
          <a:blip r:embed="rId4">
            <a:lum/>
          </a:blip>
          <a:stretch>
            <a:fillRect/>
          </a:stretch>
        </p:blipFill>
        <p:spPr>
          <a:xfrm>
            <a:off x="0" y="0"/>
            <a:ext cx="9144000" cy="5143500"/>
          </a:xfrm>
          <a:prstGeom prst="rect">
            <a:avLst/>
          </a:prstGeom>
          <a:noFill/>
          <a:ln>
            <a:noFill/>
          </a:ln>
        </p:spPr>
      </p:pic>
    </p:spTree>
  </p:cSld>
  <p:clrMapOvr>
    <a:masterClrMapping/>
  </p:clrMapOvr>
  <p:transition advClick="0" advTm="33000">
    <p:sndAc>
      <p:stSnd loop="1">
        <p:snd r:embed="rId3" name="GIOVANNI MARRADI - Just For Yo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20"/>
                                        </p:tgtEl>
                                        <p:attrNameLst>
                                          <p:attrName>style.visibility</p:attrName>
                                        </p:attrNameLst>
                                      </p:cBhvr>
                                      <p:to>
                                        <p:strVal val="visible"/>
                                      </p:to>
                                    </p:set>
                                    <p:anim calcmode="lin" valueType="num">
                                      <p:cBhvr>
                                        <p:cTn id="9" dur="2000" fill="hold"/>
                                        <p:tgtEl>
                                          <p:spTgt spid="20"/>
                                        </p:tgtEl>
                                        <p:attrNameLst>
                                          <p:attrName>ppt_w</p:attrName>
                                        </p:attrNameLst>
                                      </p:cBhvr>
                                      <p:tavLst>
                                        <p:tav tm="0">
                                          <p:val>
                                            <p:fltVal val="0"/>
                                          </p:val>
                                        </p:tav>
                                        <p:tav tm="100000">
                                          <p:val>
                                            <p:strVal val="#ppt_w"/>
                                          </p:val>
                                        </p:tav>
                                      </p:tavLst>
                                    </p:anim>
                                    <p:anim calcmode="lin" valueType="num">
                                      <p:cBhvr>
                                        <p:cTn id="10" dur="2000" fill="hold"/>
                                        <p:tgtEl>
                                          <p:spTgt spid="20"/>
                                        </p:tgtEl>
                                        <p:attrNameLst>
                                          <p:attrName>ppt_h</p:attrName>
                                        </p:attrNameLst>
                                      </p:cBhvr>
                                      <p:tavLst>
                                        <p:tav tm="0">
                                          <p:val>
                                            <p:fltVal val="0"/>
                                          </p:val>
                                        </p:tav>
                                        <p:tav tm="100000">
                                          <p:val>
                                            <p:strVal val="#ppt_h"/>
                                          </p:val>
                                        </p:tav>
                                      </p:tavLst>
                                    </p:anim>
                                    <p:anim calcmode="lin" valueType="num">
                                      <p:cBhvr>
                                        <p:cTn id="11" dur="2000" fill="hold"/>
                                        <p:tgtEl>
                                          <p:spTgt spid="20"/>
                                        </p:tgtEl>
                                        <p:attrNameLst>
                                          <p:attrName>ppt_x</p:attrName>
                                        </p:attrNameLst>
                                      </p:cBhvr>
                                      <p:tavLst>
                                        <p:tav tm="0">
                                          <p:val>
                                            <p:fltVal val="0.5"/>
                                          </p:val>
                                        </p:tav>
                                        <p:tav tm="100000">
                                          <p:val>
                                            <p:strVal val="#ppt_x"/>
                                          </p:val>
                                        </p:tav>
                                      </p:tavLst>
                                    </p:anim>
                                    <p:anim calcmode="lin" valueType="num">
                                      <p:cBhvr>
                                        <p:cTn id="12" dur="2000" fill="hold"/>
                                        <p:tgtEl>
                                          <p:spTgt spid="20"/>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p:cTn id="15" dur="2000" fill="hold"/>
                                        <p:tgtEl>
                                          <p:spTgt spid="21"/>
                                        </p:tgtEl>
                                        <p:attrNameLst>
                                          <p:attrName>ppt_w</p:attrName>
                                        </p:attrNameLst>
                                      </p:cBhvr>
                                      <p:tavLst>
                                        <p:tav tm="0">
                                          <p:val>
                                            <p:fltVal val="0"/>
                                          </p:val>
                                        </p:tav>
                                        <p:tav tm="100000">
                                          <p:val>
                                            <p:strVal val="#ppt_w"/>
                                          </p:val>
                                        </p:tav>
                                      </p:tavLst>
                                    </p:anim>
                                    <p:anim calcmode="lin" valueType="num">
                                      <p:cBhvr>
                                        <p:cTn id="16" dur="2000" fill="hold"/>
                                        <p:tgtEl>
                                          <p:spTgt spid="21"/>
                                        </p:tgtEl>
                                        <p:attrNameLst>
                                          <p:attrName>ppt_h</p:attrName>
                                        </p:attrNameLst>
                                      </p:cBhvr>
                                      <p:tavLst>
                                        <p:tav tm="0">
                                          <p:val>
                                            <p:fltVal val="0"/>
                                          </p:val>
                                        </p:tav>
                                        <p:tav tm="100000">
                                          <p:val>
                                            <p:strVal val="#ppt_h"/>
                                          </p:val>
                                        </p:tav>
                                      </p:tavLst>
                                    </p:anim>
                                    <p:anim calcmode="lin" valueType="num">
                                      <p:cBhvr>
                                        <p:cTn id="17" dur="2000" fill="hold"/>
                                        <p:tgtEl>
                                          <p:spTgt spid="21"/>
                                        </p:tgtEl>
                                        <p:attrNameLst>
                                          <p:attrName>ppt_x</p:attrName>
                                        </p:attrNameLst>
                                      </p:cBhvr>
                                      <p:tavLst>
                                        <p:tav tm="0">
                                          <p:val>
                                            <p:fltVal val="0.5"/>
                                          </p:val>
                                        </p:tav>
                                        <p:tav tm="100000">
                                          <p:val>
                                            <p:strVal val="#ppt_x"/>
                                          </p:val>
                                        </p:tav>
                                      </p:tavLst>
                                    </p:anim>
                                    <p:anim calcmode="lin" valueType="num">
                                      <p:cBhvr>
                                        <p:cTn id="18" dur="2000" fill="hold"/>
                                        <p:tgtEl>
                                          <p:spTgt spid="21"/>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2000" fill="hold"/>
                                        <p:tgtEl>
                                          <p:spTgt spid="22"/>
                                        </p:tgtEl>
                                        <p:attrNameLst>
                                          <p:attrName>ppt_w</p:attrName>
                                        </p:attrNameLst>
                                      </p:cBhvr>
                                      <p:tavLst>
                                        <p:tav tm="0">
                                          <p:val>
                                            <p:fltVal val="0"/>
                                          </p:val>
                                        </p:tav>
                                        <p:tav tm="100000">
                                          <p:val>
                                            <p:strVal val="#ppt_w"/>
                                          </p:val>
                                        </p:tav>
                                      </p:tavLst>
                                    </p:anim>
                                    <p:anim calcmode="lin" valueType="num">
                                      <p:cBhvr>
                                        <p:cTn id="22" dur="2000" fill="hold"/>
                                        <p:tgtEl>
                                          <p:spTgt spid="22"/>
                                        </p:tgtEl>
                                        <p:attrNameLst>
                                          <p:attrName>ppt_h</p:attrName>
                                        </p:attrNameLst>
                                      </p:cBhvr>
                                      <p:tavLst>
                                        <p:tav tm="0">
                                          <p:val>
                                            <p:fltVal val="0"/>
                                          </p:val>
                                        </p:tav>
                                        <p:tav tm="100000">
                                          <p:val>
                                            <p:strVal val="#ppt_h"/>
                                          </p:val>
                                        </p:tav>
                                      </p:tavLst>
                                    </p:anim>
                                    <p:anim calcmode="lin" valueType="num">
                                      <p:cBhvr>
                                        <p:cTn id="23" dur="2000" fill="hold"/>
                                        <p:tgtEl>
                                          <p:spTgt spid="22"/>
                                        </p:tgtEl>
                                        <p:attrNameLst>
                                          <p:attrName>ppt_x</p:attrName>
                                        </p:attrNameLst>
                                      </p:cBhvr>
                                      <p:tavLst>
                                        <p:tav tm="0">
                                          <p:val>
                                            <p:fltVal val="0.5"/>
                                          </p:val>
                                        </p:tav>
                                        <p:tav tm="100000">
                                          <p:val>
                                            <p:strVal val="#ppt_x"/>
                                          </p:val>
                                        </p:tav>
                                      </p:tavLst>
                                    </p:anim>
                                    <p:anim calcmode="lin" valueType="num">
                                      <p:cBhvr>
                                        <p:cTn id="24" dur="2000" fill="hold"/>
                                        <p:tgtEl>
                                          <p:spTgt spid="22"/>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2000" fill="hold"/>
                                        <p:tgtEl>
                                          <p:spTgt spid="23"/>
                                        </p:tgtEl>
                                        <p:attrNameLst>
                                          <p:attrName>ppt_w</p:attrName>
                                        </p:attrNameLst>
                                      </p:cBhvr>
                                      <p:tavLst>
                                        <p:tav tm="0">
                                          <p:val>
                                            <p:fltVal val="0"/>
                                          </p:val>
                                        </p:tav>
                                        <p:tav tm="100000">
                                          <p:val>
                                            <p:strVal val="#ppt_w"/>
                                          </p:val>
                                        </p:tav>
                                      </p:tavLst>
                                    </p:anim>
                                    <p:anim calcmode="lin" valueType="num">
                                      <p:cBhvr>
                                        <p:cTn id="28" dur="2000" fill="hold"/>
                                        <p:tgtEl>
                                          <p:spTgt spid="23"/>
                                        </p:tgtEl>
                                        <p:attrNameLst>
                                          <p:attrName>ppt_h</p:attrName>
                                        </p:attrNameLst>
                                      </p:cBhvr>
                                      <p:tavLst>
                                        <p:tav tm="0">
                                          <p:val>
                                            <p:fltVal val="0"/>
                                          </p:val>
                                        </p:tav>
                                        <p:tav tm="100000">
                                          <p:val>
                                            <p:strVal val="#ppt_h"/>
                                          </p:val>
                                        </p:tav>
                                      </p:tavLst>
                                    </p:anim>
                                    <p:anim calcmode="lin" valueType="num">
                                      <p:cBhvr>
                                        <p:cTn id="29" dur="2000" fill="hold"/>
                                        <p:tgtEl>
                                          <p:spTgt spid="23"/>
                                        </p:tgtEl>
                                        <p:attrNameLst>
                                          <p:attrName>ppt_x</p:attrName>
                                        </p:attrNameLst>
                                      </p:cBhvr>
                                      <p:tavLst>
                                        <p:tav tm="0">
                                          <p:val>
                                            <p:fltVal val="0.5"/>
                                          </p:val>
                                        </p:tav>
                                        <p:tav tm="100000">
                                          <p:val>
                                            <p:strVal val="#ppt_x"/>
                                          </p:val>
                                        </p:tav>
                                      </p:tavLst>
                                    </p:anim>
                                    <p:anim calcmode="lin" valueType="num">
                                      <p:cBhvr>
                                        <p:cTn id="30" dur="2000" fill="hold"/>
                                        <p:tgtEl>
                                          <p:spTgt spid="23"/>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2000" fill="hold"/>
                                        <p:tgtEl>
                                          <p:spTgt spid="24"/>
                                        </p:tgtEl>
                                        <p:attrNameLst>
                                          <p:attrName>ppt_w</p:attrName>
                                        </p:attrNameLst>
                                      </p:cBhvr>
                                      <p:tavLst>
                                        <p:tav tm="0">
                                          <p:val>
                                            <p:fltVal val="0"/>
                                          </p:val>
                                        </p:tav>
                                        <p:tav tm="100000">
                                          <p:val>
                                            <p:strVal val="#ppt_w"/>
                                          </p:val>
                                        </p:tav>
                                      </p:tavLst>
                                    </p:anim>
                                    <p:anim calcmode="lin" valueType="num">
                                      <p:cBhvr>
                                        <p:cTn id="34" dur="2000" fill="hold"/>
                                        <p:tgtEl>
                                          <p:spTgt spid="24"/>
                                        </p:tgtEl>
                                        <p:attrNameLst>
                                          <p:attrName>ppt_h</p:attrName>
                                        </p:attrNameLst>
                                      </p:cBhvr>
                                      <p:tavLst>
                                        <p:tav tm="0">
                                          <p:val>
                                            <p:fltVal val="0"/>
                                          </p:val>
                                        </p:tav>
                                        <p:tav tm="100000">
                                          <p:val>
                                            <p:strVal val="#ppt_h"/>
                                          </p:val>
                                        </p:tav>
                                      </p:tavLst>
                                    </p:anim>
                                    <p:anim calcmode="lin" valueType="num">
                                      <p:cBhvr>
                                        <p:cTn id="35" dur="2000" fill="hold"/>
                                        <p:tgtEl>
                                          <p:spTgt spid="24"/>
                                        </p:tgtEl>
                                        <p:attrNameLst>
                                          <p:attrName>ppt_x</p:attrName>
                                        </p:attrNameLst>
                                      </p:cBhvr>
                                      <p:tavLst>
                                        <p:tav tm="0">
                                          <p:val>
                                            <p:fltVal val="0.5"/>
                                          </p:val>
                                        </p:tav>
                                        <p:tav tm="100000">
                                          <p:val>
                                            <p:strVal val="#ppt_x"/>
                                          </p:val>
                                        </p:tav>
                                      </p:tavLst>
                                    </p:anim>
                                    <p:anim calcmode="lin" valueType="num">
                                      <p:cBhvr>
                                        <p:cTn id="36" dur="2000" fill="hold"/>
                                        <p:tgtEl>
                                          <p:spTgt spid="24"/>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2000" fill="hold"/>
                                        <p:tgtEl>
                                          <p:spTgt spid="25"/>
                                        </p:tgtEl>
                                        <p:attrNameLst>
                                          <p:attrName>ppt_w</p:attrName>
                                        </p:attrNameLst>
                                      </p:cBhvr>
                                      <p:tavLst>
                                        <p:tav tm="0">
                                          <p:val>
                                            <p:fltVal val="0"/>
                                          </p:val>
                                        </p:tav>
                                        <p:tav tm="100000">
                                          <p:val>
                                            <p:strVal val="#ppt_w"/>
                                          </p:val>
                                        </p:tav>
                                      </p:tavLst>
                                    </p:anim>
                                    <p:anim calcmode="lin" valueType="num">
                                      <p:cBhvr>
                                        <p:cTn id="40" dur="2000" fill="hold"/>
                                        <p:tgtEl>
                                          <p:spTgt spid="25"/>
                                        </p:tgtEl>
                                        <p:attrNameLst>
                                          <p:attrName>ppt_h</p:attrName>
                                        </p:attrNameLst>
                                      </p:cBhvr>
                                      <p:tavLst>
                                        <p:tav tm="0">
                                          <p:val>
                                            <p:fltVal val="0"/>
                                          </p:val>
                                        </p:tav>
                                        <p:tav tm="100000">
                                          <p:val>
                                            <p:strVal val="#ppt_h"/>
                                          </p:val>
                                        </p:tav>
                                      </p:tavLst>
                                    </p:anim>
                                    <p:anim calcmode="lin" valueType="num">
                                      <p:cBhvr>
                                        <p:cTn id="41" dur="2000" fill="hold"/>
                                        <p:tgtEl>
                                          <p:spTgt spid="25"/>
                                        </p:tgtEl>
                                        <p:attrNameLst>
                                          <p:attrName>ppt_x</p:attrName>
                                        </p:attrNameLst>
                                      </p:cBhvr>
                                      <p:tavLst>
                                        <p:tav tm="0">
                                          <p:val>
                                            <p:fltVal val="0.5"/>
                                          </p:val>
                                        </p:tav>
                                        <p:tav tm="100000">
                                          <p:val>
                                            <p:strVal val="#ppt_x"/>
                                          </p:val>
                                        </p:tav>
                                      </p:tavLst>
                                    </p:anim>
                                    <p:anim calcmode="lin" valueType="num">
                                      <p:cBhvr>
                                        <p:cTn id="42" dur="2000" fill="hold"/>
                                        <p:tgtEl>
                                          <p:spTgt spid="25"/>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p:cTn id="45" dur="2000" fill="hold"/>
                                        <p:tgtEl>
                                          <p:spTgt spid="26"/>
                                        </p:tgtEl>
                                        <p:attrNameLst>
                                          <p:attrName>ppt_w</p:attrName>
                                        </p:attrNameLst>
                                      </p:cBhvr>
                                      <p:tavLst>
                                        <p:tav tm="0">
                                          <p:val>
                                            <p:fltVal val="0"/>
                                          </p:val>
                                        </p:tav>
                                        <p:tav tm="100000">
                                          <p:val>
                                            <p:strVal val="#ppt_w"/>
                                          </p:val>
                                        </p:tav>
                                      </p:tavLst>
                                    </p:anim>
                                    <p:anim calcmode="lin" valueType="num">
                                      <p:cBhvr>
                                        <p:cTn id="46" dur="2000" fill="hold"/>
                                        <p:tgtEl>
                                          <p:spTgt spid="26"/>
                                        </p:tgtEl>
                                        <p:attrNameLst>
                                          <p:attrName>ppt_h</p:attrName>
                                        </p:attrNameLst>
                                      </p:cBhvr>
                                      <p:tavLst>
                                        <p:tav tm="0">
                                          <p:val>
                                            <p:fltVal val="0"/>
                                          </p:val>
                                        </p:tav>
                                        <p:tav tm="100000">
                                          <p:val>
                                            <p:strVal val="#ppt_h"/>
                                          </p:val>
                                        </p:tav>
                                      </p:tavLst>
                                    </p:anim>
                                    <p:anim calcmode="lin" valueType="num">
                                      <p:cBhvr>
                                        <p:cTn id="47" dur="2000" fill="hold"/>
                                        <p:tgtEl>
                                          <p:spTgt spid="26"/>
                                        </p:tgtEl>
                                        <p:attrNameLst>
                                          <p:attrName>ppt_x</p:attrName>
                                        </p:attrNameLst>
                                      </p:cBhvr>
                                      <p:tavLst>
                                        <p:tav tm="0">
                                          <p:val>
                                            <p:fltVal val="0.5"/>
                                          </p:val>
                                        </p:tav>
                                        <p:tav tm="100000">
                                          <p:val>
                                            <p:strVal val="#ppt_x"/>
                                          </p:val>
                                        </p:tav>
                                      </p:tavLst>
                                    </p:anim>
                                    <p:anim calcmode="lin" valueType="num">
                                      <p:cBhvr>
                                        <p:cTn id="48" dur="2000" fill="hold"/>
                                        <p:tgtEl>
                                          <p:spTgt spid="26"/>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p:cTn id="51" dur="2000" fill="hold"/>
                                        <p:tgtEl>
                                          <p:spTgt spid="27"/>
                                        </p:tgtEl>
                                        <p:attrNameLst>
                                          <p:attrName>ppt_w</p:attrName>
                                        </p:attrNameLst>
                                      </p:cBhvr>
                                      <p:tavLst>
                                        <p:tav tm="0">
                                          <p:val>
                                            <p:fltVal val="0"/>
                                          </p:val>
                                        </p:tav>
                                        <p:tav tm="100000">
                                          <p:val>
                                            <p:strVal val="#ppt_w"/>
                                          </p:val>
                                        </p:tav>
                                      </p:tavLst>
                                    </p:anim>
                                    <p:anim calcmode="lin" valueType="num">
                                      <p:cBhvr>
                                        <p:cTn id="52" dur="2000" fill="hold"/>
                                        <p:tgtEl>
                                          <p:spTgt spid="27"/>
                                        </p:tgtEl>
                                        <p:attrNameLst>
                                          <p:attrName>ppt_h</p:attrName>
                                        </p:attrNameLst>
                                      </p:cBhvr>
                                      <p:tavLst>
                                        <p:tav tm="0">
                                          <p:val>
                                            <p:fltVal val="0"/>
                                          </p:val>
                                        </p:tav>
                                        <p:tav tm="100000">
                                          <p:val>
                                            <p:strVal val="#ppt_h"/>
                                          </p:val>
                                        </p:tav>
                                      </p:tavLst>
                                    </p:anim>
                                    <p:anim calcmode="lin" valueType="num">
                                      <p:cBhvr>
                                        <p:cTn id="53" dur="2000" fill="hold"/>
                                        <p:tgtEl>
                                          <p:spTgt spid="27"/>
                                        </p:tgtEl>
                                        <p:attrNameLst>
                                          <p:attrName>ppt_x</p:attrName>
                                        </p:attrNameLst>
                                      </p:cBhvr>
                                      <p:tavLst>
                                        <p:tav tm="0">
                                          <p:val>
                                            <p:fltVal val="0.5"/>
                                          </p:val>
                                        </p:tav>
                                        <p:tav tm="100000">
                                          <p:val>
                                            <p:strVal val="#ppt_x"/>
                                          </p:val>
                                        </p:tav>
                                      </p:tavLst>
                                    </p:anim>
                                    <p:anim calcmode="lin" valueType="num">
                                      <p:cBhvr>
                                        <p:cTn id="54" dur="2000" fill="hold"/>
                                        <p:tgtEl>
                                          <p:spTgt spid="27"/>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20"/>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21"/>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22"/>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2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2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2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2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27"/>
                                        </p:tgtEl>
                                        <p:attrNameLst>
                                          <p:attrName>r</p:attrName>
                                        </p:attrNameLst>
                                      </p:cBhvr>
                                    </p:animRot>
                                  </p:childTnLst>
                                </p:cTn>
                              </p:par>
                              <p:par>
                                <p:cTn id="71" presetID="23" presetClass="entr" presetSubtype="32" fill="hold" nodeType="with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p:cTn id="73" dur="2000" fill="hold"/>
                                        <p:tgtEl>
                                          <p:spTgt spid="28"/>
                                        </p:tgtEl>
                                        <p:attrNameLst>
                                          <p:attrName>ppt_w</p:attrName>
                                        </p:attrNameLst>
                                      </p:cBhvr>
                                      <p:tavLst>
                                        <p:tav tm="0">
                                          <p:val>
                                            <p:strVal val="4*#ppt_w"/>
                                          </p:val>
                                        </p:tav>
                                        <p:tav tm="100000">
                                          <p:val>
                                            <p:strVal val="#ppt_w"/>
                                          </p:val>
                                        </p:tav>
                                      </p:tavLst>
                                    </p:anim>
                                    <p:anim calcmode="lin" valueType="num">
                                      <p:cBhvr>
                                        <p:cTn id="74" dur="2000" fill="hold"/>
                                        <p:tgtEl>
                                          <p:spTgt spid="28"/>
                                        </p:tgtEl>
                                        <p:attrNameLst>
                                          <p:attrName>ppt_h</p:attrName>
                                        </p:attrNameLst>
                                      </p:cBhvr>
                                      <p:tavLst>
                                        <p:tav tm="0">
                                          <p:val>
                                            <p:strVal val="4*#ppt_h"/>
                                          </p:val>
                                        </p:tav>
                                        <p:tav tm="100000">
                                          <p:val>
                                            <p:strVal val="#ppt_h"/>
                                          </p:val>
                                        </p:tav>
                                      </p:tavLst>
                                    </p:anim>
                                  </p:childTnLst>
                                </p:cTn>
                              </p:par>
                              <p:par>
                                <p:cTn id="75" presetID="23" presetClass="entr" presetSubtype="32" fill="hold" nodeType="with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p:cTn id="77" dur="2000" fill="hold"/>
                                        <p:tgtEl>
                                          <p:spTgt spid="31"/>
                                        </p:tgtEl>
                                        <p:attrNameLst>
                                          <p:attrName>ppt_w</p:attrName>
                                        </p:attrNameLst>
                                      </p:cBhvr>
                                      <p:tavLst>
                                        <p:tav tm="0">
                                          <p:val>
                                            <p:strVal val="4*#ppt_w"/>
                                          </p:val>
                                        </p:tav>
                                        <p:tav tm="100000">
                                          <p:val>
                                            <p:strVal val="#ppt_w"/>
                                          </p:val>
                                        </p:tav>
                                      </p:tavLst>
                                    </p:anim>
                                    <p:anim calcmode="lin" valueType="num">
                                      <p:cBhvr>
                                        <p:cTn id="78" dur="2000" fill="hold"/>
                                        <p:tgtEl>
                                          <p:spTgt spid="31"/>
                                        </p:tgtEl>
                                        <p:attrNameLst>
                                          <p:attrName>ppt_h</p:attrName>
                                        </p:attrNameLst>
                                      </p:cBhvr>
                                      <p:tavLst>
                                        <p:tav tm="0">
                                          <p:val>
                                            <p:strVal val="4*#ppt_h"/>
                                          </p:val>
                                        </p:tav>
                                        <p:tav tm="100000">
                                          <p:val>
                                            <p:strVal val="#ppt_h"/>
                                          </p:val>
                                        </p:tav>
                                      </p:tavLst>
                                    </p:anim>
                                  </p:childTnLst>
                                </p:cTn>
                              </p:par>
                              <p:par>
                                <p:cTn id="79" presetID="23" presetClass="entr" presetSubtype="32" fill="hold" nodeType="with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p:cTn id="81" dur="2000" fill="hold"/>
                                        <p:tgtEl>
                                          <p:spTgt spid="30"/>
                                        </p:tgtEl>
                                        <p:attrNameLst>
                                          <p:attrName>ppt_w</p:attrName>
                                        </p:attrNameLst>
                                      </p:cBhvr>
                                      <p:tavLst>
                                        <p:tav tm="0">
                                          <p:val>
                                            <p:strVal val="4*#ppt_w"/>
                                          </p:val>
                                        </p:tav>
                                        <p:tav tm="100000">
                                          <p:val>
                                            <p:strVal val="#ppt_w"/>
                                          </p:val>
                                        </p:tav>
                                      </p:tavLst>
                                    </p:anim>
                                    <p:anim calcmode="lin" valueType="num">
                                      <p:cBhvr>
                                        <p:cTn id="82" dur="2000" fill="hold"/>
                                        <p:tgtEl>
                                          <p:spTgt spid="30"/>
                                        </p:tgtEl>
                                        <p:attrNameLst>
                                          <p:attrName>ppt_h</p:attrName>
                                        </p:attrNameLst>
                                      </p:cBhvr>
                                      <p:tavLst>
                                        <p:tav tm="0">
                                          <p:val>
                                            <p:strVal val="4*#ppt_h"/>
                                          </p:val>
                                        </p:tav>
                                        <p:tav tm="100000">
                                          <p:val>
                                            <p:strVal val="#ppt_h"/>
                                          </p:val>
                                        </p:tav>
                                      </p:tavLst>
                                    </p:anim>
                                  </p:childTnLst>
                                </p:cTn>
                              </p:par>
                              <p:par>
                                <p:cTn id="83" presetID="23" presetClass="entr" presetSubtype="32" fill="hold" nodeType="withEffect">
                                  <p:stCondLst>
                                    <p:cond delay="0"/>
                                  </p:stCondLst>
                                  <p:childTnLst>
                                    <p:set>
                                      <p:cBhvr>
                                        <p:cTn id="84" dur="1" fill="hold">
                                          <p:stCondLst>
                                            <p:cond delay="0"/>
                                          </p:stCondLst>
                                        </p:cTn>
                                        <p:tgtEl>
                                          <p:spTgt spid="29"/>
                                        </p:tgtEl>
                                        <p:attrNameLst>
                                          <p:attrName>style.visibility</p:attrName>
                                        </p:attrNameLst>
                                      </p:cBhvr>
                                      <p:to>
                                        <p:strVal val="visible"/>
                                      </p:to>
                                    </p:set>
                                    <p:anim calcmode="lin" valueType="num">
                                      <p:cBhvr>
                                        <p:cTn id="85" dur="2000" fill="hold"/>
                                        <p:tgtEl>
                                          <p:spTgt spid="29"/>
                                        </p:tgtEl>
                                        <p:attrNameLst>
                                          <p:attrName>ppt_w</p:attrName>
                                        </p:attrNameLst>
                                      </p:cBhvr>
                                      <p:tavLst>
                                        <p:tav tm="0">
                                          <p:val>
                                            <p:strVal val="4*#ppt_w"/>
                                          </p:val>
                                        </p:tav>
                                        <p:tav tm="100000">
                                          <p:val>
                                            <p:strVal val="#ppt_w"/>
                                          </p:val>
                                        </p:tav>
                                      </p:tavLst>
                                    </p:anim>
                                    <p:anim calcmode="lin" valueType="num">
                                      <p:cBhvr>
                                        <p:cTn id="86" dur="2000" fill="hold"/>
                                        <p:tgtEl>
                                          <p:spTgt spid="29"/>
                                        </p:tgtEl>
                                        <p:attrNameLst>
                                          <p:attrName>ppt_h</p:attrName>
                                        </p:attrNameLst>
                                      </p:cBhvr>
                                      <p:tavLst>
                                        <p:tav tm="0">
                                          <p:val>
                                            <p:strVal val="4*#ppt_h"/>
                                          </p:val>
                                        </p:tav>
                                        <p:tav tm="100000">
                                          <p:val>
                                            <p:strVal val="#ppt_h"/>
                                          </p:val>
                                        </p:tav>
                                      </p:tavLst>
                                    </p:anim>
                                  </p:childTnLst>
                                </p:cTn>
                              </p:par>
                              <p:par>
                                <p:cTn id="87" presetID="23" presetClass="entr" presetSubtype="32" fill="hold" nodeType="withEffect">
                                  <p:stCondLst>
                                    <p:cond delay="0"/>
                                  </p:stCondLst>
                                  <p:childTnLst>
                                    <p:set>
                                      <p:cBhvr>
                                        <p:cTn id="88" dur="1" fill="hold">
                                          <p:stCondLst>
                                            <p:cond delay="0"/>
                                          </p:stCondLst>
                                        </p:cTn>
                                        <p:tgtEl>
                                          <p:spTgt spid="33"/>
                                        </p:tgtEl>
                                        <p:attrNameLst>
                                          <p:attrName>style.visibility</p:attrName>
                                        </p:attrNameLst>
                                      </p:cBhvr>
                                      <p:to>
                                        <p:strVal val="visible"/>
                                      </p:to>
                                    </p:set>
                                    <p:anim calcmode="lin" valueType="num">
                                      <p:cBhvr>
                                        <p:cTn id="89" dur="2000" fill="hold"/>
                                        <p:tgtEl>
                                          <p:spTgt spid="33"/>
                                        </p:tgtEl>
                                        <p:attrNameLst>
                                          <p:attrName>ppt_w</p:attrName>
                                        </p:attrNameLst>
                                      </p:cBhvr>
                                      <p:tavLst>
                                        <p:tav tm="0">
                                          <p:val>
                                            <p:strVal val="4*#ppt_w"/>
                                          </p:val>
                                        </p:tav>
                                        <p:tav tm="100000">
                                          <p:val>
                                            <p:strVal val="#ppt_w"/>
                                          </p:val>
                                        </p:tav>
                                      </p:tavLst>
                                    </p:anim>
                                    <p:anim calcmode="lin" valueType="num">
                                      <p:cBhvr>
                                        <p:cTn id="90" dur="2000" fill="hold"/>
                                        <p:tgtEl>
                                          <p:spTgt spid="33"/>
                                        </p:tgtEl>
                                        <p:attrNameLst>
                                          <p:attrName>ppt_h</p:attrName>
                                        </p:attrNameLst>
                                      </p:cBhvr>
                                      <p:tavLst>
                                        <p:tav tm="0">
                                          <p:val>
                                            <p:strVal val="4*#ppt_h"/>
                                          </p:val>
                                        </p:tav>
                                        <p:tav tm="100000">
                                          <p:val>
                                            <p:strVal val="#ppt_h"/>
                                          </p:val>
                                        </p:tav>
                                      </p:tavLst>
                                    </p:anim>
                                  </p:childTnLst>
                                </p:cTn>
                              </p:par>
                              <p:par>
                                <p:cTn id="91" presetID="23" presetClass="entr" presetSubtype="32" fill="hold" nodeType="withEffect">
                                  <p:stCondLst>
                                    <p:cond delay="0"/>
                                  </p:stCondLst>
                                  <p:childTnLst>
                                    <p:set>
                                      <p:cBhvr>
                                        <p:cTn id="92" dur="1" fill="hold">
                                          <p:stCondLst>
                                            <p:cond delay="0"/>
                                          </p:stCondLst>
                                        </p:cTn>
                                        <p:tgtEl>
                                          <p:spTgt spid="32"/>
                                        </p:tgtEl>
                                        <p:attrNameLst>
                                          <p:attrName>style.visibility</p:attrName>
                                        </p:attrNameLst>
                                      </p:cBhvr>
                                      <p:to>
                                        <p:strVal val="visible"/>
                                      </p:to>
                                    </p:set>
                                    <p:anim calcmode="lin" valueType="num">
                                      <p:cBhvr>
                                        <p:cTn id="93" dur="2000" fill="hold"/>
                                        <p:tgtEl>
                                          <p:spTgt spid="32"/>
                                        </p:tgtEl>
                                        <p:attrNameLst>
                                          <p:attrName>ppt_w</p:attrName>
                                        </p:attrNameLst>
                                      </p:cBhvr>
                                      <p:tavLst>
                                        <p:tav tm="0">
                                          <p:val>
                                            <p:strVal val="4*#ppt_w"/>
                                          </p:val>
                                        </p:tav>
                                        <p:tav tm="100000">
                                          <p:val>
                                            <p:strVal val="#ppt_w"/>
                                          </p:val>
                                        </p:tav>
                                      </p:tavLst>
                                    </p:anim>
                                    <p:anim calcmode="lin" valueType="num">
                                      <p:cBhvr>
                                        <p:cTn id="94" dur="2000" fill="hold"/>
                                        <p:tgtEl>
                                          <p:spTgt spid="32"/>
                                        </p:tgtEl>
                                        <p:attrNameLst>
                                          <p:attrName>ppt_h</p:attrName>
                                        </p:attrNameLst>
                                      </p:cBhvr>
                                      <p:tavLst>
                                        <p:tav tm="0">
                                          <p:val>
                                            <p:strVal val="4*#ppt_h"/>
                                          </p:val>
                                        </p:tav>
                                        <p:tav tm="100000">
                                          <p:val>
                                            <p:strVal val="#ppt_h"/>
                                          </p:val>
                                        </p:tav>
                                      </p:tavLst>
                                    </p:anim>
                                  </p:childTnLst>
                                </p:cTn>
                              </p:par>
                              <p:par>
                                <p:cTn id="95" presetID="8" presetClass="emph" presetSubtype="0" autoRev="1" fill="hold" nodeType="withEffect">
                                  <p:stCondLst>
                                    <p:cond delay="0"/>
                                  </p:stCondLst>
                                  <p:childTnLst>
                                    <p:animRot by="-21600000">
                                      <p:cBhvr>
                                        <p:cTn id="96" dur="2000" fill="hold"/>
                                        <p:tgtEl>
                                          <p:spTgt spid="2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1"/>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30"/>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3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32"/>
                                        </p:tgtEl>
                                        <p:attrNameLst>
                                          <p:attrName>r</p:attrName>
                                        </p:attrNameLst>
                                      </p:cBhvr>
                                    </p:animRot>
                                  </p:childTnLst>
                                </p:cTn>
                              </p:par>
                            </p:childTnLst>
                          </p:cTn>
                        </p:par>
                        <p:par>
                          <p:cTn id="107" fill="hold">
                            <p:stCondLst>
                              <p:cond delay="4000"/>
                            </p:stCondLst>
                            <p:childTnLst>
                              <p:par>
                                <p:cTn id="108" presetID="23" presetClass="exit" presetSubtype="544" fill="hold" nodeType="afterEffect">
                                  <p:stCondLst>
                                    <p:cond delay="0"/>
                                  </p:stCondLst>
                                  <p:childTnLst>
                                    <p:anim calcmode="lin" valueType="num">
                                      <p:cBhvr>
                                        <p:cTn id="109" dur="2000"/>
                                        <p:tgtEl>
                                          <p:spTgt spid="20"/>
                                        </p:tgtEl>
                                        <p:attrNameLst>
                                          <p:attrName>ppt_w</p:attrName>
                                        </p:attrNameLst>
                                      </p:cBhvr>
                                      <p:tavLst>
                                        <p:tav tm="0">
                                          <p:val>
                                            <p:strVal val="ppt_w"/>
                                          </p:val>
                                        </p:tav>
                                        <p:tav tm="100000">
                                          <p:val>
                                            <p:fltVal val="0"/>
                                          </p:val>
                                        </p:tav>
                                      </p:tavLst>
                                    </p:anim>
                                    <p:anim calcmode="lin" valueType="num">
                                      <p:cBhvr>
                                        <p:cTn id="110" dur="2000"/>
                                        <p:tgtEl>
                                          <p:spTgt spid="20"/>
                                        </p:tgtEl>
                                        <p:attrNameLst>
                                          <p:attrName>ppt_h</p:attrName>
                                        </p:attrNameLst>
                                      </p:cBhvr>
                                      <p:tavLst>
                                        <p:tav tm="0">
                                          <p:val>
                                            <p:strVal val="ppt_h"/>
                                          </p:val>
                                        </p:tav>
                                        <p:tav tm="100000">
                                          <p:val>
                                            <p:fltVal val="0"/>
                                          </p:val>
                                        </p:tav>
                                      </p:tavLst>
                                    </p:anim>
                                    <p:anim calcmode="lin" valueType="num">
                                      <p:cBhvr>
                                        <p:cTn id="111" dur="2000"/>
                                        <p:tgtEl>
                                          <p:spTgt spid="20"/>
                                        </p:tgtEl>
                                        <p:attrNameLst>
                                          <p:attrName>ppt_x</p:attrName>
                                        </p:attrNameLst>
                                      </p:cBhvr>
                                      <p:tavLst>
                                        <p:tav tm="0">
                                          <p:val>
                                            <p:strVal val="ppt_x"/>
                                          </p:val>
                                        </p:tav>
                                        <p:tav tm="100000">
                                          <p:val>
                                            <p:fltVal val="0.5"/>
                                          </p:val>
                                        </p:tav>
                                      </p:tavLst>
                                    </p:anim>
                                    <p:anim calcmode="lin" valueType="num">
                                      <p:cBhvr>
                                        <p:cTn id="112" dur="2000"/>
                                        <p:tgtEl>
                                          <p:spTgt spid="20"/>
                                        </p:tgtEl>
                                        <p:attrNameLst>
                                          <p:attrName>ppt_y</p:attrName>
                                        </p:attrNameLst>
                                      </p:cBhvr>
                                      <p:tavLst>
                                        <p:tav tm="0">
                                          <p:val>
                                            <p:strVal val="ppt_y"/>
                                          </p:val>
                                        </p:tav>
                                        <p:tav tm="100000">
                                          <p:val>
                                            <p:fltVal val="0.5"/>
                                          </p:val>
                                        </p:tav>
                                      </p:tavLst>
                                    </p:anim>
                                    <p:set>
                                      <p:cBhvr>
                                        <p:cTn id="113" dur="1" fill="hold">
                                          <p:stCondLst>
                                            <p:cond delay="1999"/>
                                          </p:stCondLst>
                                        </p:cTn>
                                        <p:tgtEl>
                                          <p:spTgt spid="2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21"/>
                                        </p:tgtEl>
                                        <p:attrNameLst>
                                          <p:attrName>ppt_w</p:attrName>
                                        </p:attrNameLst>
                                      </p:cBhvr>
                                      <p:tavLst>
                                        <p:tav tm="0">
                                          <p:val>
                                            <p:strVal val="ppt_w"/>
                                          </p:val>
                                        </p:tav>
                                        <p:tav tm="100000">
                                          <p:val>
                                            <p:fltVal val="0"/>
                                          </p:val>
                                        </p:tav>
                                      </p:tavLst>
                                    </p:anim>
                                    <p:anim calcmode="lin" valueType="num">
                                      <p:cBhvr>
                                        <p:cTn id="116" dur="2000"/>
                                        <p:tgtEl>
                                          <p:spTgt spid="21"/>
                                        </p:tgtEl>
                                        <p:attrNameLst>
                                          <p:attrName>ppt_h</p:attrName>
                                        </p:attrNameLst>
                                      </p:cBhvr>
                                      <p:tavLst>
                                        <p:tav tm="0">
                                          <p:val>
                                            <p:strVal val="ppt_h"/>
                                          </p:val>
                                        </p:tav>
                                        <p:tav tm="100000">
                                          <p:val>
                                            <p:fltVal val="0"/>
                                          </p:val>
                                        </p:tav>
                                      </p:tavLst>
                                    </p:anim>
                                    <p:anim calcmode="lin" valueType="num">
                                      <p:cBhvr>
                                        <p:cTn id="117" dur="2000"/>
                                        <p:tgtEl>
                                          <p:spTgt spid="21"/>
                                        </p:tgtEl>
                                        <p:attrNameLst>
                                          <p:attrName>ppt_x</p:attrName>
                                        </p:attrNameLst>
                                      </p:cBhvr>
                                      <p:tavLst>
                                        <p:tav tm="0">
                                          <p:val>
                                            <p:strVal val="ppt_x"/>
                                          </p:val>
                                        </p:tav>
                                        <p:tav tm="100000">
                                          <p:val>
                                            <p:fltVal val="0.5"/>
                                          </p:val>
                                        </p:tav>
                                      </p:tavLst>
                                    </p:anim>
                                    <p:anim calcmode="lin" valueType="num">
                                      <p:cBhvr>
                                        <p:cTn id="118" dur="2000"/>
                                        <p:tgtEl>
                                          <p:spTgt spid="21"/>
                                        </p:tgtEl>
                                        <p:attrNameLst>
                                          <p:attrName>ppt_y</p:attrName>
                                        </p:attrNameLst>
                                      </p:cBhvr>
                                      <p:tavLst>
                                        <p:tav tm="0">
                                          <p:val>
                                            <p:strVal val="ppt_y"/>
                                          </p:val>
                                        </p:tav>
                                        <p:tav tm="100000">
                                          <p:val>
                                            <p:fltVal val="0.5"/>
                                          </p:val>
                                        </p:tav>
                                      </p:tavLst>
                                    </p:anim>
                                    <p:set>
                                      <p:cBhvr>
                                        <p:cTn id="119" dur="1" fill="hold">
                                          <p:stCondLst>
                                            <p:cond delay="1999"/>
                                          </p:stCondLst>
                                        </p:cTn>
                                        <p:tgtEl>
                                          <p:spTgt spid="21"/>
                                        </p:tgtEl>
                                        <p:attrNameLst>
                                          <p:attrName>style.visibility</p:attrName>
                                        </p:attrNameLst>
                                      </p:cBhvr>
                                      <p:to>
                                        <p:strVal val="hidden"/>
                                      </p:to>
                                    </p:set>
                                  </p:childTnLst>
                                </p:cTn>
                              </p:par>
                              <p:par>
                                <p:cTn id="120" presetID="23" presetClass="exit" presetSubtype="544" fill="hold" nodeType="withEffect">
                                  <p:stCondLst>
                                    <p:cond delay="0"/>
                                  </p:stCondLst>
                                  <p:childTnLst>
                                    <p:anim calcmode="lin" valueType="num">
                                      <p:cBhvr>
                                        <p:cTn id="121" dur="2000"/>
                                        <p:tgtEl>
                                          <p:spTgt spid="22"/>
                                        </p:tgtEl>
                                        <p:attrNameLst>
                                          <p:attrName>ppt_w</p:attrName>
                                        </p:attrNameLst>
                                      </p:cBhvr>
                                      <p:tavLst>
                                        <p:tav tm="0">
                                          <p:val>
                                            <p:strVal val="ppt_w"/>
                                          </p:val>
                                        </p:tav>
                                        <p:tav tm="100000">
                                          <p:val>
                                            <p:fltVal val="0"/>
                                          </p:val>
                                        </p:tav>
                                      </p:tavLst>
                                    </p:anim>
                                    <p:anim calcmode="lin" valueType="num">
                                      <p:cBhvr>
                                        <p:cTn id="122" dur="2000"/>
                                        <p:tgtEl>
                                          <p:spTgt spid="22"/>
                                        </p:tgtEl>
                                        <p:attrNameLst>
                                          <p:attrName>ppt_h</p:attrName>
                                        </p:attrNameLst>
                                      </p:cBhvr>
                                      <p:tavLst>
                                        <p:tav tm="0">
                                          <p:val>
                                            <p:strVal val="ppt_h"/>
                                          </p:val>
                                        </p:tav>
                                        <p:tav tm="100000">
                                          <p:val>
                                            <p:fltVal val="0"/>
                                          </p:val>
                                        </p:tav>
                                      </p:tavLst>
                                    </p:anim>
                                    <p:anim calcmode="lin" valueType="num">
                                      <p:cBhvr>
                                        <p:cTn id="123" dur="2000"/>
                                        <p:tgtEl>
                                          <p:spTgt spid="22"/>
                                        </p:tgtEl>
                                        <p:attrNameLst>
                                          <p:attrName>ppt_x</p:attrName>
                                        </p:attrNameLst>
                                      </p:cBhvr>
                                      <p:tavLst>
                                        <p:tav tm="0">
                                          <p:val>
                                            <p:strVal val="ppt_x"/>
                                          </p:val>
                                        </p:tav>
                                        <p:tav tm="100000">
                                          <p:val>
                                            <p:fltVal val="0.5"/>
                                          </p:val>
                                        </p:tav>
                                      </p:tavLst>
                                    </p:anim>
                                    <p:anim calcmode="lin" valueType="num">
                                      <p:cBhvr>
                                        <p:cTn id="124" dur="2000"/>
                                        <p:tgtEl>
                                          <p:spTgt spid="22"/>
                                        </p:tgtEl>
                                        <p:attrNameLst>
                                          <p:attrName>ppt_y</p:attrName>
                                        </p:attrNameLst>
                                      </p:cBhvr>
                                      <p:tavLst>
                                        <p:tav tm="0">
                                          <p:val>
                                            <p:strVal val="ppt_y"/>
                                          </p:val>
                                        </p:tav>
                                        <p:tav tm="100000">
                                          <p:val>
                                            <p:fltVal val="0.5"/>
                                          </p:val>
                                        </p:tav>
                                      </p:tavLst>
                                    </p:anim>
                                    <p:set>
                                      <p:cBhvr>
                                        <p:cTn id="125" dur="1" fill="hold">
                                          <p:stCondLst>
                                            <p:cond delay="1999"/>
                                          </p:stCondLst>
                                        </p:cTn>
                                        <p:tgtEl>
                                          <p:spTgt spid="22"/>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2000"/>
                                        <p:tgtEl>
                                          <p:spTgt spid="23"/>
                                        </p:tgtEl>
                                        <p:attrNameLst>
                                          <p:attrName>ppt_w</p:attrName>
                                        </p:attrNameLst>
                                      </p:cBhvr>
                                      <p:tavLst>
                                        <p:tav tm="0">
                                          <p:val>
                                            <p:strVal val="ppt_w"/>
                                          </p:val>
                                        </p:tav>
                                        <p:tav tm="100000">
                                          <p:val>
                                            <p:fltVal val="0"/>
                                          </p:val>
                                        </p:tav>
                                      </p:tavLst>
                                    </p:anim>
                                    <p:anim calcmode="lin" valueType="num">
                                      <p:cBhvr>
                                        <p:cTn id="128" dur="2000"/>
                                        <p:tgtEl>
                                          <p:spTgt spid="23"/>
                                        </p:tgtEl>
                                        <p:attrNameLst>
                                          <p:attrName>ppt_h</p:attrName>
                                        </p:attrNameLst>
                                      </p:cBhvr>
                                      <p:tavLst>
                                        <p:tav tm="0">
                                          <p:val>
                                            <p:strVal val="ppt_h"/>
                                          </p:val>
                                        </p:tav>
                                        <p:tav tm="100000">
                                          <p:val>
                                            <p:fltVal val="0"/>
                                          </p:val>
                                        </p:tav>
                                      </p:tavLst>
                                    </p:anim>
                                    <p:anim calcmode="lin" valueType="num">
                                      <p:cBhvr>
                                        <p:cTn id="129" dur="2000"/>
                                        <p:tgtEl>
                                          <p:spTgt spid="23"/>
                                        </p:tgtEl>
                                        <p:attrNameLst>
                                          <p:attrName>ppt_x</p:attrName>
                                        </p:attrNameLst>
                                      </p:cBhvr>
                                      <p:tavLst>
                                        <p:tav tm="0">
                                          <p:val>
                                            <p:strVal val="ppt_x"/>
                                          </p:val>
                                        </p:tav>
                                        <p:tav tm="100000">
                                          <p:val>
                                            <p:fltVal val="0.5"/>
                                          </p:val>
                                        </p:tav>
                                      </p:tavLst>
                                    </p:anim>
                                    <p:anim calcmode="lin" valueType="num">
                                      <p:cBhvr>
                                        <p:cTn id="130" dur="2000"/>
                                        <p:tgtEl>
                                          <p:spTgt spid="23"/>
                                        </p:tgtEl>
                                        <p:attrNameLst>
                                          <p:attrName>ppt_y</p:attrName>
                                        </p:attrNameLst>
                                      </p:cBhvr>
                                      <p:tavLst>
                                        <p:tav tm="0">
                                          <p:val>
                                            <p:strVal val="ppt_y"/>
                                          </p:val>
                                        </p:tav>
                                        <p:tav tm="100000">
                                          <p:val>
                                            <p:fltVal val="0.5"/>
                                          </p:val>
                                        </p:tav>
                                      </p:tavLst>
                                    </p:anim>
                                    <p:set>
                                      <p:cBhvr>
                                        <p:cTn id="131" dur="1" fill="hold">
                                          <p:stCondLst>
                                            <p:cond delay="1999"/>
                                          </p:stCondLst>
                                        </p:cTn>
                                        <p:tgtEl>
                                          <p:spTgt spid="23"/>
                                        </p:tgtEl>
                                        <p:attrNameLst>
                                          <p:attrName>style.visibility</p:attrName>
                                        </p:attrNameLst>
                                      </p:cBhvr>
                                      <p:to>
                                        <p:strVal val="hidden"/>
                                      </p:to>
                                    </p:set>
                                  </p:childTnLst>
                                </p:cTn>
                              </p:par>
                              <p:par>
                                <p:cTn id="132" presetID="23" presetClass="exit" presetSubtype="544" fill="hold" nodeType="withEffect">
                                  <p:stCondLst>
                                    <p:cond delay="0"/>
                                  </p:stCondLst>
                                  <p:childTnLst>
                                    <p:anim calcmode="lin" valueType="num">
                                      <p:cBhvr>
                                        <p:cTn id="133" dur="2000"/>
                                        <p:tgtEl>
                                          <p:spTgt spid="24"/>
                                        </p:tgtEl>
                                        <p:attrNameLst>
                                          <p:attrName>ppt_w</p:attrName>
                                        </p:attrNameLst>
                                      </p:cBhvr>
                                      <p:tavLst>
                                        <p:tav tm="0">
                                          <p:val>
                                            <p:strVal val="ppt_w"/>
                                          </p:val>
                                        </p:tav>
                                        <p:tav tm="100000">
                                          <p:val>
                                            <p:fltVal val="0"/>
                                          </p:val>
                                        </p:tav>
                                      </p:tavLst>
                                    </p:anim>
                                    <p:anim calcmode="lin" valueType="num">
                                      <p:cBhvr>
                                        <p:cTn id="134" dur="2000"/>
                                        <p:tgtEl>
                                          <p:spTgt spid="24"/>
                                        </p:tgtEl>
                                        <p:attrNameLst>
                                          <p:attrName>ppt_h</p:attrName>
                                        </p:attrNameLst>
                                      </p:cBhvr>
                                      <p:tavLst>
                                        <p:tav tm="0">
                                          <p:val>
                                            <p:strVal val="ppt_h"/>
                                          </p:val>
                                        </p:tav>
                                        <p:tav tm="100000">
                                          <p:val>
                                            <p:fltVal val="0"/>
                                          </p:val>
                                        </p:tav>
                                      </p:tavLst>
                                    </p:anim>
                                    <p:anim calcmode="lin" valueType="num">
                                      <p:cBhvr>
                                        <p:cTn id="135" dur="2000"/>
                                        <p:tgtEl>
                                          <p:spTgt spid="24"/>
                                        </p:tgtEl>
                                        <p:attrNameLst>
                                          <p:attrName>ppt_x</p:attrName>
                                        </p:attrNameLst>
                                      </p:cBhvr>
                                      <p:tavLst>
                                        <p:tav tm="0">
                                          <p:val>
                                            <p:strVal val="ppt_x"/>
                                          </p:val>
                                        </p:tav>
                                        <p:tav tm="100000">
                                          <p:val>
                                            <p:fltVal val="0.5"/>
                                          </p:val>
                                        </p:tav>
                                      </p:tavLst>
                                    </p:anim>
                                    <p:anim calcmode="lin" valueType="num">
                                      <p:cBhvr>
                                        <p:cTn id="136" dur="2000"/>
                                        <p:tgtEl>
                                          <p:spTgt spid="24"/>
                                        </p:tgtEl>
                                        <p:attrNameLst>
                                          <p:attrName>ppt_y</p:attrName>
                                        </p:attrNameLst>
                                      </p:cBhvr>
                                      <p:tavLst>
                                        <p:tav tm="0">
                                          <p:val>
                                            <p:strVal val="ppt_y"/>
                                          </p:val>
                                        </p:tav>
                                        <p:tav tm="100000">
                                          <p:val>
                                            <p:fltVal val="0.5"/>
                                          </p:val>
                                        </p:tav>
                                      </p:tavLst>
                                    </p:anim>
                                    <p:set>
                                      <p:cBhvr>
                                        <p:cTn id="137" dur="1" fill="hold">
                                          <p:stCondLst>
                                            <p:cond delay="1999"/>
                                          </p:stCondLst>
                                        </p:cTn>
                                        <p:tgtEl>
                                          <p:spTgt spid="24"/>
                                        </p:tgtEl>
                                        <p:attrNameLst>
                                          <p:attrName>style.visibility</p:attrName>
                                        </p:attrNameLst>
                                      </p:cBhvr>
                                      <p:to>
                                        <p:strVal val="hidden"/>
                                      </p:to>
                                    </p:set>
                                  </p:childTnLst>
                                </p:cTn>
                              </p:par>
                              <p:par>
                                <p:cTn id="138" presetID="23" presetClass="exit" presetSubtype="544" fill="hold" nodeType="withEffect">
                                  <p:stCondLst>
                                    <p:cond delay="0"/>
                                  </p:stCondLst>
                                  <p:childTnLst>
                                    <p:anim calcmode="lin" valueType="num">
                                      <p:cBhvr>
                                        <p:cTn id="139" dur="2000"/>
                                        <p:tgtEl>
                                          <p:spTgt spid="25"/>
                                        </p:tgtEl>
                                        <p:attrNameLst>
                                          <p:attrName>ppt_w</p:attrName>
                                        </p:attrNameLst>
                                      </p:cBhvr>
                                      <p:tavLst>
                                        <p:tav tm="0">
                                          <p:val>
                                            <p:strVal val="ppt_w"/>
                                          </p:val>
                                        </p:tav>
                                        <p:tav tm="100000">
                                          <p:val>
                                            <p:fltVal val="0"/>
                                          </p:val>
                                        </p:tav>
                                      </p:tavLst>
                                    </p:anim>
                                    <p:anim calcmode="lin" valueType="num">
                                      <p:cBhvr>
                                        <p:cTn id="140" dur="2000"/>
                                        <p:tgtEl>
                                          <p:spTgt spid="25"/>
                                        </p:tgtEl>
                                        <p:attrNameLst>
                                          <p:attrName>ppt_h</p:attrName>
                                        </p:attrNameLst>
                                      </p:cBhvr>
                                      <p:tavLst>
                                        <p:tav tm="0">
                                          <p:val>
                                            <p:strVal val="ppt_h"/>
                                          </p:val>
                                        </p:tav>
                                        <p:tav tm="100000">
                                          <p:val>
                                            <p:fltVal val="0"/>
                                          </p:val>
                                        </p:tav>
                                      </p:tavLst>
                                    </p:anim>
                                    <p:anim calcmode="lin" valueType="num">
                                      <p:cBhvr>
                                        <p:cTn id="141" dur="2000"/>
                                        <p:tgtEl>
                                          <p:spTgt spid="25"/>
                                        </p:tgtEl>
                                        <p:attrNameLst>
                                          <p:attrName>ppt_x</p:attrName>
                                        </p:attrNameLst>
                                      </p:cBhvr>
                                      <p:tavLst>
                                        <p:tav tm="0">
                                          <p:val>
                                            <p:strVal val="ppt_x"/>
                                          </p:val>
                                        </p:tav>
                                        <p:tav tm="100000">
                                          <p:val>
                                            <p:fltVal val="0.5"/>
                                          </p:val>
                                        </p:tav>
                                      </p:tavLst>
                                    </p:anim>
                                    <p:anim calcmode="lin" valueType="num">
                                      <p:cBhvr>
                                        <p:cTn id="142" dur="2000"/>
                                        <p:tgtEl>
                                          <p:spTgt spid="25"/>
                                        </p:tgtEl>
                                        <p:attrNameLst>
                                          <p:attrName>ppt_y</p:attrName>
                                        </p:attrNameLst>
                                      </p:cBhvr>
                                      <p:tavLst>
                                        <p:tav tm="0">
                                          <p:val>
                                            <p:strVal val="ppt_y"/>
                                          </p:val>
                                        </p:tav>
                                        <p:tav tm="100000">
                                          <p:val>
                                            <p:fltVal val="0.5"/>
                                          </p:val>
                                        </p:tav>
                                      </p:tavLst>
                                    </p:anim>
                                    <p:set>
                                      <p:cBhvr>
                                        <p:cTn id="143" dur="1" fill="hold">
                                          <p:stCondLst>
                                            <p:cond delay="1999"/>
                                          </p:stCondLst>
                                        </p:cTn>
                                        <p:tgtEl>
                                          <p:spTgt spid="25"/>
                                        </p:tgtEl>
                                        <p:attrNameLst>
                                          <p:attrName>style.visibility</p:attrName>
                                        </p:attrNameLst>
                                      </p:cBhvr>
                                      <p:to>
                                        <p:strVal val="hidden"/>
                                      </p:to>
                                    </p:set>
                                  </p:childTnLst>
                                </p:cTn>
                              </p:par>
                              <p:par>
                                <p:cTn id="144" presetID="23" presetClass="exit" presetSubtype="544" fill="hold" nodeType="withEffect">
                                  <p:stCondLst>
                                    <p:cond delay="0"/>
                                  </p:stCondLst>
                                  <p:childTnLst>
                                    <p:anim calcmode="lin" valueType="num">
                                      <p:cBhvr>
                                        <p:cTn id="145" dur="2000"/>
                                        <p:tgtEl>
                                          <p:spTgt spid="26"/>
                                        </p:tgtEl>
                                        <p:attrNameLst>
                                          <p:attrName>ppt_w</p:attrName>
                                        </p:attrNameLst>
                                      </p:cBhvr>
                                      <p:tavLst>
                                        <p:tav tm="0">
                                          <p:val>
                                            <p:strVal val="ppt_w"/>
                                          </p:val>
                                        </p:tav>
                                        <p:tav tm="100000">
                                          <p:val>
                                            <p:fltVal val="0"/>
                                          </p:val>
                                        </p:tav>
                                      </p:tavLst>
                                    </p:anim>
                                    <p:anim calcmode="lin" valueType="num">
                                      <p:cBhvr>
                                        <p:cTn id="146" dur="2000"/>
                                        <p:tgtEl>
                                          <p:spTgt spid="26"/>
                                        </p:tgtEl>
                                        <p:attrNameLst>
                                          <p:attrName>ppt_h</p:attrName>
                                        </p:attrNameLst>
                                      </p:cBhvr>
                                      <p:tavLst>
                                        <p:tav tm="0">
                                          <p:val>
                                            <p:strVal val="ppt_h"/>
                                          </p:val>
                                        </p:tav>
                                        <p:tav tm="100000">
                                          <p:val>
                                            <p:fltVal val="0"/>
                                          </p:val>
                                        </p:tav>
                                      </p:tavLst>
                                    </p:anim>
                                    <p:anim calcmode="lin" valueType="num">
                                      <p:cBhvr>
                                        <p:cTn id="147" dur="2000"/>
                                        <p:tgtEl>
                                          <p:spTgt spid="26"/>
                                        </p:tgtEl>
                                        <p:attrNameLst>
                                          <p:attrName>ppt_x</p:attrName>
                                        </p:attrNameLst>
                                      </p:cBhvr>
                                      <p:tavLst>
                                        <p:tav tm="0">
                                          <p:val>
                                            <p:strVal val="ppt_x"/>
                                          </p:val>
                                        </p:tav>
                                        <p:tav tm="100000">
                                          <p:val>
                                            <p:fltVal val="0.5"/>
                                          </p:val>
                                        </p:tav>
                                      </p:tavLst>
                                    </p:anim>
                                    <p:anim calcmode="lin" valueType="num">
                                      <p:cBhvr>
                                        <p:cTn id="148" dur="2000"/>
                                        <p:tgtEl>
                                          <p:spTgt spid="26"/>
                                        </p:tgtEl>
                                        <p:attrNameLst>
                                          <p:attrName>ppt_y</p:attrName>
                                        </p:attrNameLst>
                                      </p:cBhvr>
                                      <p:tavLst>
                                        <p:tav tm="0">
                                          <p:val>
                                            <p:strVal val="ppt_y"/>
                                          </p:val>
                                        </p:tav>
                                        <p:tav tm="100000">
                                          <p:val>
                                            <p:fltVal val="0.5"/>
                                          </p:val>
                                        </p:tav>
                                      </p:tavLst>
                                    </p:anim>
                                    <p:set>
                                      <p:cBhvr>
                                        <p:cTn id="149" dur="1" fill="hold">
                                          <p:stCondLst>
                                            <p:cond delay="1999"/>
                                          </p:stCondLst>
                                        </p:cTn>
                                        <p:tgtEl>
                                          <p:spTgt spid="26"/>
                                        </p:tgtEl>
                                        <p:attrNameLst>
                                          <p:attrName>style.visibility</p:attrName>
                                        </p:attrNameLst>
                                      </p:cBhvr>
                                      <p:to>
                                        <p:strVal val="hidden"/>
                                      </p:to>
                                    </p:set>
                                  </p:childTnLst>
                                </p:cTn>
                              </p:par>
                              <p:par>
                                <p:cTn id="150" presetID="23" presetClass="exit" presetSubtype="544" fill="hold" nodeType="withEffect">
                                  <p:stCondLst>
                                    <p:cond delay="0"/>
                                  </p:stCondLst>
                                  <p:childTnLst>
                                    <p:anim calcmode="lin" valueType="num">
                                      <p:cBhvr>
                                        <p:cTn id="151" dur="2000"/>
                                        <p:tgtEl>
                                          <p:spTgt spid="27"/>
                                        </p:tgtEl>
                                        <p:attrNameLst>
                                          <p:attrName>ppt_w</p:attrName>
                                        </p:attrNameLst>
                                      </p:cBhvr>
                                      <p:tavLst>
                                        <p:tav tm="0">
                                          <p:val>
                                            <p:strVal val="ppt_w"/>
                                          </p:val>
                                        </p:tav>
                                        <p:tav tm="100000">
                                          <p:val>
                                            <p:fltVal val="0"/>
                                          </p:val>
                                        </p:tav>
                                      </p:tavLst>
                                    </p:anim>
                                    <p:anim calcmode="lin" valueType="num">
                                      <p:cBhvr>
                                        <p:cTn id="152" dur="2000"/>
                                        <p:tgtEl>
                                          <p:spTgt spid="27"/>
                                        </p:tgtEl>
                                        <p:attrNameLst>
                                          <p:attrName>ppt_h</p:attrName>
                                        </p:attrNameLst>
                                      </p:cBhvr>
                                      <p:tavLst>
                                        <p:tav tm="0">
                                          <p:val>
                                            <p:strVal val="ppt_h"/>
                                          </p:val>
                                        </p:tav>
                                        <p:tav tm="100000">
                                          <p:val>
                                            <p:fltVal val="0"/>
                                          </p:val>
                                        </p:tav>
                                      </p:tavLst>
                                    </p:anim>
                                    <p:anim calcmode="lin" valueType="num">
                                      <p:cBhvr>
                                        <p:cTn id="153" dur="2000"/>
                                        <p:tgtEl>
                                          <p:spTgt spid="27"/>
                                        </p:tgtEl>
                                        <p:attrNameLst>
                                          <p:attrName>ppt_x</p:attrName>
                                        </p:attrNameLst>
                                      </p:cBhvr>
                                      <p:tavLst>
                                        <p:tav tm="0">
                                          <p:val>
                                            <p:strVal val="ppt_x"/>
                                          </p:val>
                                        </p:tav>
                                        <p:tav tm="100000">
                                          <p:val>
                                            <p:fltVal val="0.5"/>
                                          </p:val>
                                        </p:tav>
                                      </p:tavLst>
                                    </p:anim>
                                    <p:anim calcmode="lin" valueType="num">
                                      <p:cBhvr>
                                        <p:cTn id="154" dur="2000"/>
                                        <p:tgtEl>
                                          <p:spTgt spid="27"/>
                                        </p:tgtEl>
                                        <p:attrNameLst>
                                          <p:attrName>ppt_y</p:attrName>
                                        </p:attrNameLst>
                                      </p:cBhvr>
                                      <p:tavLst>
                                        <p:tav tm="0">
                                          <p:val>
                                            <p:strVal val="ppt_y"/>
                                          </p:val>
                                        </p:tav>
                                        <p:tav tm="100000">
                                          <p:val>
                                            <p:fltVal val="0.5"/>
                                          </p:val>
                                        </p:tav>
                                      </p:tavLst>
                                    </p:anim>
                                    <p:set>
                                      <p:cBhvr>
                                        <p:cTn id="155" dur="1" fill="hold">
                                          <p:stCondLst>
                                            <p:cond delay="1999"/>
                                          </p:stCondLst>
                                        </p:cTn>
                                        <p:tgtEl>
                                          <p:spTgt spid="27"/>
                                        </p:tgtEl>
                                        <p:attrNameLst>
                                          <p:attrName>style.visibility</p:attrName>
                                        </p:attrNameLst>
                                      </p:cBhvr>
                                      <p:to>
                                        <p:strVal val="hidden"/>
                                      </p:to>
                                    </p:set>
                                  </p:childTnLst>
                                </p:cTn>
                              </p:par>
                              <p:par>
                                <p:cTn id="156" presetID="23" presetClass="exit" presetSubtype="32" fill="hold" nodeType="withEffect">
                                  <p:stCondLst>
                                    <p:cond delay="0"/>
                                  </p:stCondLst>
                                  <p:childTnLst>
                                    <p:anim calcmode="lin" valueType="num">
                                      <p:cBhvr>
                                        <p:cTn id="157" dur="2000"/>
                                        <p:tgtEl>
                                          <p:spTgt spid="28"/>
                                        </p:tgtEl>
                                        <p:attrNameLst>
                                          <p:attrName>ppt_w</p:attrName>
                                        </p:attrNameLst>
                                      </p:cBhvr>
                                      <p:tavLst>
                                        <p:tav tm="0">
                                          <p:val>
                                            <p:strVal val="ppt_w"/>
                                          </p:val>
                                        </p:tav>
                                        <p:tav tm="100000">
                                          <p:val>
                                            <p:fltVal val="0"/>
                                          </p:val>
                                        </p:tav>
                                      </p:tavLst>
                                    </p:anim>
                                    <p:anim calcmode="lin" valueType="num">
                                      <p:cBhvr>
                                        <p:cTn id="158" dur="2000"/>
                                        <p:tgtEl>
                                          <p:spTgt spid="28"/>
                                        </p:tgtEl>
                                        <p:attrNameLst>
                                          <p:attrName>ppt_h</p:attrName>
                                        </p:attrNameLst>
                                      </p:cBhvr>
                                      <p:tavLst>
                                        <p:tav tm="0">
                                          <p:val>
                                            <p:strVal val="ppt_h"/>
                                          </p:val>
                                        </p:tav>
                                        <p:tav tm="100000">
                                          <p:val>
                                            <p:fltVal val="0"/>
                                          </p:val>
                                        </p:tav>
                                      </p:tavLst>
                                    </p:anim>
                                    <p:set>
                                      <p:cBhvr>
                                        <p:cTn id="159" dur="1" fill="hold">
                                          <p:stCondLst>
                                            <p:cond delay="1999"/>
                                          </p:stCondLst>
                                        </p:cTn>
                                        <p:tgtEl>
                                          <p:spTgt spid="28"/>
                                        </p:tgtEl>
                                        <p:attrNameLst>
                                          <p:attrName>style.visibility</p:attrName>
                                        </p:attrNameLst>
                                      </p:cBhvr>
                                      <p:to>
                                        <p:strVal val="hidden"/>
                                      </p:to>
                                    </p:set>
                                  </p:childTnLst>
                                </p:cTn>
                              </p:par>
                              <p:par>
                                <p:cTn id="160" presetID="23" presetClass="exit" presetSubtype="32" fill="hold" nodeType="withEffect">
                                  <p:stCondLst>
                                    <p:cond delay="0"/>
                                  </p:stCondLst>
                                  <p:childTnLst>
                                    <p:anim calcmode="lin" valueType="num">
                                      <p:cBhvr>
                                        <p:cTn id="161" dur="2000"/>
                                        <p:tgtEl>
                                          <p:spTgt spid="29"/>
                                        </p:tgtEl>
                                        <p:attrNameLst>
                                          <p:attrName>ppt_w</p:attrName>
                                        </p:attrNameLst>
                                      </p:cBhvr>
                                      <p:tavLst>
                                        <p:tav tm="0">
                                          <p:val>
                                            <p:strVal val="ppt_w"/>
                                          </p:val>
                                        </p:tav>
                                        <p:tav tm="100000">
                                          <p:val>
                                            <p:fltVal val="0"/>
                                          </p:val>
                                        </p:tav>
                                      </p:tavLst>
                                    </p:anim>
                                    <p:anim calcmode="lin" valueType="num">
                                      <p:cBhvr>
                                        <p:cTn id="162" dur="2000"/>
                                        <p:tgtEl>
                                          <p:spTgt spid="29"/>
                                        </p:tgtEl>
                                        <p:attrNameLst>
                                          <p:attrName>ppt_h</p:attrName>
                                        </p:attrNameLst>
                                      </p:cBhvr>
                                      <p:tavLst>
                                        <p:tav tm="0">
                                          <p:val>
                                            <p:strVal val="ppt_h"/>
                                          </p:val>
                                        </p:tav>
                                        <p:tav tm="100000">
                                          <p:val>
                                            <p:fltVal val="0"/>
                                          </p:val>
                                        </p:tav>
                                      </p:tavLst>
                                    </p:anim>
                                    <p:set>
                                      <p:cBhvr>
                                        <p:cTn id="163" dur="1" fill="hold">
                                          <p:stCondLst>
                                            <p:cond delay="1999"/>
                                          </p:stCondLst>
                                        </p:cTn>
                                        <p:tgtEl>
                                          <p:spTgt spid="29"/>
                                        </p:tgtEl>
                                        <p:attrNameLst>
                                          <p:attrName>style.visibility</p:attrName>
                                        </p:attrNameLst>
                                      </p:cBhvr>
                                      <p:to>
                                        <p:strVal val="hidden"/>
                                      </p:to>
                                    </p:set>
                                  </p:childTnLst>
                                </p:cTn>
                              </p:par>
                              <p:par>
                                <p:cTn id="164" presetID="23" presetClass="exit" presetSubtype="32" fill="hold" nodeType="withEffect">
                                  <p:stCondLst>
                                    <p:cond delay="0"/>
                                  </p:stCondLst>
                                  <p:childTnLst>
                                    <p:anim calcmode="lin" valueType="num">
                                      <p:cBhvr>
                                        <p:cTn id="165" dur="2000"/>
                                        <p:tgtEl>
                                          <p:spTgt spid="30"/>
                                        </p:tgtEl>
                                        <p:attrNameLst>
                                          <p:attrName>ppt_w</p:attrName>
                                        </p:attrNameLst>
                                      </p:cBhvr>
                                      <p:tavLst>
                                        <p:tav tm="0">
                                          <p:val>
                                            <p:strVal val="ppt_w"/>
                                          </p:val>
                                        </p:tav>
                                        <p:tav tm="100000">
                                          <p:val>
                                            <p:fltVal val="0"/>
                                          </p:val>
                                        </p:tav>
                                      </p:tavLst>
                                    </p:anim>
                                    <p:anim calcmode="lin" valueType="num">
                                      <p:cBhvr>
                                        <p:cTn id="166" dur="2000"/>
                                        <p:tgtEl>
                                          <p:spTgt spid="30"/>
                                        </p:tgtEl>
                                        <p:attrNameLst>
                                          <p:attrName>ppt_h</p:attrName>
                                        </p:attrNameLst>
                                      </p:cBhvr>
                                      <p:tavLst>
                                        <p:tav tm="0">
                                          <p:val>
                                            <p:strVal val="ppt_h"/>
                                          </p:val>
                                        </p:tav>
                                        <p:tav tm="100000">
                                          <p:val>
                                            <p:fltVal val="0"/>
                                          </p:val>
                                        </p:tav>
                                      </p:tavLst>
                                    </p:anim>
                                    <p:set>
                                      <p:cBhvr>
                                        <p:cTn id="167" dur="1" fill="hold">
                                          <p:stCondLst>
                                            <p:cond delay="1999"/>
                                          </p:stCondLst>
                                        </p:cTn>
                                        <p:tgtEl>
                                          <p:spTgt spid="30"/>
                                        </p:tgtEl>
                                        <p:attrNameLst>
                                          <p:attrName>style.visibility</p:attrName>
                                        </p:attrNameLst>
                                      </p:cBhvr>
                                      <p:to>
                                        <p:strVal val="hidden"/>
                                      </p:to>
                                    </p:set>
                                  </p:childTnLst>
                                </p:cTn>
                              </p:par>
                              <p:par>
                                <p:cTn id="168" presetID="23" presetClass="exit" presetSubtype="32" fill="hold" nodeType="withEffect">
                                  <p:stCondLst>
                                    <p:cond delay="0"/>
                                  </p:stCondLst>
                                  <p:childTnLst>
                                    <p:anim calcmode="lin" valueType="num">
                                      <p:cBhvr>
                                        <p:cTn id="169" dur="2000"/>
                                        <p:tgtEl>
                                          <p:spTgt spid="31"/>
                                        </p:tgtEl>
                                        <p:attrNameLst>
                                          <p:attrName>ppt_w</p:attrName>
                                        </p:attrNameLst>
                                      </p:cBhvr>
                                      <p:tavLst>
                                        <p:tav tm="0">
                                          <p:val>
                                            <p:strVal val="ppt_w"/>
                                          </p:val>
                                        </p:tav>
                                        <p:tav tm="100000">
                                          <p:val>
                                            <p:fltVal val="0"/>
                                          </p:val>
                                        </p:tav>
                                      </p:tavLst>
                                    </p:anim>
                                    <p:anim calcmode="lin" valueType="num">
                                      <p:cBhvr>
                                        <p:cTn id="170" dur="2000"/>
                                        <p:tgtEl>
                                          <p:spTgt spid="31"/>
                                        </p:tgtEl>
                                        <p:attrNameLst>
                                          <p:attrName>ppt_h</p:attrName>
                                        </p:attrNameLst>
                                      </p:cBhvr>
                                      <p:tavLst>
                                        <p:tav tm="0">
                                          <p:val>
                                            <p:strVal val="ppt_h"/>
                                          </p:val>
                                        </p:tav>
                                        <p:tav tm="100000">
                                          <p:val>
                                            <p:fltVal val="0"/>
                                          </p:val>
                                        </p:tav>
                                      </p:tavLst>
                                    </p:anim>
                                    <p:set>
                                      <p:cBhvr>
                                        <p:cTn id="171" dur="1" fill="hold">
                                          <p:stCondLst>
                                            <p:cond delay="1999"/>
                                          </p:stCondLst>
                                        </p:cTn>
                                        <p:tgtEl>
                                          <p:spTgt spid="31"/>
                                        </p:tgtEl>
                                        <p:attrNameLst>
                                          <p:attrName>style.visibility</p:attrName>
                                        </p:attrNameLst>
                                      </p:cBhvr>
                                      <p:to>
                                        <p:strVal val="hidden"/>
                                      </p:to>
                                    </p:set>
                                  </p:childTnLst>
                                </p:cTn>
                              </p:par>
                              <p:par>
                                <p:cTn id="172" presetID="23" presetClass="exit" presetSubtype="32" fill="hold" nodeType="withEffect">
                                  <p:stCondLst>
                                    <p:cond delay="0"/>
                                  </p:stCondLst>
                                  <p:childTnLst>
                                    <p:anim calcmode="lin" valueType="num">
                                      <p:cBhvr>
                                        <p:cTn id="173" dur="2000"/>
                                        <p:tgtEl>
                                          <p:spTgt spid="32"/>
                                        </p:tgtEl>
                                        <p:attrNameLst>
                                          <p:attrName>ppt_w</p:attrName>
                                        </p:attrNameLst>
                                      </p:cBhvr>
                                      <p:tavLst>
                                        <p:tav tm="0">
                                          <p:val>
                                            <p:strVal val="ppt_w"/>
                                          </p:val>
                                        </p:tav>
                                        <p:tav tm="100000">
                                          <p:val>
                                            <p:fltVal val="0"/>
                                          </p:val>
                                        </p:tav>
                                      </p:tavLst>
                                    </p:anim>
                                    <p:anim calcmode="lin" valueType="num">
                                      <p:cBhvr>
                                        <p:cTn id="174" dur="2000"/>
                                        <p:tgtEl>
                                          <p:spTgt spid="32"/>
                                        </p:tgtEl>
                                        <p:attrNameLst>
                                          <p:attrName>ppt_h</p:attrName>
                                        </p:attrNameLst>
                                      </p:cBhvr>
                                      <p:tavLst>
                                        <p:tav tm="0">
                                          <p:val>
                                            <p:strVal val="ppt_h"/>
                                          </p:val>
                                        </p:tav>
                                        <p:tav tm="100000">
                                          <p:val>
                                            <p:fltVal val="0"/>
                                          </p:val>
                                        </p:tav>
                                      </p:tavLst>
                                    </p:anim>
                                    <p:set>
                                      <p:cBhvr>
                                        <p:cTn id="175" dur="1" fill="hold">
                                          <p:stCondLst>
                                            <p:cond delay="1999"/>
                                          </p:stCondLst>
                                        </p:cTn>
                                        <p:tgtEl>
                                          <p:spTgt spid="32"/>
                                        </p:tgtEl>
                                        <p:attrNameLst>
                                          <p:attrName>style.visibility</p:attrName>
                                        </p:attrNameLst>
                                      </p:cBhvr>
                                      <p:to>
                                        <p:strVal val="hidden"/>
                                      </p:to>
                                    </p:set>
                                  </p:childTnLst>
                                </p:cTn>
                              </p:par>
                              <p:par>
                                <p:cTn id="176" presetID="23" presetClass="exit" presetSubtype="32" fill="hold" nodeType="withEffect">
                                  <p:stCondLst>
                                    <p:cond delay="0"/>
                                  </p:stCondLst>
                                  <p:childTnLst>
                                    <p:anim calcmode="lin" valueType="num">
                                      <p:cBhvr>
                                        <p:cTn id="177" dur="2000"/>
                                        <p:tgtEl>
                                          <p:spTgt spid="33"/>
                                        </p:tgtEl>
                                        <p:attrNameLst>
                                          <p:attrName>ppt_w</p:attrName>
                                        </p:attrNameLst>
                                      </p:cBhvr>
                                      <p:tavLst>
                                        <p:tav tm="0">
                                          <p:val>
                                            <p:strVal val="ppt_w"/>
                                          </p:val>
                                        </p:tav>
                                        <p:tav tm="100000">
                                          <p:val>
                                            <p:fltVal val="0"/>
                                          </p:val>
                                        </p:tav>
                                      </p:tavLst>
                                    </p:anim>
                                    <p:anim calcmode="lin" valueType="num">
                                      <p:cBhvr>
                                        <p:cTn id="178" dur="2000"/>
                                        <p:tgtEl>
                                          <p:spTgt spid="33"/>
                                        </p:tgtEl>
                                        <p:attrNameLst>
                                          <p:attrName>ppt_h</p:attrName>
                                        </p:attrNameLst>
                                      </p:cBhvr>
                                      <p:tavLst>
                                        <p:tav tm="0">
                                          <p:val>
                                            <p:strVal val="ppt_h"/>
                                          </p:val>
                                        </p:tav>
                                        <p:tav tm="100000">
                                          <p:val>
                                            <p:fltVal val="0"/>
                                          </p:val>
                                        </p:tav>
                                      </p:tavLst>
                                    </p:anim>
                                    <p:set>
                                      <p:cBhvr>
                                        <p:cTn id="179" dur="1" fill="hold">
                                          <p:stCondLst>
                                            <p:cond delay="1999"/>
                                          </p:stCondLst>
                                        </p:cTn>
                                        <p:tgtEl>
                                          <p:spTgt spid="33"/>
                                        </p:tgtEl>
                                        <p:attrNameLst>
                                          <p:attrName>style.visibility</p:attrName>
                                        </p:attrNameLst>
                                      </p:cBhvr>
                                      <p:to>
                                        <p:strVal val="hidden"/>
                                      </p:to>
                                    </p:set>
                                  </p:childTnLst>
                                </p:cTn>
                              </p:par>
                              <p:par>
                                <p:cTn id="180" presetID="8" presetClass="emph" presetSubtype="0" autoRev="1" fill="hold" nodeType="withEffect">
                                  <p:stCondLst>
                                    <p:cond delay="0"/>
                                  </p:stCondLst>
                                  <p:childTnLst>
                                    <p:animRot by="21600000">
                                      <p:cBhvr>
                                        <p:cTn id="181" dur="2000" fill="hold"/>
                                        <p:tgtEl>
                                          <p:spTgt spid="20"/>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21"/>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22"/>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23"/>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24"/>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25"/>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26"/>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2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2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29"/>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30"/>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31"/>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32"/>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33"/>
                                        </p:tgtEl>
                                        <p:attrNameLst>
                                          <p:attrName>r</p:attrName>
                                        </p:attrNameLst>
                                      </p:cBhvr>
                                    </p:animRot>
                                  </p:childTnLst>
                                </p:cTn>
                              </p:par>
                              <p:par>
                                <p:cTn id="208" presetID="23" presetClass="entr" presetSubtype="288"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ppt_w</p:attrName>
                                        </p:attrNameLst>
                                      </p:cBhvr>
                                      <p:tavLst>
                                        <p:tav tm="0">
                                          <p:val>
                                            <p:strVal val="4/3*#ppt_w"/>
                                          </p:val>
                                        </p:tav>
                                        <p:tav tm="100000">
                                          <p:val>
                                            <p:strVal val="#ppt_w"/>
                                          </p:val>
                                        </p:tav>
                                      </p:tavLst>
                                    </p:anim>
                                    <p:anim calcmode="lin" valueType="num">
                                      <p:cBhvr>
                                        <p:cTn id="211" dur="2000" fill="hold"/>
                                        <p:tgtEl>
                                          <p:spTgt spid="2"/>
                                        </p:tgtEl>
                                        <p:attrNameLst>
                                          <p:attrName>ppt_h</p:attrName>
                                        </p:attrNameLst>
                                      </p:cBhvr>
                                      <p:tavLst>
                                        <p:tav tm="0">
                                          <p:val>
                                            <p:strVal val="4/3*#ppt_h"/>
                                          </p:val>
                                        </p:tav>
                                        <p:tav tm="100000">
                                          <p:val>
                                            <p:strVal val="#ppt_h"/>
                                          </p:val>
                                        </p:tav>
                                      </p:tavLst>
                                    </p:anim>
                                  </p:childTnLst>
                                </p:cTn>
                              </p:par>
                              <p:par>
                                <p:cTn id="212" presetID="8" presetClass="entr" presetSubtype="16"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Effect transition="in" filter="diamond(in)">
                                      <p:cBhvr>
                                        <p:cTn id="214" dur="2000"/>
                                        <p:tgtEl>
                                          <p:spTgt spid="2"/>
                                        </p:tgtEl>
                                      </p:cBhvr>
                                    </p:animEffect>
                                  </p:childTnLst>
                                </p:cTn>
                              </p:par>
                            </p:childTnLst>
                          </p:cTn>
                        </p:par>
                        <p:par>
                          <p:cTn id="215" fill="hold">
                            <p:stCondLst>
                              <p:cond delay="8000"/>
                            </p:stCondLst>
                            <p:childTnLst>
                              <p:par>
                                <p:cTn id="216" presetID="30" presetClass="entr" presetSubtype="0" fill="hold" nodeType="afterEffect">
                                  <p:stCondLst>
                                    <p:cond delay="0"/>
                                  </p:stCondLst>
                                  <p:childTnLst>
                                    <p:set>
                                      <p:cBhvr>
                                        <p:cTn id="217" dur="1" fill="hold">
                                          <p:stCondLst>
                                            <p:cond delay="0"/>
                                          </p:stCondLst>
                                        </p:cTn>
                                        <p:tgtEl>
                                          <p:spTgt spid="17"/>
                                        </p:tgtEl>
                                        <p:attrNameLst>
                                          <p:attrName>style.visibility</p:attrName>
                                        </p:attrNameLst>
                                      </p:cBhvr>
                                      <p:to>
                                        <p:strVal val="visible"/>
                                      </p:to>
                                    </p:set>
                                    <p:animEffect transition="in" filter="fade">
                                      <p:cBhvr>
                                        <p:cTn id="218" dur="1600" decel="100000"/>
                                        <p:tgtEl>
                                          <p:spTgt spid="17"/>
                                        </p:tgtEl>
                                      </p:cBhvr>
                                    </p:animEffect>
                                    <p:anim calcmode="lin" valueType="num">
                                      <p:cBhvr>
                                        <p:cTn id="219" dur="1600" decel="100000" fill="hold"/>
                                        <p:tgtEl>
                                          <p:spTgt spid="17"/>
                                        </p:tgtEl>
                                        <p:attrNameLst>
                                          <p:attrName>style.rotation</p:attrName>
                                        </p:attrNameLst>
                                      </p:cBhvr>
                                      <p:tavLst>
                                        <p:tav tm="0">
                                          <p:val>
                                            <p:fltVal val="-90"/>
                                          </p:val>
                                        </p:tav>
                                        <p:tav tm="100000">
                                          <p:val>
                                            <p:fltVal val="0"/>
                                          </p:val>
                                        </p:tav>
                                      </p:tavLst>
                                    </p:anim>
                                    <p:anim calcmode="lin" valueType="num">
                                      <p:cBhvr>
                                        <p:cTn id="220" dur="1600" decel="100000" fill="hold"/>
                                        <p:tgtEl>
                                          <p:spTgt spid="17"/>
                                        </p:tgtEl>
                                        <p:attrNameLst>
                                          <p:attrName>ppt_x</p:attrName>
                                        </p:attrNameLst>
                                      </p:cBhvr>
                                      <p:tavLst>
                                        <p:tav tm="0">
                                          <p:val>
                                            <p:strVal val="#ppt_x+0.4"/>
                                          </p:val>
                                        </p:tav>
                                        <p:tav tm="100000">
                                          <p:val>
                                            <p:strVal val="#ppt_x-0.05"/>
                                          </p:val>
                                        </p:tav>
                                      </p:tavLst>
                                    </p:anim>
                                    <p:anim calcmode="lin" valueType="num">
                                      <p:cBhvr>
                                        <p:cTn id="221" dur="1600" decel="100000" fill="hold"/>
                                        <p:tgtEl>
                                          <p:spTgt spid="17"/>
                                        </p:tgtEl>
                                        <p:attrNameLst>
                                          <p:attrName>ppt_y</p:attrName>
                                        </p:attrNameLst>
                                      </p:cBhvr>
                                      <p:tavLst>
                                        <p:tav tm="0">
                                          <p:val>
                                            <p:strVal val="#ppt_y-0.4"/>
                                          </p:val>
                                        </p:tav>
                                        <p:tav tm="100000">
                                          <p:val>
                                            <p:strVal val="#ppt_y+0.1"/>
                                          </p:val>
                                        </p:tav>
                                      </p:tavLst>
                                    </p:anim>
                                    <p:anim calcmode="lin" valueType="num">
                                      <p:cBhvr>
                                        <p:cTn id="222" dur="400" accel="100000" fill="hold">
                                          <p:stCondLst>
                                            <p:cond delay="1600"/>
                                          </p:stCondLst>
                                        </p:cTn>
                                        <p:tgtEl>
                                          <p:spTgt spid="17"/>
                                        </p:tgtEl>
                                        <p:attrNameLst>
                                          <p:attrName>ppt_x</p:attrName>
                                        </p:attrNameLst>
                                      </p:cBhvr>
                                      <p:tavLst>
                                        <p:tav tm="0">
                                          <p:val>
                                            <p:strVal val="#ppt_x-0.05"/>
                                          </p:val>
                                        </p:tav>
                                        <p:tav tm="100000">
                                          <p:val>
                                            <p:strVal val="#ppt_x"/>
                                          </p:val>
                                        </p:tav>
                                      </p:tavLst>
                                    </p:anim>
                                    <p:anim calcmode="lin" valueType="num">
                                      <p:cBhvr>
                                        <p:cTn id="223" dur="400" accel="100000" fill="hold">
                                          <p:stCondLst>
                                            <p:cond delay="1600"/>
                                          </p:stCondLst>
                                        </p:cTn>
                                        <p:tgtEl>
                                          <p:spTgt spid="17"/>
                                        </p:tgtEl>
                                        <p:attrNameLst>
                                          <p:attrName>ppt_y</p:attrName>
                                        </p:attrNameLst>
                                      </p:cBhvr>
                                      <p:tavLst>
                                        <p:tav tm="0">
                                          <p:val>
                                            <p:strVal val="#ppt_y+0.1"/>
                                          </p:val>
                                        </p:tav>
                                        <p:tav tm="100000">
                                          <p:val>
                                            <p:strVal val="#ppt_y"/>
                                          </p:val>
                                        </p:tav>
                                      </p:tavLst>
                                    </p:anim>
                                  </p:childTnLst>
                                </p:cTn>
                              </p:par>
                            </p:childTnLst>
                          </p:cTn>
                        </p:par>
                        <p:par>
                          <p:cTn id="224" fill="hold">
                            <p:stCondLst>
                              <p:cond delay="10000"/>
                            </p:stCondLst>
                            <p:childTnLst>
                              <p:par>
                                <p:cTn id="225" presetID="30" presetClass="entr" presetSubtype="0" fill="hold" nodeType="afterEffect">
                                  <p:stCondLst>
                                    <p:cond delay="0"/>
                                  </p:stCondLst>
                                  <p:childTnLst>
                                    <p:set>
                                      <p:cBhvr>
                                        <p:cTn id="226" dur="1" fill="hold">
                                          <p:stCondLst>
                                            <p:cond delay="0"/>
                                          </p:stCondLst>
                                        </p:cTn>
                                        <p:tgtEl>
                                          <p:spTgt spid="18"/>
                                        </p:tgtEl>
                                        <p:attrNameLst>
                                          <p:attrName>style.visibility</p:attrName>
                                        </p:attrNameLst>
                                      </p:cBhvr>
                                      <p:to>
                                        <p:strVal val="visible"/>
                                      </p:to>
                                    </p:set>
                                    <p:animEffect transition="in" filter="fade">
                                      <p:cBhvr>
                                        <p:cTn id="227" dur="1600" decel="100000"/>
                                        <p:tgtEl>
                                          <p:spTgt spid="18"/>
                                        </p:tgtEl>
                                      </p:cBhvr>
                                    </p:animEffect>
                                    <p:anim calcmode="lin" valueType="num">
                                      <p:cBhvr>
                                        <p:cTn id="228" dur="1600" decel="100000" fill="hold"/>
                                        <p:tgtEl>
                                          <p:spTgt spid="18"/>
                                        </p:tgtEl>
                                        <p:attrNameLst>
                                          <p:attrName>style.rotation</p:attrName>
                                        </p:attrNameLst>
                                      </p:cBhvr>
                                      <p:tavLst>
                                        <p:tav tm="0">
                                          <p:val>
                                            <p:fltVal val="-90"/>
                                          </p:val>
                                        </p:tav>
                                        <p:tav tm="100000">
                                          <p:val>
                                            <p:fltVal val="0"/>
                                          </p:val>
                                        </p:tav>
                                      </p:tavLst>
                                    </p:anim>
                                    <p:anim calcmode="lin" valueType="num">
                                      <p:cBhvr>
                                        <p:cTn id="229" dur="1600" decel="100000" fill="hold"/>
                                        <p:tgtEl>
                                          <p:spTgt spid="18"/>
                                        </p:tgtEl>
                                        <p:attrNameLst>
                                          <p:attrName>ppt_x</p:attrName>
                                        </p:attrNameLst>
                                      </p:cBhvr>
                                      <p:tavLst>
                                        <p:tav tm="0">
                                          <p:val>
                                            <p:strVal val="#ppt_x+0.4"/>
                                          </p:val>
                                        </p:tav>
                                        <p:tav tm="100000">
                                          <p:val>
                                            <p:strVal val="#ppt_x-0.05"/>
                                          </p:val>
                                        </p:tav>
                                      </p:tavLst>
                                    </p:anim>
                                    <p:anim calcmode="lin" valueType="num">
                                      <p:cBhvr>
                                        <p:cTn id="230" dur="1600" decel="100000" fill="hold"/>
                                        <p:tgtEl>
                                          <p:spTgt spid="18"/>
                                        </p:tgtEl>
                                        <p:attrNameLst>
                                          <p:attrName>ppt_y</p:attrName>
                                        </p:attrNameLst>
                                      </p:cBhvr>
                                      <p:tavLst>
                                        <p:tav tm="0">
                                          <p:val>
                                            <p:strVal val="#ppt_y-0.4"/>
                                          </p:val>
                                        </p:tav>
                                        <p:tav tm="100000">
                                          <p:val>
                                            <p:strVal val="#ppt_y+0.1"/>
                                          </p:val>
                                        </p:tav>
                                      </p:tavLst>
                                    </p:anim>
                                    <p:anim calcmode="lin" valueType="num">
                                      <p:cBhvr>
                                        <p:cTn id="231" dur="400" accel="100000" fill="hold">
                                          <p:stCondLst>
                                            <p:cond delay="1600"/>
                                          </p:stCondLst>
                                        </p:cTn>
                                        <p:tgtEl>
                                          <p:spTgt spid="18"/>
                                        </p:tgtEl>
                                        <p:attrNameLst>
                                          <p:attrName>ppt_x</p:attrName>
                                        </p:attrNameLst>
                                      </p:cBhvr>
                                      <p:tavLst>
                                        <p:tav tm="0">
                                          <p:val>
                                            <p:strVal val="#ppt_x-0.05"/>
                                          </p:val>
                                        </p:tav>
                                        <p:tav tm="100000">
                                          <p:val>
                                            <p:strVal val="#ppt_x"/>
                                          </p:val>
                                        </p:tav>
                                      </p:tavLst>
                                    </p:anim>
                                    <p:anim calcmode="lin" valueType="num">
                                      <p:cBhvr>
                                        <p:cTn id="232" dur="400" accel="100000" fill="hold">
                                          <p:stCondLst>
                                            <p:cond delay="1600"/>
                                          </p:stCondLst>
                                        </p:cTn>
                                        <p:tgtEl>
                                          <p:spTgt spid="18"/>
                                        </p:tgtEl>
                                        <p:attrNameLst>
                                          <p:attrName>ppt_y</p:attrName>
                                        </p:attrNameLst>
                                      </p:cBhvr>
                                      <p:tavLst>
                                        <p:tav tm="0">
                                          <p:val>
                                            <p:strVal val="#ppt_y+0.1"/>
                                          </p:val>
                                        </p:tav>
                                        <p:tav tm="100000">
                                          <p:val>
                                            <p:strVal val="#ppt_y"/>
                                          </p:val>
                                        </p:tav>
                                      </p:tavLst>
                                    </p:anim>
                                  </p:childTnLst>
                                </p:cTn>
                              </p:par>
                            </p:childTnLst>
                          </p:cTn>
                        </p:par>
                        <p:par>
                          <p:cTn id="233" fill="hold">
                            <p:stCondLst>
                              <p:cond delay="12000"/>
                            </p:stCondLst>
                            <p:childTnLst>
                              <p:par>
                                <p:cTn id="234" presetID="30" presetClass="entr" presetSubtype="0" fill="hold" nodeType="afterEffect">
                                  <p:stCondLst>
                                    <p:cond delay="0"/>
                                  </p:stCondLst>
                                  <p:childTnLst>
                                    <p:set>
                                      <p:cBhvr>
                                        <p:cTn id="235" dur="1" fill="hold">
                                          <p:stCondLst>
                                            <p:cond delay="0"/>
                                          </p:stCondLst>
                                        </p:cTn>
                                        <p:tgtEl>
                                          <p:spTgt spid="19"/>
                                        </p:tgtEl>
                                        <p:attrNameLst>
                                          <p:attrName>style.visibility</p:attrName>
                                        </p:attrNameLst>
                                      </p:cBhvr>
                                      <p:to>
                                        <p:strVal val="visible"/>
                                      </p:to>
                                    </p:set>
                                    <p:animEffect transition="in" filter="fade">
                                      <p:cBhvr>
                                        <p:cTn id="236" dur="1600" decel="100000"/>
                                        <p:tgtEl>
                                          <p:spTgt spid="19"/>
                                        </p:tgtEl>
                                      </p:cBhvr>
                                    </p:animEffect>
                                    <p:anim calcmode="lin" valueType="num">
                                      <p:cBhvr>
                                        <p:cTn id="237" dur="1600" decel="100000" fill="hold"/>
                                        <p:tgtEl>
                                          <p:spTgt spid="19"/>
                                        </p:tgtEl>
                                        <p:attrNameLst>
                                          <p:attrName>style.rotation</p:attrName>
                                        </p:attrNameLst>
                                      </p:cBhvr>
                                      <p:tavLst>
                                        <p:tav tm="0">
                                          <p:val>
                                            <p:fltVal val="-90"/>
                                          </p:val>
                                        </p:tav>
                                        <p:tav tm="100000">
                                          <p:val>
                                            <p:fltVal val="0"/>
                                          </p:val>
                                        </p:tav>
                                      </p:tavLst>
                                    </p:anim>
                                    <p:anim calcmode="lin" valueType="num">
                                      <p:cBhvr>
                                        <p:cTn id="238" dur="1600" decel="100000" fill="hold"/>
                                        <p:tgtEl>
                                          <p:spTgt spid="19"/>
                                        </p:tgtEl>
                                        <p:attrNameLst>
                                          <p:attrName>ppt_x</p:attrName>
                                        </p:attrNameLst>
                                      </p:cBhvr>
                                      <p:tavLst>
                                        <p:tav tm="0">
                                          <p:val>
                                            <p:strVal val="#ppt_x+0.4"/>
                                          </p:val>
                                        </p:tav>
                                        <p:tav tm="100000">
                                          <p:val>
                                            <p:strVal val="#ppt_x-0.05"/>
                                          </p:val>
                                        </p:tav>
                                      </p:tavLst>
                                    </p:anim>
                                    <p:anim calcmode="lin" valueType="num">
                                      <p:cBhvr>
                                        <p:cTn id="239" dur="1600" decel="100000" fill="hold"/>
                                        <p:tgtEl>
                                          <p:spTgt spid="19"/>
                                        </p:tgtEl>
                                        <p:attrNameLst>
                                          <p:attrName>ppt_y</p:attrName>
                                        </p:attrNameLst>
                                      </p:cBhvr>
                                      <p:tavLst>
                                        <p:tav tm="0">
                                          <p:val>
                                            <p:strVal val="#ppt_y-0.4"/>
                                          </p:val>
                                        </p:tav>
                                        <p:tav tm="100000">
                                          <p:val>
                                            <p:strVal val="#ppt_y+0.1"/>
                                          </p:val>
                                        </p:tav>
                                      </p:tavLst>
                                    </p:anim>
                                    <p:anim calcmode="lin" valueType="num">
                                      <p:cBhvr>
                                        <p:cTn id="240" dur="400" accel="100000" fill="hold">
                                          <p:stCondLst>
                                            <p:cond delay="1600"/>
                                          </p:stCondLst>
                                        </p:cTn>
                                        <p:tgtEl>
                                          <p:spTgt spid="19"/>
                                        </p:tgtEl>
                                        <p:attrNameLst>
                                          <p:attrName>ppt_x</p:attrName>
                                        </p:attrNameLst>
                                      </p:cBhvr>
                                      <p:tavLst>
                                        <p:tav tm="0">
                                          <p:val>
                                            <p:strVal val="#ppt_x-0.05"/>
                                          </p:val>
                                        </p:tav>
                                        <p:tav tm="100000">
                                          <p:val>
                                            <p:strVal val="#ppt_x"/>
                                          </p:val>
                                        </p:tav>
                                      </p:tavLst>
                                    </p:anim>
                                    <p:anim calcmode="lin" valueType="num">
                                      <p:cBhvr>
                                        <p:cTn id="241" dur="400" accel="100000" fill="hold">
                                          <p:stCondLst>
                                            <p:cond delay="1600"/>
                                          </p:stCondLst>
                                        </p:cTn>
                                        <p:tgtEl>
                                          <p:spTgt spid="19"/>
                                        </p:tgtEl>
                                        <p:attrNameLst>
                                          <p:attrName>ppt_y</p:attrName>
                                        </p:attrNameLst>
                                      </p:cBhvr>
                                      <p:tavLst>
                                        <p:tav tm="0">
                                          <p:val>
                                            <p:strVal val="#ppt_y+0.1"/>
                                          </p:val>
                                        </p:tav>
                                        <p:tav tm="100000">
                                          <p:val>
                                            <p:strVal val="#ppt_y"/>
                                          </p:val>
                                        </p:tav>
                                      </p:tavLst>
                                    </p:anim>
                                  </p:childTnLst>
                                </p:cTn>
                              </p:par>
                            </p:childTnLst>
                          </p:cTn>
                        </p:par>
                        <p:par>
                          <p:cTn id="242" fill="hold">
                            <p:stCondLst>
                              <p:cond delay="14000"/>
                            </p:stCondLst>
                            <p:childTnLst>
                              <p:par>
                                <p:cTn id="243" presetID="30" presetClass="entr" presetSubtype="0" fill="hold" nodeType="afterEffect">
                                  <p:stCondLst>
                                    <p:cond delay="0"/>
                                  </p:stCondLst>
                                  <p:childTnLst>
                                    <p:set>
                                      <p:cBhvr>
                                        <p:cTn id="244" dur="1" fill="hold">
                                          <p:stCondLst>
                                            <p:cond delay="0"/>
                                          </p:stCondLst>
                                        </p:cTn>
                                        <p:tgtEl>
                                          <p:spTgt spid="34"/>
                                        </p:tgtEl>
                                        <p:attrNameLst>
                                          <p:attrName>style.visibility</p:attrName>
                                        </p:attrNameLst>
                                      </p:cBhvr>
                                      <p:to>
                                        <p:strVal val="visible"/>
                                      </p:to>
                                    </p:set>
                                    <p:animEffect transition="in" filter="fade">
                                      <p:cBhvr>
                                        <p:cTn id="245" dur="1600" decel="100000"/>
                                        <p:tgtEl>
                                          <p:spTgt spid="34"/>
                                        </p:tgtEl>
                                      </p:cBhvr>
                                    </p:animEffect>
                                    <p:anim calcmode="lin" valueType="num">
                                      <p:cBhvr>
                                        <p:cTn id="246" dur="1600" decel="100000" fill="hold"/>
                                        <p:tgtEl>
                                          <p:spTgt spid="34"/>
                                        </p:tgtEl>
                                        <p:attrNameLst>
                                          <p:attrName>style.rotation</p:attrName>
                                        </p:attrNameLst>
                                      </p:cBhvr>
                                      <p:tavLst>
                                        <p:tav tm="0">
                                          <p:val>
                                            <p:fltVal val="-90"/>
                                          </p:val>
                                        </p:tav>
                                        <p:tav tm="100000">
                                          <p:val>
                                            <p:fltVal val="0"/>
                                          </p:val>
                                        </p:tav>
                                      </p:tavLst>
                                    </p:anim>
                                    <p:anim calcmode="lin" valueType="num">
                                      <p:cBhvr>
                                        <p:cTn id="247" dur="1600" decel="100000" fill="hold"/>
                                        <p:tgtEl>
                                          <p:spTgt spid="34"/>
                                        </p:tgtEl>
                                        <p:attrNameLst>
                                          <p:attrName>ppt_x</p:attrName>
                                        </p:attrNameLst>
                                      </p:cBhvr>
                                      <p:tavLst>
                                        <p:tav tm="0">
                                          <p:val>
                                            <p:strVal val="#ppt_x+0.4"/>
                                          </p:val>
                                        </p:tav>
                                        <p:tav tm="100000">
                                          <p:val>
                                            <p:strVal val="#ppt_x-0.05"/>
                                          </p:val>
                                        </p:tav>
                                      </p:tavLst>
                                    </p:anim>
                                    <p:anim calcmode="lin" valueType="num">
                                      <p:cBhvr>
                                        <p:cTn id="248" dur="1600" decel="100000" fill="hold"/>
                                        <p:tgtEl>
                                          <p:spTgt spid="34"/>
                                        </p:tgtEl>
                                        <p:attrNameLst>
                                          <p:attrName>ppt_y</p:attrName>
                                        </p:attrNameLst>
                                      </p:cBhvr>
                                      <p:tavLst>
                                        <p:tav tm="0">
                                          <p:val>
                                            <p:strVal val="#ppt_y-0.4"/>
                                          </p:val>
                                        </p:tav>
                                        <p:tav tm="100000">
                                          <p:val>
                                            <p:strVal val="#ppt_y+0.1"/>
                                          </p:val>
                                        </p:tav>
                                      </p:tavLst>
                                    </p:anim>
                                    <p:anim calcmode="lin" valueType="num">
                                      <p:cBhvr>
                                        <p:cTn id="249" dur="400" accel="100000" fill="hold">
                                          <p:stCondLst>
                                            <p:cond delay="1600"/>
                                          </p:stCondLst>
                                        </p:cTn>
                                        <p:tgtEl>
                                          <p:spTgt spid="34"/>
                                        </p:tgtEl>
                                        <p:attrNameLst>
                                          <p:attrName>ppt_x</p:attrName>
                                        </p:attrNameLst>
                                      </p:cBhvr>
                                      <p:tavLst>
                                        <p:tav tm="0">
                                          <p:val>
                                            <p:strVal val="#ppt_x-0.05"/>
                                          </p:val>
                                        </p:tav>
                                        <p:tav tm="100000">
                                          <p:val>
                                            <p:strVal val="#ppt_x"/>
                                          </p:val>
                                        </p:tav>
                                      </p:tavLst>
                                    </p:anim>
                                    <p:anim calcmode="lin" valueType="num">
                                      <p:cBhvr>
                                        <p:cTn id="250" dur="400" accel="100000" fill="hold">
                                          <p:stCondLst>
                                            <p:cond delay="1600"/>
                                          </p:stCondLst>
                                        </p:cTn>
                                        <p:tgtEl>
                                          <p:spTgt spid="34"/>
                                        </p:tgtEl>
                                        <p:attrNameLst>
                                          <p:attrName>ppt_y</p:attrName>
                                        </p:attrNameLst>
                                      </p:cBhvr>
                                      <p:tavLst>
                                        <p:tav tm="0">
                                          <p:val>
                                            <p:strVal val="#ppt_y+0.1"/>
                                          </p:val>
                                        </p:tav>
                                        <p:tav tm="100000">
                                          <p:val>
                                            <p:strVal val="#ppt_y"/>
                                          </p:val>
                                        </p:tav>
                                      </p:tavLst>
                                    </p:anim>
                                  </p:childTnLst>
                                </p:cTn>
                              </p:par>
                            </p:childTnLst>
                          </p:cTn>
                        </p:par>
                        <p:par>
                          <p:cTn id="251" fill="hold">
                            <p:stCondLst>
                              <p:cond delay="16000"/>
                            </p:stCondLst>
                            <p:childTnLst>
                              <p:par>
                                <p:cTn id="252" presetID="23" presetClass="entr" presetSubtype="16" fill="hold" nodeType="afterEffect">
                                  <p:stCondLst>
                                    <p:cond delay="0"/>
                                  </p:stCondLst>
                                  <p:childTnLst>
                                    <p:set>
                                      <p:cBhvr>
                                        <p:cTn id="253" dur="1" fill="hold">
                                          <p:stCondLst>
                                            <p:cond delay="0"/>
                                          </p:stCondLst>
                                        </p:cTn>
                                        <p:tgtEl>
                                          <p:spTgt spid="35"/>
                                        </p:tgtEl>
                                        <p:attrNameLst>
                                          <p:attrName>style.visibility</p:attrName>
                                        </p:attrNameLst>
                                      </p:cBhvr>
                                      <p:to>
                                        <p:strVal val="visible"/>
                                      </p:to>
                                    </p:set>
                                    <p:anim calcmode="lin" valueType="num">
                                      <p:cBhvr>
                                        <p:cTn id="254" dur="2000" fill="hold"/>
                                        <p:tgtEl>
                                          <p:spTgt spid="35"/>
                                        </p:tgtEl>
                                        <p:attrNameLst>
                                          <p:attrName>ppt_w</p:attrName>
                                        </p:attrNameLst>
                                      </p:cBhvr>
                                      <p:tavLst>
                                        <p:tav tm="0">
                                          <p:val>
                                            <p:fltVal val="0"/>
                                          </p:val>
                                        </p:tav>
                                        <p:tav tm="100000">
                                          <p:val>
                                            <p:strVal val="#ppt_w"/>
                                          </p:val>
                                        </p:tav>
                                      </p:tavLst>
                                    </p:anim>
                                    <p:anim calcmode="lin" valueType="num">
                                      <p:cBhvr>
                                        <p:cTn id="255" dur="2000" fill="hold"/>
                                        <p:tgtEl>
                                          <p:spTgt spid="3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1116" y="0"/>
            <a:ext cx="9141767" cy="5143500"/>
          </a:xfrm>
          <a:prstGeom prst="rect">
            <a:avLst/>
          </a:prstGeom>
        </p:spPr>
      </p:pic>
      <p:sp>
        <p:nvSpPr>
          <p:cNvPr id="3" name="2 CuadroTexto"/>
          <p:cNvSpPr txBox="1"/>
          <p:nvPr/>
        </p:nvSpPr>
        <p:spPr>
          <a:xfrm>
            <a:off x="2428860" y="928676"/>
            <a:ext cx="4572032" cy="1754326"/>
          </a:xfrm>
          <a:prstGeom prst="rect">
            <a:avLst/>
          </a:prstGeom>
          <a:noFill/>
        </p:spPr>
        <p:txBody>
          <a:bodyPr wrap="square" rtlCol="0">
            <a:spAutoFit/>
          </a:bodyPr>
          <a:lstStyle/>
          <a:p>
            <a:pPr algn="ctr"/>
            <a:r>
              <a:rPr lang="es-PE" b="1" dirty="0" smtClean="0">
                <a:solidFill>
                  <a:srgbClr val="7030A0"/>
                </a:solidFill>
              </a:rPr>
              <a:t>Uno de los grandes descubrimientos de mi vida,  fue cuando conocí la </a:t>
            </a:r>
          </a:p>
          <a:p>
            <a:pPr algn="ctr"/>
            <a:r>
              <a:rPr lang="es-PE" b="1" dirty="0" smtClean="0">
                <a:solidFill>
                  <a:srgbClr val="7030A0"/>
                </a:solidFill>
              </a:rPr>
              <a:t>“magia de las palabras”. </a:t>
            </a:r>
          </a:p>
          <a:p>
            <a:pPr algn="ctr"/>
            <a:r>
              <a:rPr lang="es-PE" b="1" dirty="0" smtClean="0">
                <a:solidFill>
                  <a:srgbClr val="7030A0"/>
                </a:solidFill>
              </a:rPr>
              <a:t>Está demostrado que nuestras palabras están estrechamente relacionadas con nuestra actitud</a:t>
            </a: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ABAB"/>
            </a:gs>
            <a:gs pos="50000">
              <a:srgbClr val="C00000">
                <a:shade val="67500"/>
                <a:satMod val="115000"/>
              </a:srgbClr>
            </a:gs>
            <a:gs pos="100000">
              <a:srgbClr val="C00000">
                <a:shade val="100000"/>
                <a:satMod val="115000"/>
              </a:srgbClr>
            </a:gs>
          </a:gsLst>
          <a:lin ang="0" scaled="1"/>
        </a:gradFill>
        <a:effectLst/>
      </p:bgPr>
    </p:bg>
    <p:spTree>
      <p:nvGrpSpPr>
        <p:cNvPr id="1" name=""/>
        <p:cNvGrpSpPr/>
        <p:nvPr/>
      </p:nvGrpSpPr>
      <p:grpSpPr>
        <a:xfrm>
          <a:off x="0" y="0"/>
          <a:ext cx="0" cy="0"/>
          <a:chOff x="0" y="0"/>
          <a:chExt cx="0" cy="0"/>
        </a:xfrm>
      </p:grpSpPr>
      <p:pic>
        <p:nvPicPr>
          <p:cNvPr id="2" name="1 Imagen" descr="208669_szczesliwa_dziewczyna_niebo_kwiaty_maki.jpg"/>
          <p:cNvPicPr>
            <a:picLocks noGrp="1" noChangeAspect="1"/>
          </p:cNvPicPr>
          <p:nvPr isPhoto="1"/>
        </p:nvPicPr>
        <p:blipFill>
          <a:blip r:embed="rId2">
            <a:lum/>
          </a:blip>
          <a:stretch>
            <a:fillRect/>
          </a:stretch>
        </p:blipFill>
        <p:spPr>
          <a:xfrm>
            <a:off x="-1" y="0"/>
            <a:ext cx="9143999" cy="5143500"/>
          </a:xfrm>
          <a:prstGeom prst="rect">
            <a:avLst/>
          </a:prstGeom>
          <a:noFill/>
          <a:ln>
            <a:noFill/>
          </a:ln>
        </p:spPr>
      </p:pic>
      <p:pic>
        <p:nvPicPr>
          <p:cNvPr id="4" name="3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857224" cy="857224"/>
          </a:xfrm>
          <a:prstGeom prst="rect">
            <a:avLst/>
          </a:prstGeom>
        </p:spPr>
      </p:pic>
      <p:pic>
        <p:nvPicPr>
          <p:cNvPr id="5" name="4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4286276"/>
            <a:ext cx="857224" cy="857224"/>
          </a:xfrm>
          <a:prstGeom prst="rect">
            <a:avLst/>
          </a:prstGeom>
        </p:spPr>
      </p:pic>
      <p:pic>
        <p:nvPicPr>
          <p:cNvPr id="6" name="5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86776" y="1857370"/>
            <a:ext cx="857224" cy="857224"/>
          </a:xfrm>
          <a:prstGeom prst="rect">
            <a:avLst/>
          </a:prstGeom>
        </p:spPr>
      </p:pic>
      <p:pic>
        <p:nvPicPr>
          <p:cNvPr id="7" name="6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8286776" y="2714626"/>
            <a:ext cx="857224" cy="857224"/>
          </a:xfrm>
          <a:prstGeom prst="rect">
            <a:avLst/>
          </a:prstGeom>
        </p:spPr>
      </p:pic>
      <p:pic>
        <p:nvPicPr>
          <p:cNvPr id="8" name="7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642910" y="642924"/>
            <a:ext cx="857224" cy="857224"/>
          </a:xfrm>
          <a:prstGeom prst="rect">
            <a:avLst/>
          </a:prstGeom>
        </p:spPr>
      </p:pic>
      <p:pic>
        <p:nvPicPr>
          <p:cNvPr id="9" name="8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714348" y="3786196"/>
            <a:ext cx="857224" cy="857224"/>
          </a:xfrm>
          <a:prstGeom prst="rect">
            <a:avLst/>
          </a:prstGeom>
        </p:spPr>
      </p:pic>
      <p:pic>
        <p:nvPicPr>
          <p:cNvPr id="10" name="9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357290" y="1142990"/>
            <a:ext cx="857224" cy="857224"/>
          </a:xfrm>
          <a:prstGeom prst="rect">
            <a:avLst/>
          </a:prstGeom>
        </p:spPr>
      </p:pic>
      <p:pic>
        <p:nvPicPr>
          <p:cNvPr id="11" name="10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428728" y="3286130"/>
            <a:ext cx="857224" cy="857224"/>
          </a:xfrm>
          <a:prstGeom prst="rect">
            <a:avLst/>
          </a:prstGeom>
        </p:spPr>
      </p:pic>
      <p:pic>
        <p:nvPicPr>
          <p:cNvPr id="12" name="11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2143108" y="1571618"/>
            <a:ext cx="857224" cy="857224"/>
          </a:xfrm>
          <a:prstGeom prst="rect">
            <a:avLst/>
          </a:prstGeom>
        </p:spPr>
      </p:pic>
      <p:pic>
        <p:nvPicPr>
          <p:cNvPr id="13" name="12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2143108" y="2857502"/>
            <a:ext cx="857224" cy="857224"/>
          </a:xfrm>
          <a:prstGeom prst="rect">
            <a:avLst/>
          </a:prstGeom>
        </p:spPr>
      </p:pic>
      <p:pic>
        <p:nvPicPr>
          <p:cNvPr id="14" name="13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00364" y="1857370"/>
            <a:ext cx="857224" cy="857224"/>
          </a:xfrm>
          <a:prstGeom prst="rect">
            <a:avLst/>
          </a:prstGeom>
        </p:spPr>
      </p:pic>
      <p:pic>
        <p:nvPicPr>
          <p:cNvPr id="15" name="14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000364" y="2714626"/>
            <a:ext cx="857224" cy="857224"/>
          </a:xfrm>
          <a:prstGeom prst="rect">
            <a:avLst/>
          </a:prstGeom>
        </p:spPr>
      </p:pic>
      <p:pic>
        <p:nvPicPr>
          <p:cNvPr id="16" name="15 Imagen" descr="colorful-1187056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3857620" y="1857370"/>
            <a:ext cx="857224" cy="857224"/>
          </a:xfrm>
          <a:prstGeom prst="rect">
            <a:avLst/>
          </a:prstGeom>
        </p:spPr>
      </p:pic>
      <p:pic>
        <p:nvPicPr>
          <p:cNvPr id="17" name="16 Imagen" descr="colorful-1187056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3857620" y="2714626"/>
            <a:ext cx="857224" cy="857224"/>
          </a:xfrm>
          <a:prstGeom prst="rect">
            <a:avLst/>
          </a:prstGeom>
        </p:spPr>
      </p:pic>
      <p:pic>
        <p:nvPicPr>
          <p:cNvPr id="18" name="17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714876" y="1857370"/>
            <a:ext cx="857224" cy="857224"/>
          </a:xfrm>
          <a:prstGeom prst="rect">
            <a:avLst/>
          </a:prstGeom>
        </p:spPr>
      </p:pic>
      <p:pic>
        <p:nvPicPr>
          <p:cNvPr id="19" name="18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714876" y="2714626"/>
            <a:ext cx="857224" cy="857224"/>
          </a:xfrm>
          <a:prstGeom prst="rect">
            <a:avLst/>
          </a:prstGeom>
        </p:spPr>
      </p:pic>
      <p:pic>
        <p:nvPicPr>
          <p:cNvPr id="20" name="19 Imagen" descr="colorful-1187056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5572132" y="1857370"/>
            <a:ext cx="857224" cy="857224"/>
          </a:xfrm>
          <a:prstGeom prst="rect">
            <a:avLst/>
          </a:prstGeom>
        </p:spPr>
      </p:pic>
      <p:pic>
        <p:nvPicPr>
          <p:cNvPr id="21" name="20 Imagen" descr="colorful-1187056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5572132" y="2714626"/>
            <a:ext cx="857224" cy="857224"/>
          </a:xfrm>
          <a:prstGeom prst="rect">
            <a:avLst/>
          </a:prstGeom>
        </p:spPr>
      </p:pic>
      <p:pic>
        <p:nvPicPr>
          <p:cNvPr id="22" name="21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429388" y="1857370"/>
            <a:ext cx="857224" cy="857224"/>
          </a:xfrm>
          <a:prstGeom prst="rect">
            <a:avLst/>
          </a:prstGeom>
        </p:spPr>
      </p:pic>
      <p:pic>
        <p:nvPicPr>
          <p:cNvPr id="23" name="22 Imagen" descr="colorful-1187056_960_72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429388" y="2714626"/>
            <a:ext cx="857224" cy="857224"/>
          </a:xfrm>
          <a:prstGeom prst="rect">
            <a:avLst/>
          </a:prstGeom>
        </p:spPr>
      </p:pic>
      <p:pic>
        <p:nvPicPr>
          <p:cNvPr id="24" name="23 Imagen" descr="colorful-1187056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7358082" y="1857370"/>
            <a:ext cx="857224" cy="857224"/>
          </a:xfrm>
          <a:prstGeom prst="rect">
            <a:avLst/>
          </a:prstGeom>
        </p:spPr>
      </p:pic>
      <p:pic>
        <p:nvPicPr>
          <p:cNvPr id="25" name="24 Imagen" descr="colorful-1187056_960_720.png"/>
          <p:cNvPicPr>
            <a:picLocks noChangeAspect="1"/>
          </p:cNvPicPr>
          <p:nvPr/>
        </p:nvPicPr>
        <p:blipFill>
          <a:blip r:embed="rId3">
            <a:duotone>
              <a:schemeClr val="accent3">
                <a:shade val="45000"/>
                <a:satMod val="135000"/>
              </a:schemeClr>
              <a:prstClr val="white"/>
            </a:duotone>
            <a:lum bright="10000" contrast="40000"/>
          </a:blip>
          <a:stretch>
            <a:fillRect/>
          </a:stretch>
        </p:blipFill>
        <p:spPr>
          <a:xfrm>
            <a:off x="7358082" y="2714626"/>
            <a:ext cx="857224" cy="857224"/>
          </a:xfrm>
          <a:prstGeom prst="rect">
            <a:avLst/>
          </a:prstGeom>
        </p:spPr>
      </p:pic>
      <p:sp>
        <p:nvSpPr>
          <p:cNvPr id="26" name="25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1+#ppt_w/2"/>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1+#ppt_w/2"/>
                                          </p:val>
                                        </p:tav>
                                        <p:tav tm="100000">
                                          <p:val>
                                            <p:strVal val="#ppt_x"/>
                                          </p:val>
                                        </p:tav>
                                      </p:tavLst>
                                    </p:anim>
                                    <p:anim calcmode="lin" valueType="num">
                                      <p:cBhvr additive="base">
                                        <p:cTn id="66" dur="2000" fill="hold"/>
                                        <p:tgtEl>
                                          <p:spTgt spid="11"/>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1+#ppt_w/2"/>
                                          </p:val>
                                        </p:tav>
                                        <p:tav tm="100000">
                                          <p:val>
                                            <p:strVal val="#ppt_x"/>
                                          </p:val>
                                        </p:tav>
                                      </p:tavLst>
                                    </p:anim>
                                    <p:anim calcmode="lin" valueType="num">
                                      <p:cBhvr additive="base">
                                        <p:cTn id="74" dur="2000" fill="hold"/>
                                        <p:tgtEl>
                                          <p:spTgt spid="15"/>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2000" fill="hold"/>
                                        <p:tgtEl>
                                          <p:spTgt spid="17"/>
                                        </p:tgtEl>
                                        <p:attrNameLst>
                                          <p:attrName>ppt_x</p:attrName>
                                        </p:attrNameLst>
                                      </p:cBhvr>
                                      <p:tavLst>
                                        <p:tav tm="0">
                                          <p:val>
                                            <p:strVal val="1+#ppt_w/2"/>
                                          </p:val>
                                        </p:tav>
                                        <p:tav tm="100000">
                                          <p:val>
                                            <p:strVal val="#ppt_x"/>
                                          </p:val>
                                        </p:tav>
                                      </p:tavLst>
                                    </p:anim>
                                    <p:anim calcmode="lin" valueType="num">
                                      <p:cBhvr additive="base">
                                        <p:cTn id="78" dur="2000" fill="hold"/>
                                        <p:tgtEl>
                                          <p:spTgt spid="17"/>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1+#ppt_w/2"/>
                                          </p:val>
                                        </p:tav>
                                        <p:tav tm="100000">
                                          <p:val>
                                            <p:strVal val="#ppt_x"/>
                                          </p:val>
                                        </p:tav>
                                      </p:tavLst>
                                    </p:anim>
                                    <p:anim calcmode="lin" valueType="num">
                                      <p:cBhvr additive="base">
                                        <p:cTn id="82" dur="2000" fill="hold"/>
                                        <p:tgtEl>
                                          <p:spTgt spid="19"/>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1+#ppt_w/2"/>
                                          </p:val>
                                        </p:tav>
                                        <p:tav tm="100000">
                                          <p:val>
                                            <p:strVal val="#ppt_x"/>
                                          </p:val>
                                        </p:tav>
                                      </p:tavLst>
                                    </p:anim>
                                    <p:anim calcmode="lin" valueType="num">
                                      <p:cBhvr additive="base">
                                        <p:cTn id="86" dur="2000" fill="hold"/>
                                        <p:tgtEl>
                                          <p:spTgt spid="21"/>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1+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1+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1+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1+ppt_w/2"/>
                                          </p:val>
                                        </p:tav>
                                      </p:tavLst>
                                    </p:anim>
                                    <p:anim calcmode="lin" valueType="num">
                                      <p:cBhvr additive="base">
                                        <p:cTn id="154" dur="2000"/>
                                        <p:tgtEl>
                                          <p:spTgt spid="10"/>
                                        </p:tgtEl>
                                        <p:attrNameLst>
                                          <p:attrName>ppt_y</p:attrName>
                                        </p:attrNameLst>
                                      </p:cBhvr>
                                      <p:tavLst>
                                        <p:tav tm="0">
                                          <p:val>
                                            <p:strVal val="ppt_y"/>
                                          </p:val>
                                        </p:tav>
                                        <p:tav tm="100000">
                                          <p:val>
                                            <p:strVal val="1+ppt_h/2"/>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1+ppt_w/2"/>
                                          </p:val>
                                        </p:tav>
                                      </p:tavLst>
                                    </p:anim>
                                    <p:anim calcmode="lin" valueType="num">
                                      <p:cBhvr additive="base">
                                        <p:cTn id="158" dur="2000"/>
                                        <p:tgtEl>
                                          <p:spTgt spid="12"/>
                                        </p:tgtEl>
                                        <p:attrNameLst>
                                          <p:attrName>ppt_y</p:attrName>
                                        </p:attrNameLst>
                                      </p:cBhvr>
                                      <p:tavLst>
                                        <p:tav tm="0">
                                          <p:val>
                                            <p:strVal val="ppt_y"/>
                                          </p:val>
                                        </p:tav>
                                        <p:tav tm="100000">
                                          <p:val>
                                            <p:strVal val="1+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1+ppt_w/2"/>
                                          </p:val>
                                        </p:tav>
                                      </p:tavLst>
                                    </p:anim>
                                    <p:anim calcmode="lin" valueType="num">
                                      <p:cBhvr additive="base">
                                        <p:cTn id="162" dur="2000"/>
                                        <p:tgtEl>
                                          <p:spTgt spid="14"/>
                                        </p:tgtEl>
                                        <p:attrNameLst>
                                          <p:attrName>ppt_y</p:attrName>
                                        </p:attrNameLst>
                                      </p:cBhvr>
                                      <p:tavLst>
                                        <p:tav tm="0">
                                          <p:val>
                                            <p:strVal val="ppt_y"/>
                                          </p:val>
                                        </p:tav>
                                        <p:tav tm="100000">
                                          <p:val>
                                            <p:strVal val="1+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1+ppt_w/2"/>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8"/>
                                        </p:tgtEl>
                                        <p:attrNameLst>
                                          <p:attrName>ppt_x</p:attrName>
                                        </p:attrNameLst>
                                      </p:cBhvr>
                                      <p:tavLst>
                                        <p:tav tm="0">
                                          <p:val>
                                            <p:strVal val="ppt_x"/>
                                          </p:val>
                                        </p:tav>
                                        <p:tav tm="100000">
                                          <p:val>
                                            <p:strVal val="1+ppt_w/2"/>
                                          </p:val>
                                        </p:tav>
                                      </p:tavLst>
                                    </p:anim>
                                    <p:anim calcmode="lin" valueType="num">
                                      <p:cBhvr additive="base">
                                        <p:cTn id="170" dur="2000"/>
                                        <p:tgtEl>
                                          <p:spTgt spid="18"/>
                                        </p:tgtEl>
                                        <p:attrNameLst>
                                          <p:attrName>ppt_y</p:attrName>
                                        </p:attrNameLst>
                                      </p:cBhvr>
                                      <p:tavLst>
                                        <p:tav tm="0">
                                          <p:val>
                                            <p:strVal val="ppt_y"/>
                                          </p:val>
                                        </p:tav>
                                        <p:tav tm="100000">
                                          <p:val>
                                            <p:strVal val="1+ppt_h/2"/>
                                          </p:val>
                                        </p:tav>
                                      </p:tavLst>
                                    </p:anim>
                                    <p:set>
                                      <p:cBhvr>
                                        <p:cTn id="171" dur="1" fill="hold">
                                          <p:stCondLst>
                                            <p:cond delay="1999"/>
                                          </p:stCondLst>
                                        </p:cTn>
                                        <p:tgtEl>
                                          <p:spTgt spid="18"/>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1+ppt_w/2"/>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1+ppt_w/2"/>
                                          </p:val>
                                        </p:tav>
                                      </p:tavLst>
                                    </p:anim>
                                    <p:anim calcmode="lin" valueType="num">
                                      <p:cBhvr additive="base">
                                        <p:cTn id="178" dur="2000"/>
                                        <p:tgtEl>
                                          <p:spTgt spid="22"/>
                                        </p:tgtEl>
                                        <p:attrNameLst>
                                          <p:attrName>ppt_y</p:attrName>
                                        </p:attrNameLst>
                                      </p:cBhvr>
                                      <p:tavLst>
                                        <p:tav tm="0">
                                          <p:val>
                                            <p:strVal val="ppt_y"/>
                                          </p:val>
                                        </p:tav>
                                        <p:tav tm="100000">
                                          <p:val>
                                            <p:strVal val="1+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1+ppt_w/2"/>
                                          </p:val>
                                        </p:tav>
                                      </p:tavLst>
                                    </p:anim>
                                    <p:anim calcmode="lin" valueType="num">
                                      <p:cBhvr additive="base">
                                        <p:cTn id="182" dur="2000"/>
                                        <p:tgtEl>
                                          <p:spTgt spid="24"/>
                                        </p:tgtEl>
                                        <p:attrNameLst>
                                          <p:attrName>ppt_y</p:attrName>
                                        </p:attrNameLst>
                                      </p:cBhvr>
                                      <p:tavLst>
                                        <p:tav tm="0">
                                          <p:val>
                                            <p:strVal val="ppt_y"/>
                                          </p:val>
                                        </p:tav>
                                        <p:tav tm="100000">
                                          <p:val>
                                            <p:strVal val="1+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1+ppt_w/2"/>
                                          </p:val>
                                        </p:tav>
                                      </p:tavLst>
                                    </p:anim>
                                    <p:anim calcmode="lin" valueType="num">
                                      <p:cBhvr additive="base">
                                        <p:cTn id="186" dur="2000"/>
                                        <p:tgtEl>
                                          <p:spTgt spid="5"/>
                                        </p:tgtEl>
                                        <p:attrNameLst>
                                          <p:attrName>ppt_y</p:attrName>
                                        </p:attrNameLst>
                                      </p:cBhvr>
                                      <p:tavLst>
                                        <p:tav tm="0">
                                          <p:val>
                                            <p:strVal val="ppt_y"/>
                                          </p:val>
                                        </p:tav>
                                        <p:tav tm="100000">
                                          <p:val>
                                            <p:strVal val="0-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1+ppt_w/2"/>
                                          </p:val>
                                        </p:tav>
                                      </p:tavLst>
                                    </p:anim>
                                    <p:anim calcmode="lin" valueType="num">
                                      <p:cBhvr additive="base">
                                        <p:cTn id="198" dur="2000"/>
                                        <p:tgtEl>
                                          <p:spTgt spid="11"/>
                                        </p:tgtEl>
                                        <p:attrNameLst>
                                          <p:attrName>ppt_y</p:attrName>
                                        </p:attrNameLst>
                                      </p:cBhvr>
                                      <p:tavLst>
                                        <p:tav tm="0">
                                          <p:val>
                                            <p:strVal val="ppt_y"/>
                                          </p:val>
                                        </p:tav>
                                        <p:tav tm="100000">
                                          <p:val>
                                            <p:strVal val="0-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1+ppt_w/2"/>
                                          </p:val>
                                        </p:tav>
                                      </p:tavLst>
                                    </p:anim>
                                    <p:anim calcmode="lin" valueType="num">
                                      <p:cBhvr additive="base">
                                        <p:cTn id="202" dur="2000"/>
                                        <p:tgtEl>
                                          <p:spTgt spid="13"/>
                                        </p:tgtEl>
                                        <p:attrNameLst>
                                          <p:attrName>ppt_y</p:attrName>
                                        </p:attrNameLst>
                                      </p:cBhvr>
                                      <p:tavLst>
                                        <p:tav tm="0">
                                          <p:val>
                                            <p:strVal val="ppt_y"/>
                                          </p:val>
                                        </p:tav>
                                        <p:tav tm="100000">
                                          <p:val>
                                            <p:strVal val="0-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1+ppt_w/2"/>
                                          </p:val>
                                        </p:tav>
                                      </p:tavLst>
                                    </p:anim>
                                    <p:anim calcmode="lin" valueType="num">
                                      <p:cBhvr additive="base">
                                        <p:cTn id="206" dur="2000"/>
                                        <p:tgtEl>
                                          <p:spTgt spid="15"/>
                                        </p:tgtEl>
                                        <p:attrNameLst>
                                          <p:attrName>ppt_y</p:attrName>
                                        </p:attrNameLst>
                                      </p:cBhvr>
                                      <p:tavLst>
                                        <p:tav tm="0">
                                          <p:val>
                                            <p:strVal val="ppt_y"/>
                                          </p:val>
                                        </p:tav>
                                        <p:tav tm="100000">
                                          <p:val>
                                            <p:strVal val="0-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1+ppt_w/2"/>
                                          </p:val>
                                        </p:tav>
                                      </p:tavLst>
                                    </p:anim>
                                    <p:anim calcmode="lin" valueType="num">
                                      <p:cBhvr additive="base">
                                        <p:cTn id="210" dur="2000"/>
                                        <p:tgtEl>
                                          <p:spTgt spid="17"/>
                                        </p:tgtEl>
                                        <p:attrNameLst>
                                          <p:attrName>ppt_y</p:attrName>
                                        </p:attrNameLst>
                                      </p:cBhvr>
                                      <p:tavLst>
                                        <p:tav tm="0">
                                          <p:val>
                                            <p:strVal val="ppt_y"/>
                                          </p:val>
                                        </p:tav>
                                        <p:tav tm="100000">
                                          <p:val>
                                            <p:strVal val="0-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1+ppt_w/2"/>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1+ppt_w/2"/>
                                          </p:val>
                                        </p:tav>
                                      </p:tavLst>
                                    </p:anim>
                                    <p:anim calcmode="lin" valueType="num">
                                      <p:cBhvr additive="base">
                                        <p:cTn id="218" dur="2000"/>
                                        <p:tgtEl>
                                          <p:spTgt spid="21"/>
                                        </p:tgtEl>
                                        <p:attrNameLst>
                                          <p:attrName>ppt_y</p:attrName>
                                        </p:attrNameLst>
                                      </p:cBhvr>
                                      <p:tavLst>
                                        <p:tav tm="0">
                                          <p:val>
                                            <p:strVal val="ppt_y"/>
                                          </p:val>
                                        </p:tav>
                                        <p:tav tm="100000">
                                          <p:val>
                                            <p:strVal val="0-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1+ppt_w/2"/>
                                          </p:val>
                                        </p:tav>
                                      </p:tavLst>
                                    </p:anim>
                                    <p:anim calcmode="lin" valueType="num">
                                      <p:cBhvr additive="base">
                                        <p:cTn id="222" dur="2000"/>
                                        <p:tgtEl>
                                          <p:spTgt spid="23"/>
                                        </p:tgtEl>
                                        <p:attrNameLst>
                                          <p:attrName>ppt_y</p:attrName>
                                        </p:attrNameLst>
                                      </p:cBhvr>
                                      <p:tavLst>
                                        <p:tav tm="0">
                                          <p:val>
                                            <p:strVal val="ppt_y"/>
                                          </p:val>
                                        </p:tav>
                                        <p:tav tm="100000">
                                          <p:val>
                                            <p:strVal val="0-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1+ppt_w/2"/>
                                          </p:val>
                                        </p:tav>
                                      </p:tavLst>
                                    </p:anim>
                                    <p:anim calcmode="lin" valueType="num">
                                      <p:cBhvr additive="base">
                                        <p:cTn id="226" dur="2000"/>
                                        <p:tgtEl>
                                          <p:spTgt spid="25"/>
                                        </p:tgtEl>
                                        <p:attrNameLst>
                                          <p:attrName>ppt_y</p:attrName>
                                        </p:attrNameLst>
                                      </p:cBhvr>
                                      <p:tavLst>
                                        <p:tav tm="0">
                                          <p:val>
                                            <p:strVal val="ppt_y"/>
                                          </p:val>
                                        </p:tav>
                                        <p:tav tm="100000">
                                          <p:val>
                                            <p:strVal val="0-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3"/>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9"/>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1"/>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3" presetClass="entr" presetSubtype="5"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linds(vertic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1116" y="0"/>
            <a:ext cx="9141767" cy="5143500"/>
          </a:xfrm>
          <a:prstGeom prst="rect">
            <a:avLst/>
          </a:prstGeom>
        </p:spPr>
      </p:pic>
      <p:sp>
        <p:nvSpPr>
          <p:cNvPr id="3" name="2 CuadroTexto"/>
          <p:cNvSpPr txBox="1"/>
          <p:nvPr/>
        </p:nvSpPr>
        <p:spPr>
          <a:xfrm>
            <a:off x="2428860" y="928676"/>
            <a:ext cx="4572032" cy="1754326"/>
          </a:xfrm>
          <a:prstGeom prst="rect">
            <a:avLst/>
          </a:prstGeom>
          <a:noFill/>
        </p:spPr>
        <p:txBody>
          <a:bodyPr wrap="square" rtlCol="0">
            <a:spAutoFit/>
          </a:bodyPr>
          <a:lstStyle/>
          <a:p>
            <a:pPr algn="ctr"/>
            <a:r>
              <a:rPr lang="es-PE" b="1" dirty="0" smtClean="0">
                <a:solidFill>
                  <a:srgbClr val="7030A0"/>
                </a:solidFill>
              </a:rPr>
              <a:t>La pregunta sería, ¿qué fue primero el huevo o la gallina? ¿es mi actitud la que da lugar a mis palabras o son mis palabras las que condicionan mi actitud?</a:t>
            </a:r>
          </a:p>
          <a:p>
            <a:pPr algn="ct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autumn-leaves-devushka-osen-145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remolino1.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786182" y="2000246"/>
            <a:ext cx="1309823" cy="1309823"/>
          </a:xfrm>
          <a:prstGeom prst="rect">
            <a:avLst/>
          </a:prstGeom>
        </p:spPr>
      </p:pic>
      <p:pic>
        <p:nvPicPr>
          <p:cNvPr id="6" name="5 Imagen" descr="remolino1.png"/>
          <p:cNvPicPr>
            <a:picLocks noChangeAspect="1"/>
          </p:cNvPicPr>
          <p:nvPr/>
        </p:nvPicPr>
        <p:blipFill>
          <a:blip r:embed="rId3">
            <a:duotone>
              <a:schemeClr val="accent6">
                <a:shade val="45000"/>
                <a:satMod val="135000"/>
              </a:schemeClr>
              <a:prstClr val="white"/>
            </a:duotone>
            <a:lum contrast="20000"/>
          </a:blip>
          <a:stretch>
            <a:fillRect/>
          </a:stretch>
        </p:blipFill>
        <p:spPr>
          <a:xfrm>
            <a:off x="3857620" y="928676"/>
            <a:ext cx="1309823" cy="1309823"/>
          </a:xfrm>
          <a:prstGeom prst="rect">
            <a:avLst/>
          </a:prstGeom>
        </p:spPr>
      </p:pic>
      <p:pic>
        <p:nvPicPr>
          <p:cNvPr id="7" name="6 Imagen" descr="remolino1.png"/>
          <p:cNvPicPr>
            <a:picLocks noChangeAspect="1"/>
          </p:cNvPicPr>
          <p:nvPr/>
        </p:nvPicPr>
        <p:blipFill>
          <a:blip r:embed="rId3">
            <a:duotone>
              <a:schemeClr val="accent6">
                <a:shade val="45000"/>
                <a:satMod val="135000"/>
              </a:schemeClr>
              <a:prstClr val="white"/>
            </a:duotone>
            <a:lum contrast="20000"/>
          </a:blip>
          <a:stretch>
            <a:fillRect/>
          </a:stretch>
        </p:blipFill>
        <p:spPr>
          <a:xfrm>
            <a:off x="5000628" y="1928808"/>
            <a:ext cx="1309823" cy="1309823"/>
          </a:xfrm>
          <a:prstGeom prst="rect">
            <a:avLst/>
          </a:prstGeom>
        </p:spPr>
      </p:pic>
      <p:pic>
        <p:nvPicPr>
          <p:cNvPr id="8" name="7 Imagen" descr="remolino1.png"/>
          <p:cNvPicPr>
            <a:picLocks noChangeAspect="1"/>
          </p:cNvPicPr>
          <p:nvPr/>
        </p:nvPicPr>
        <p:blipFill>
          <a:blip r:embed="rId3">
            <a:duotone>
              <a:schemeClr val="accent6">
                <a:shade val="45000"/>
                <a:satMod val="135000"/>
              </a:schemeClr>
              <a:prstClr val="white"/>
            </a:duotone>
            <a:lum contrast="20000"/>
          </a:blip>
          <a:stretch>
            <a:fillRect/>
          </a:stretch>
        </p:blipFill>
        <p:spPr>
          <a:xfrm>
            <a:off x="3857620" y="3071816"/>
            <a:ext cx="1309823" cy="1309823"/>
          </a:xfrm>
          <a:prstGeom prst="rect">
            <a:avLst/>
          </a:prstGeom>
        </p:spPr>
      </p:pic>
      <p:pic>
        <p:nvPicPr>
          <p:cNvPr id="9" name="8 Imagen" descr="remolino1.png"/>
          <p:cNvPicPr>
            <a:picLocks noChangeAspect="1"/>
          </p:cNvPicPr>
          <p:nvPr/>
        </p:nvPicPr>
        <p:blipFill>
          <a:blip r:embed="rId3">
            <a:duotone>
              <a:schemeClr val="accent6">
                <a:shade val="45000"/>
                <a:satMod val="135000"/>
              </a:schemeClr>
              <a:prstClr val="white"/>
            </a:duotone>
            <a:lum contrast="20000"/>
          </a:blip>
          <a:stretch>
            <a:fillRect/>
          </a:stretch>
        </p:blipFill>
        <p:spPr>
          <a:xfrm>
            <a:off x="2714612" y="2000246"/>
            <a:ext cx="1309823" cy="1309823"/>
          </a:xfrm>
          <a:prstGeom prst="rect">
            <a:avLst/>
          </a:prstGeom>
        </p:spPr>
      </p:pic>
      <p:pic>
        <p:nvPicPr>
          <p:cNvPr id="10" name="9 Imagen" descr="remolino1.png"/>
          <p:cNvPicPr>
            <a:picLocks noChangeAspect="1"/>
          </p:cNvPicPr>
          <p:nvPr/>
        </p:nvPicPr>
        <p:blipFill>
          <a:blip r:embed="rId3">
            <a:duotone>
              <a:schemeClr val="accent6">
                <a:shade val="45000"/>
                <a:satMod val="135000"/>
              </a:schemeClr>
              <a:prstClr val="white"/>
            </a:duotone>
            <a:lum contrast="20000"/>
          </a:blip>
          <a:stretch>
            <a:fillRect/>
          </a:stretch>
        </p:blipFill>
        <p:spPr>
          <a:xfrm>
            <a:off x="4643438" y="1214428"/>
            <a:ext cx="1309823" cy="1309823"/>
          </a:xfrm>
          <a:prstGeom prst="rect">
            <a:avLst/>
          </a:prstGeom>
        </p:spPr>
      </p:pic>
      <p:pic>
        <p:nvPicPr>
          <p:cNvPr id="11" name="10 Imagen" descr="remolino1.png"/>
          <p:cNvPicPr>
            <a:picLocks noChangeAspect="1"/>
          </p:cNvPicPr>
          <p:nvPr/>
        </p:nvPicPr>
        <p:blipFill>
          <a:blip r:embed="rId3">
            <a:duotone>
              <a:schemeClr val="accent6">
                <a:shade val="45000"/>
                <a:satMod val="135000"/>
              </a:schemeClr>
              <a:prstClr val="white"/>
            </a:duotone>
            <a:lum contrast="20000"/>
          </a:blip>
          <a:stretch>
            <a:fillRect/>
          </a:stretch>
        </p:blipFill>
        <p:spPr>
          <a:xfrm>
            <a:off x="4643438" y="2643188"/>
            <a:ext cx="1309823" cy="1309823"/>
          </a:xfrm>
          <a:prstGeom prst="rect">
            <a:avLst/>
          </a:prstGeom>
        </p:spPr>
      </p:pic>
      <p:pic>
        <p:nvPicPr>
          <p:cNvPr id="12" name="11 Imagen" descr="remolino1.png"/>
          <p:cNvPicPr>
            <a:picLocks noChangeAspect="1"/>
          </p:cNvPicPr>
          <p:nvPr/>
        </p:nvPicPr>
        <p:blipFill>
          <a:blip r:embed="rId3">
            <a:duotone>
              <a:schemeClr val="accent6">
                <a:shade val="45000"/>
                <a:satMod val="135000"/>
              </a:schemeClr>
              <a:prstClr val="white"/>
            </a:duotone>
            <a:lum contrast="20000"/>
          </a:blip>
          <a:stretch>
            <a:fillRect/>
          </a:stretch>
        </p:blipFill>
        <p:spPr>
          <a:xfrm>
            <a:off x="3071802" y="2857502"/>
            <a:ext cx="1309823" cy="1309823"/>
          </a:xfrm>
          <a:prstGeom prst="rect">
            <a:avLst/>
          </a:prstGeom>
        </p:spPr>
      </p:pic>
      <p:pic>
        <p:nvPicPr>
          <p:cNvPr id="13" name="12 Imagen" descr="remolino1.png"/>
          <p:cNvPicPr>
            <a:picLocks noChangeAspect="1"/>
          </p:cNvPicPr>
          <p:nvPr/>
        </p:nvPicPr>
        <p:blipFill>
          <a:blip r:embed="rId3">
            <a:duotone>
              <a:schemeClr val="accent6">
                <a:shade val="45000"/>
                <a:satMod val="135000"/>
              </a:schemeClr>
              <a:prstClr val="white"/>
            </a:duotone>
            <a:lum contrast="20000"/>
          </a:blip>
          <a:stretch>
            <a:fillRect/>
          </a:stretch>
        </p:blipFill>
        <p:spPr>
          <a:xfrm>
            <a:off x="3000364" y="1214428"/>
            <a:ext cx="1309823" cy="1309823"/>
          </a:xfrm>
          <a:prstGeom prst="rect">
            <a:avLst/>
          </a:prstGeom>
        </p:spPr>
      </p:pic>
      <p:sp>
        <p:nvSpPr>
          <p:cNvPr id="14" name="13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p:val>
                                            <p:fltVal val="0"/>
                                          </p:val>
                                        </p:tav>
                                        <p:tav tm="100000">
                                          <p:val>
                                            <p:strVal val="#ppt_w"/>
                                          </p:val>
                                        </p:tav>
                                      </p:tavLst>
                                    </p:anim>
                                    <p:anim calcmode="lin" valueType="num">
                                      <p:cBhvr>
                                        <p:cTn id="16" dur="2000" fill="hold"/>
                                        <p:tgtEl>
                                          <p:spTgt spid="6"/>
                                        </p:tgtEl>
                                        <p:attrNameLst>
                                          <p:attrName>ppt_h</p:attrName>
                                        </p:attrNameLst>
                                      </p:cBhvr>
                                      <p:tavLst>
                                        <p:tav tm="0">
                                          <p:val>
                                            <p:fltVal val="0"/>
                                          </p:val>
                                        </p:tav>
                                        <p:tav tm="100000">
                                          <p:val>
                                            <p:strVal val="#ppt_h"/>
                                          </p:val>
                                        </p:tav>
                                      </p:tavLst>
                                    </p:anim>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2000" fill="hold"/>
                                        <p:tgtEl>
                                          <p:spTgt spid="7"/>
                                        </p:tgtEl>
                                        <p:attrNameLst>
                                          <p:attrName>ppt_w</p:attrName>
                                        </p:attrNameLst>
                                      </p:cBhvr>
                                      <p:tavLst>
                                        <p:tav tm="0">
                                          <p:val>
                                            <p:fltVal val="0"/>
                                          </p:val>
                                        </p:tav>
                                        <p:tav tm="100000">
                                          <p:val>
                                            <p:strVal val="#ppt_w"/>
                                          </p:val>
                                        </p:tav>
                                      </p:tavLst>
                                    </p:anim>
                                    <p:anim calcmode="lin" valueType="num">
                                      <p:cBhvr>
                                        <p:cTn id="22" dur="2000" fill="hold"/>
                                        <p:tgtEl>
                                          <p:spTgt spid="7"/>
                                        </p:tgtEl>
                                        <p:attrNameLst>
                                          <p:attrName>ppt_h</p:attrName>
                                        </p:attrNameLst>
                                      </p:cBhvr>
                                      <p:tavLst>
                                        <p:tav tm="0">
                                          <p:val>
                                            <p:fltVal val="0"/>
                                          </p:val>
                                        </p:tav>
                                        <p:tav tm="100000">
                                          <p:val>
                                            <p:strVal val="#ppt_h"/>
                                          </p:val>
                                        </p:tav>
                                      </p:tavLst>
                                    </p:anim>
                                    <p:anim calcmode="lin" valueType="num">
                                      <p:cBhvr>
                                        <p:cTn id="23" dur="2000" fill="hold"/>
                                        <p:tgtEl>
                                          <p:spTgt spid="7"/>
                                        </p:tgtEl>
                                        <p:attrNameLst>
                                          <p:attrName>ppt_x</p:attrName>
                                        </p:attrNameLst>
                                      </p:cBhvr>
                                      <p:tavLst>
                                        <p:tav tm="0">
                                          <p:val>
                                            <p:fltVal val="0.5"/>
                                          </p:val>
                                        </p:tav>
                                        <p:tav tm="100000">
                                          <p:val>
                                            <p:strVal val="#ppt_x"/>
                                          </p:val>
                                        </p:tav>
                                      </p:tavLst>
                                    </p:anim>
                                    <p:anim calcmode="lin" valueType="num">
                                      <p:cBhvr>
                                        <p:cTn id="24" dur="2000" fill="hold"/>
                                        <p:tgtEl>
                                          <p:spTgt spid="7"/>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p:val>
                                            <p:fltVal val="0"/>
                                          </p:val>
                                        </p:tav>
                                        <p:tav tm="100000">
                                          <p:val>
                                            <p:strVal val="#ppt_w"/>
                                          </p:val>
                                        </p:tav>
                                      </p:tavLst>
                                    </p:anim>
                                    <p:anim calcmode="lin" valueType="num">
                                      <p:cBhvr>
                                        <p:cTn id="28" dur="2000" fill="hold"/>
                                        <p:tgtEl>
                                          <p:spTgt spid="8"/>
                                        </p:tgtEl>
                                        <p:attrNameLst>
                                          <p:attrName>ppt_h</p:attrName>
                                        </p:attrNameLst>
                                      </p:cBhvr>
                                      <p:tavLst>
                                        <p:tav tm="0">
                                          <p:val>
                                            <p:fltVal val="0"/>
                                          </p:val>
                                        </p:tav>
                                        <p:tav tm="100000">
                                          <p:val>
                                            <p:strVal val="#ppt_h"/>
                                          </p:val>
                                        </p:tav>
                                      </p:tavLst>
                                    </p:anim>
                                    <p:anim calcmode="lin" valueType="num">
                                      <p:cBhvr>
                                        <p:cTn id="29" dur="2000" fill="hold"/>
                                        <p:tgtEl>
                                          <p:spTgt spid="8"/>
                                        </p:tgtEl>
                                        <p:attrNameLst>
                                          <p:attrName>ppt_x</p:attrName>
                                        </p:attrNameLst>
                                      </p:cBhvr>
                                      <p:tavLst>
                                        <p:tav tm="0">
                                          <p:val>
                                            <p:fltVal val="0.5"/>
                                          </p:val>
                                        </p:tav>
                                        <p:tav tm="100000">
                                          <p:val>
                                            <p:strVal val="#ppt_x"/>
                                          </p:val>
                                        </p:tav>
                                      </p:tavLst>
                                    </p:anim>
                                    <p:anim calcmode="lin" valueType="num">
                                      <p:cBhvr>
                                        <p:cTn id="30" dur="2000" fill="hold"/>
                                        <p:tgtEl>
                                          <p:spTgt spid="8"/>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anim calcmode="lin" valueType="num">
                                      <p:cBhvr>
                                        <p:cTn id="35" dur="2000" fill="hold"/>
                                        <p:tgtEl>
                                          <p:spTgt spid="9"/>
                                        </p:tgtEl>
                                        <p:attrNameLst>
                                          <p:attrName>ppt_x</p:attrName>
                                        </p:attrNameLst>
                                      </p:cBhvr>
                                      <p:tavLst>
                                        <p:tav tm="0">
                                          <p:val>
                                            <p:fltVal val="0.5"/>
                                          </p:val>
                                        </p:tav>
                                        <p:tav tm="100000">
                                          <p:val>
                                            <p:strVal val="#ppt_x"/>
                                          </p:val>
                                        </p:tav>
                                      </p:tavLst>
                                    </p:anim>
                                    <p:anim calcmode="lin" valueType="num">
                                      <p:cBhvr>
                                        <p:cTn id="36" dur="2000" fill="hold"/>
                                        <p:tgtEl>
                                          <p:spTgt spid="9"/>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ppt_w</p:attrName>
                                        </p:attrNameLst>
                                      </p:cBhvr>
                                      <p:tavLst>
                                        <p:tav tm="0">
                                          <p:val>
                                            <p:fltVal val="0"/>
                                          </p:val>
                                        </p:tav>
                                        <p:tav tm="100000">
                                          <p:val>
                                            <p:strVal val="#ppt_w"/>
                                          </p:val>
                                        </p:tav>
                                      </p:tavLst>
                                    </p:anim>
                                    <p:anim calcmode="lin" valueType="num">
                                      <p:cBhvr>
                                        <p:cTn id="46" dur="2000" fill="hold"/>
                                        <p:tgtEl>
                                          <p:spTgt spid="11"/>
                                        </p:tgtEl>
                                        <p:attrNameLst>
                                          <p:attrName>ppt_h</p:attrName>
                                        </p:attrNameLst>
                                      </p:cBhvr>
                                      <p:tavLst>
                                        <p:tav tm="0">
                                          <p:val>
                                            <p:fltVal val="0"/>
                                          </p:val>
                                        </p:tav>
                                        <p:tav tm="100000">
                                          <p:val>
                                            <p:strVal val="#ppt_h"/>
                                          </p:val>
                                        </p:tav>
                                      </p:tavLst>
                                    </p:anim>
                                    <p:anim calcmode="lin" valueType="num">
                                      <p:cBhvr>
                                        <p:cTn id="47" dur="2000" fill="hold"/>
                                        <p:tgtEl>
                                          <p:spTgt spid="11"/>
                                        </p:tgtEl>
                                        <p:attrNameLst>
                                          <p:attrName>ppt_x</p:attrName>
                                        </p:attrNameLst>
                                      </p:cBhvr>
                                      <p:tavLst>
                                        <p:tav tm="0">
                                          <p:val>
                                            <p:fltVal val="0.5"/>
                                          </p:val>
                                        </p:tav>
                                        <p:tav tm="100000">
                                          <p:val>
                                            <p:strVal val="#ppt_x"/>
                                          </p:val>
                                        </p:tav>
                                      </p:tavLst>
                                    </p:anim>
                                    <p:anim calcmode="lin" valueType="num">
                                      <p:cBhvr>
                                        <p:cTn id="48" dur="2000" fill="hold"/>
                                        <p:tgtEl>
                                          <p:spTgt spid="11"/>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2000" fill="hold"/>
                                        <p:tgtEl>
                                          <p:spTgt spid="12"/>
                                        </p:tgtEl>
                                        <p:attrNameLst>
                                          <p:attrName>ppt_w</p:attrName>
                                        </p:attrNameLst>
                                      </p:cBhvr>
                                      <p:tavLst>
                                        <p:tav tm="0">
                                          <p:val>
                                            <p:fltVal val="0"/>
                                          </p:val>
                                        </p:tav>
                                        <p:tav tm="100000">
                                          <p:val>
                                            <p:strVal val="#ppt_w"/>
                                          </p:val>
                                        </p:tav>
                                      </p:tavLst>
                                    </p:anim>
                                    <p:anim calcmode="lin" valueType="num">
                                      <p:cBhvr>
                                        <p:cTn id="52" dur="2000" fill="hold"/>
                                        <p:tgtEl>
                                          <p:spTgt spid="12"/>
                                        </p:tgtEl>
                                        <p:attrNameLst>
                                          <p:attrName>ppt_h</p:attrName>
                                        </p:attrNameLst>
                                      </p:cBhvr>
                                      <p:tavLst>
                                        <p:tav tm="0">
                                          <p:val>
                                            <p:fltVal val="0"/>
                                          </p:val>
                                        </p:tav>
                                        <p:tav tm="100000">
                                          <p:val>
                                            <p:strVal val="#ppt_h"/>
                                          </p:val>
                                        </p:tav>
                                      </p:tavLst>
                                    </p:anim>
                                    <p:anim calcmode="lin" valueType="num">
                                      <p:cBhvr>
                                        <p:cTn id="53" dur="2000" fill="hold"/>
                                        <p:tgtEl>
                                          <p:spTgt spid="12"/>
                                        </p:tgtEl>
                                        <p:attrNameLst>
                                          <p:attrName>ppt_x</p:attrName>
                                        </p:attrNameLst>
                                      </p:cBhvr>
                                      <p:tavLst>
                                        <p:tav tm="0">
                                          <p:val>
                                            <p:fltVal val="0.5"/>
                                          </p:val>
                                        </p:tav>
                                        <p:tav tm="100000">
                                          <p:val>
                                            <p:strVal val="#ppt_x"/>
                                          </p:val>
                                        </p:tav>
                                      </p:tavLst>
                                    </p:anim>
                                    <p:anim calcmode="lin" valueType="num">
                                      <p:cBhvr>
                                        <p:cTn id="54" dur="2000" fill="hold"/>
                                        <p:tgtEl>
                                          <p:spTgt spid="12"/>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2000" fill="hold"/>
                                        <p:tgtEl>
                                          <p:spTgt spid="13"/>
                                        </p:tgtEl>
                                        <p:attrNameLst>
                                          <p:attrName>ppt_w</p:attrName>
                                        </p:attrNameLst>
                                      </p:cBhvr>
                                      <p:tavLst>
                                        <p:tav tm="0">
                                          <p:val>
                                            <p:fltVal val="0"/>
                                          </p:val>
                                        </p:tav>
                                        <p:tav tm="100000">
                                          <p:val>
                                            <p:strVal val="#ppt_w"/>
                                          </p:val>
                                        </p:tav>
                                      </p:tavLst>
                                    </p:anim>
                                    <p:anim calcmode="lin" valueType="num">
                                      <p:cBhvr>
                                        <p:cTn id="58" dur="2000" fill="hold"/>
                                        <p:tgtEl>
                                          <p:spTgt spid="13"/>
                                        </p:tgtEl>
                                        <p:attrNameLst>
                                          <p:attrName>ppt_h</p:attrName>
                                        </p:attrNameLst>
                                      </p:cBhvr>
                                      <p:tavLst>
                                        <p:tav tm="0">
                                          <p:val>
                                            <p:fltVal val="0"/>
                                          </p:val>
                                        </p:tav>
                                        <p:tav tm="100000">
                                          <p:val>
                                            <p:strVal val="#ppt_h"/>
                                          </p:val>
                                        </p:tav>
                                      </p:tavLst>
                                    </p:anim>
                                    <p:anim calcmode="lin" valueType="num">
                                      <p:cBhvr>
                                        <p:cTn id="59" dur="2000" fill="hold"/>
                                        <p:tgtEl>
                                          <p:spTgt spid="13"/>
                                        </p:tgtEl>
                                        <p:attrNameLst>
                                          <p:attrName>ppt_x</p:attrName>
                                        </p:attrNameLst>
                                      </p:cBhvr>
                                      <p:tavLst>
                                        <p:tav tm="0">
                                          <p:val>
                                            <p:fltVal val="0.5"/>
                                          </p:val>
                                        </p:tav>
                                        <p:tav tm="100000">
                                          <p:val>
                                            <p:strVal val="#ppt_x"/>
                                          </p:val>
                                        </p:tav>
                                      </p:tavLst>
                                    </p:anim>
                                    <p:anim calcmode="lin" valueType="num">
                                      <p:cBhvr>
                                        <p:cTn id="60" dur="2000" fill="hold"/>
                                        <p:tgtEl>
                                          <p:spTgt spid="13"/>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2000" fill="hold"/>
                                        <p:tgtEl>
                                          <p:spTgt spid="5"/>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7"/>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8"/>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9"/>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3"/>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5"/>
                                        </p:tgtEl>
                                        <p:attrNameLst>
                                          <p:attrName>ppt_w</p:attrName>
                                        </p:attrNameLst>
                                      </p:cBhvr>
                                      <p:tavLst>
                                        <p:tav tm="0">
                                          <p:val>
                                            <p:strVal val="ppt_w"/>
                                          </p:val>
                                        </p:tav>
                                        <p:tav tm="100000">
                                          <p:val>
                                            <p:fltVal val="0"/>
                                          </p:val>
                                        </p:tav>
                                      </p:tavLst>
                                    </p:anim>
                                    <p:anim calcmode="lin" valueType="num">
                                      <p:cBhvr>
                                        <p:cTn id="82" dur="2000"/>
                                        <p:tgtEl>
                                          <p:spTgt spid="5"/>
                                        </p:tgtEl>
                                        <p:attrNameLst>
                                          <p:attrName>ppt_h</p:attrName>
                                        </p:attrNameLst>
                                      </p:cBhvr>
                                      <p:tavLst>
                                        <p:tav tm="0">
                                          <p:val>
                                            <p:strVal val="ppt_h"/>
                                          </p:val>
                                        </p:tav>
                                        <p:tav tm="100000">
                                          <p:val>
                                            <p:fltVal val="0"/>
                                          </p:val>
                                        </p:tav>
                                      </p:tavLst>
                                    </p:anim>
                                    <p:anim calcmode="lin" valueType="num">
                                      <p:cBhvr>
                                        <p:cTn id="83" dur="2000"/>
                                        <p:tgtEl>
                                          <p:spTgt spid="5"/>
                                        </p:tgtEl>
                                        <p:attrNameLst>
                                          <p:attrName>ppt_x</p:attrName>
                                        </p:attrNameLst>
                                      </p:cBhvr>
                                      <p:tavLst>
                                        <p:tav tm="0">
                                          <p:val>
                                            <p:strVal val="ppt_x"/>
                                          </p:val>
                                        </p:tav>
                                        <p:tav tm="100000">
                                          <p:val>
                                            <p:fltVal val="0.5"/>
                                          </p:val>
                                        </p:tav>
                                      </p:tavLst>
                                    </p:anim>
                                    <p:anim calcmode="lin" valueType="num">
                                      <p:cBhvr>
                                        <p:cTn id="84" dur="2000"/>
                                        <p:tgtEl>
                                          <p:spTgt spid="5"/>
                                        </p:tgtEl>
                                        <p:attrNameLst>
                                          <p:attrName>ppt_y</p:attrName>
                                        </p:attrNameLst>
                                      </p:cBhvr>
                                      <p:tavLst>
                                        <p:tav tm="0">
                                          <p:val>
                                            <p:strVal val="ppt_y"/>
                                          </p:val>
                                        </p:tav>
                                        <p:tav tm="100000">
                                          <p:val>
                                            <p:fltVal val="0.5"/>
                                          </p:val>
                                        </p:tav>
                                      </p:tavLst>
                                    </p:anim>
                                    <p:set>
                                      <p:cBhvr>
                                        <p:cTn id="85" dur="1" fill="hold">
                                          <p:stCondLst>
                                            <p:cond delay="1999"/>
                                          </p:stCondLst>
                                        </p:cTn>
                                        <p:tgtEl>
                                          <p:spTgt spid="5"/>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6"/>
                                        </p:tgtEl>
                                        <p:attrNameLst>
                                          <p:attrName>ppt_w</p:attrName>
                                        </p:attrNameLst>
                                      </p:cBhvr>
                                      <p:tavLst>
                                        <p:tav tm="0">
                                          <p:val>
                                            <p:strVal val="ppt_w"/>
                                          </p:val>
                                        </p:tav>
                                        <p:tav tm="100000">
                                          <p:val>
                                            <p:fltVal val="0"/>
                                          </p:val>
                                        </p:tav>
                                      </p:tavLst>
                                    </p:anim>
                                    <p:anim calcmode="lin" valueType="num">
                                      <p:cBhvr>
                                        <p:cTn id="88" dur="2000"/>
                                        <p:tgtEl>
                                          <p:spTgt spid="6"/>
                                        </p:tgtEl>
                                        <p:attrNameLst>
                                          <p:attrName>ppt_h</p:attrName>
                                        </p:attrNameLst>
                                      </p:cBhvr>
                                      <p:tavLst>
                                        <p:tav tm="0">
                                          <p:val>
                                            <p:strVal val="ppt_h"/>
                                          </p:val>
                                        </p:tav>
                                        <p:tav tm="100000">
                                          <p:val>
                                            <p:fltVal val="0"/>
                                          </p:val>
                                        </p:tav>
                                      </p:tavLst>
                                    </p:anim>
                                    <p:anim calcmode="lin" valueType="num">
                                      <p:cBhvr>
                                        <p:cTn id="89" dur="2000"/>
                                        <p:tgtEl>
                                          <p:spTgt spid="6"/>
                                        </p:tgtEl>
                                        <p:attrNameLst>
                                          <p:attrName>ppt_x</p:attrName>
                                        </p:attrNameLst>
                                      </p:cBhvr>
                                      <p:tavLst>
                                        <p:tav tm="0">
                                          <p:val>
                                            <p:strVal val="ppt_x"/>
                                          </p:val>
                                        </p:tav>
                                        <p:tav tm="100000">
                                          <p:val>
                                            <p:fltVal val="0.5"/>
                                          </p:val>
                                        </p:tav>
                                      </p:tavLst>
                                    </p:anim>
                                    <p:anim calcmode="lin" valueType="num">
                                      <p:cBhvr>
                                        <p:cTn id="90" dur="2000"/>
                                        <p:tgtEl>
                                          <p:spTgt spid="6"/>
                                        </p:tgtEl>
                                        <p:attrNameLst>
                                          <p:attrName>ppt_y</p:attrName>
                                        </p:attrNameLst>
                                      </p:cBhvr>
                                      <p:tavLst>
                                        <p:tav tm="0">
                                          <p:val>
                                            <p:strVal val="ppt_y"/>
                                          </p:val>
                                        </p:tav>
                                        <p:tav tm="100000">
                                          <p:val>
                                            <p:fltVal val="0.5"/>
                                          </p:val>
                                        </p:tav>
                                      </p:tavLst>
                                    </p:anim>
                                    <p:set>
                                      <p:cBhvr>
                                        <p:cTn id="91" dur="1" fill="hold">
                                          <p:stCondLst>
                                            <p:cond delay="1999"/>
                                          </p:stCondLst>
                                        </p:cTn>
                                        <p:tgtEl>
                                          <p:spTgt spid="6"/>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7"/>
                                        </p:tgtEl>
                                        <p:attrNameLst>
                                          <p:attrName>ppt_w</p:attrName>
                                        </p:attrNameLst>
                                      </p:cBhvr>
                                      <p:tavLst>
                                        <p:tav tm="0">
                                          <p:val>
                                            <p:strVal val="ppt_w"/>
                                          </p:val>
                                        </p:tav>
                                        <p:tav tm="100000">
                                          <p:val>
                                            <p:fltVal val="0"/>
                                          </p:val>
                                        </p:tav>
                                      </p:tavLst>
                                    </p:anim>
                                    <p:anim calcmode="lin" valueType="num">
                                      <p:cBhvr>
                                        <p:cTn id="94" dur="2000"/>
                                        <p:tgtEl>
                                          <p:spTgt spid="7"/>
                                        </p:tgtEl>
                                        <p:attrNameLst>
                                          <p:attrName>ppt_h</p:attrName>
                                        </p:attrNameLst>
                                      </p:cBhvr>
                                      <p:tavLst>
                                        <p:tav tm="0">
                                          <p:val>
                                            <p:strVal val="ppt_h"/>
                                          </p:val>
                                        </p:tav>
                                        <p:tav tm="100000">
                                          <p:val>
                                            <p:fltVal val="0"/>
                                          </p:val>
                                        </p:tav>
                                      </p:tavLst>
                                    </p:anim>
                                    <p:anim calcmode="lin" valueType="num">
                                      <p:cBhvr>
                                        <p:cTn id="95" dur="2000"/>
                                        <p:tgtEl>
                                          <p:spTgt spid="7"/>
                                        </p:tgtEl>
                                        <p:attrNameLst>
                                          <p:attrName>ppt_x</p:attrName>
                                        </p:attrNameLst>
                                      </p:cBhvr>
                                      <p:tavLst>
                                        <p:tav tm="0">
                                          <p:val>
                                            <p:strVal val="ppt_x"/>
                                          </p:val>
                                        </p:tav>
                                        <p:tav tm="100000">
                                          <p:val>
                                            <p:fltVal val="0.5"/>
                                          </p:val>
                                        </p:tav>
                                      </p:tavLst>
                                    </p:anim>
                                    <p:anim calcmode="lin" valueType="num">
                                      <p:cBhvr>
                                        <p:cTn id="96" dur="2000"/>
                                        <p:tgtEl>
                                          <p:spTgt spid="7"/>
                                        </p:tgtEl>
                                        <p:attrNameLst>
                                          <p:attrName>ppt_y</p:attrName>
                                        </p:attrNameLst>
                                      </p:cBhvr>
                                      <p:tavLst>
                                        <p:tav tm="0">
                                          <p:val>
                                            <p:strVal val="ppt_y"/>
                                          </p:val>
                                        </p:tav>
                                        <p:tav tm="100000">
                                          <p:val>
                                            <p:fltVal val="0.5"/>
                                          </p:val>
                                        </p:tav>
                                      </p:tavLst>
                                    </p:anim>
                                    <p:set>
                                      <p:cBhvr>
                                        <p:cTn id="97" dur="1" fill="hold">
                                          <p:stCondLst>
                                            <p:cond delay="1999"/>
                                          </p:stCondLst>
                                        </p:cTn>
                                        <p:tgtEl>
                                          <p:spTgt spid="7"/>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8"/>
                                        </p:tgtEl>
                                        <p:attrNameLst>
                                          <p:attrName>ppt_w</p:attrName>
                                        </p:attrNameLst>
                                      </p:cBhvr>
                                      <p:tavLst>
                                        <p:tav tm="0">
                                          <p:val>
                                            <p:strVal val="ppt_w"/>
                                          </p:val>
                                        </p:tav>
                                        <p:tav tm="100000">
                                          <p:val>
                                            <p:fltVal val="0"/>
                                          </p:val>
                                        </p:tav>
                                      </p:tavLst>
                                    </p:anim>
                                    <p:anim calcmode="lin" valueType="num">
                                      <p:cBhvr>
                                        <p:cTn id="100" dur="2000"/>
                                        <p:tgtEl>
                                          <p:spTgt spid="8"/>
                                        </p:tgtEl>
                                        <p:attrNameLst>
                                          <p:attrName>ppt_h</p:attrName>
                                        </p:attrNameLst>
                                      </p:cBhvr>
                                      <p:tavLst>
                                        <p:tav tm="0">
                                          <p:val>
                                            <p:strVal val="ppt_h"/>
                                          </p:val>
                                        </p:tav>
                                        <p:tav tm="100000">
                                          <p:val>
                                            <p:fltVal val="0"/>
                                          </p:val>
                                        </p:tav>
                                      </p:tavLst>
                                    </p:anim>
                                    <p:anim calcmode="lin" valueType="num">
                                      <p:cBhvr>
                                        <p:cTn id="101" dur="2000"/>
                                        <p:tgtEl>
                                          <p:spTgt spid="8"/>
                                        </p:tgtEl>
                                        <p:attrNameLst>
                                          <p:attrName>ppt_x</p:attrName>
                                        </p:attrNameLst>
                                      </p:cBhvr>
                                      <p:tavLst>
                                        <p:tav tm="0">
                                          <p:val>
                                            <p:strVal val="ppt_x"/>
                                          </p:val>
                                        </p:tav>
                                        <p:tav tm="100000">
                                          <p:val>
                                            <p:fltVal val="0.5"/>
                                          </p:val>
                                        </p:tav>
                                      </p:tavLst>
                                    </p:anim>
                                    <p:anim calcmode="lin" valueType="num">
                                      <p:cBhvr>
                                        <p:cTn id="102" dur="2000"/>
                                        <p:tgtEl>
                                          <p:spTgt spid="8"/>
                                        </p:tgtEl>
                                        <p:attrNameLst>
                                          <p:attrName>ppt_y</p:attrName>
                                        </p:attrNameLst>
                                      </p:cBhvr>
                                      <p:tavLst>
                                        <p:tav tm="0">
                                          <p:val>
                                            <p:strVal val="ppt_y"/>
                                          </p:val>
                                        </p:tav>
                                        <p:tav tm="100000">
                                          <p:val>
                                            <p:fltVal val="0.5"/>
                                          </p:val>
                                        </p:tav>
                                      </p:tavLst>
                                    </p:anim>
                                    <p:set>
                                      <p:cBhvr>
                                        <p:cTn id="103" dur="1" fill="hold">
                                          <p:stCondLst>
                                            <p:cond delay="1999"/>
                                          </p:stCondLst>
                                        </p:cTn>
                                        <p:tgtEl>
                                          <p:spTgt spid="8"/>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9"/>
                                        </p:tgtEl>
                                        <p:attrNameLst>
                                          <p:attrName>ppt_w</p:attrName>
                                        </p:attrNameLst>
                                      </p:cBhvr>
                                      <p:tavLst>
                                        <p:tav tm="0">
                                          <p:val>
                                            <p:strVal val="ppt_w"/>
                                          </p:val>
                                        </p:tav>
                                        <p:tav tm="100000">
                                          <p:val>
                                            <p:fltVal val="0"/>
                                          </p:val>
                                        </p:tav>
                                      </p:tavLst>
                                    </p:anim>
                                    <p:anim calcmode="lin" valueType="num">
                                      <p:cBhvr>
                                        <p:cTn id="106" dur="2000"/>
                                        <p:tgtEl>
                                          <p:spTgt spid="9"/>
                                        </p:tgtEl>
                                        <p:attrNameLst>
                                          <p:attrName>ppt_h</p:attrName>
                                        </p:attrNameLst>
                                      </p:cBhvr>
                                      <p:tavLst>
                                        <p:tav tm="0">
                                          <p:val>
                                            <p:strVal val="ppt_h"/>
                                          </p:val>
                                        </p:tav>
                                        <p:tav tm="100000">
                                          <p:val>
                                            <p:fltVal val="0"/>
                                          </p:val>
                                        </p:tav>
                                      </p:tavLst>
                                    </p:anim>
                                    <p:anim calcmode="lin" valueType="num">
                                      <p:cBhvr>
                                        <p:cTn id="107" dur="2000"/>
                                        <p:tgtEl>
                                          <p:spTgt spid="9"/>
                                        </p:tgtEl>
                                        <p:attrNameLst>
                                          <p:attrName>ppt_x</p:attrName>
                                        </p:attrNameLst>
                                      </p:cBhvr>
                                      <p:tavLst>
                                        <p:tav tm="0">
                                          <p:val>
                                            <p:strVal val="ppt_x"/>
                                          </p:val>
                                        </p:tav>
                                        <p:tav tm="100000">
                                          <p:val>
                                            <p:fltVal val="0.5"/>
                                          </p:val>
                                        </p:tav>
                                      </p:tavLst>
                                    </p:anim>
                                    <p:anim calcmode="lin" valueType="num">
                                      <p:cBhvr>
                                        <p:cTn id="108" dur="2000"/>
                                        <p:tgtEl>
                                          <p:spTgt spid="9"/>
                                        </p:tgtEl>
                                        <p:attrNameLst>
                                          <p:attrName>ppt_y</p:attrName>
                                        </p:attrNameLst>
                                      </p:cBhvr>
                                      <p:tavLst>
                                        <p:tav tm="0">
                                          <p:val>
                                            <p:strVal val="ppt_y"/>
                                          </p:val>
                                        </p:tav>
                                        <p:tav tm="100000">
                                          <p:val>
                                            <p:fltVal val="0.5"/>
                                          </p:val>
                                        </p:tav>
                                      </p:tavLst>
                                    </p:anim>
                                    <p:set>
                                      <p:cBhvr>
                                        <p:cTn id="109" dur="1" fill="hold">
                                          <p:stCondLst>
                                            <p:cond delay="1999"/>
                                          </p:stCondLst>
                                        </p:cTn>
                                        <p:tgtEl>
                                          <p:spTgt spid="9"/>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10"/>
                                        </p:tgtEl>
                                        <p:attrNameLst>
                                          <p:attrName>ppt_w</p:attrName>
                                        </p:attrNameLst>
                                      </p:cBhvr>
                                      <p:tavLst>
                                        <p:tav tm="0">
                                          <p:val>
                                            <p:strVal val="ppt_w"/>
                                          </p:val>
                                        </p:tav>
                                        <p:tav tm="100000">
                                          <p:val>
                                            <p:fltVal val="0"/>
                                          </p:val>
                                        </p:tav>
                                      </p:tavLst>
                                    </p:anim>
                                    <p:anim calcmode="lin" valueType="num">
                                      <p:cBhvr>
                                        <p:cTn id="112" dur="2000"/>
                                        <p:tgtEl>
                                          <p:spTgt spid="10"/>
                                        </p:tgtEl>
                                        <p:attrNameLst>
                                          <p:attrName>ppt_h</p:attrName>
                                        </p:attrNameLst>
                                      </p:cBhvr>
                                      <p:tavLst>
                                        <p:tav tm="0">
                                          <p:val>
                                            <p:strVal val="ppt_h"/>
                                          </p:val>
                                        </p:tav>
                                        <p:tav tm="100000">
                                          <p:val>
                                            <p:fltVal val="0"/>
                                          </p:val>
                                        </p:tav>
                                      </p:tavLst>
                                    </p:anim>
                                    <p:anim calcmode="lin" valueType="num">
                                      <p:cBhvr>
                                        <p:cTn id="113" dur="2000"/>
                                        <p:tgtEl>
                                          <p:spTgt spid="10"/>
                                        </p:tgtEl>
                                        <p:attrNameLst>
                                          <p:attrName>ppt_x</p:attrName>
                                        </p:attrNameLst>
                                      </p:cBhvr>
                                      <p:tavLst>
                                        <p:tav tm="0">
                                          <p:val>
                                            <p:strVal val="ppt_x"/>
                                          </p:val>
                                        </p:tav>
                                        <p:tav tm="100000">
                                          <p:val>
                                            <p:fltVal val="0.5"/>
                                          </p:val>
                                        </p:tav>
                                      </p:tavLst>
                                    </p:anim>
                                    <p:anim calcmode="lin" valueType="num">
                                      <p:cBhvr>
                                        <p:cTn id="114" dur="2000"/>
                                        <p:tgtEl>
                                          <p:spTgt spid="10"/>
                                        </p:tgtEl>
                                        <p:attrNameLst>
                                          <p:attrName>ppt_y</p:attrName>
                                        </p:attrNameLst>
                                      </p:cBhvr>
                                      <p:tavLst>
                                        <p:tav tm="0">
                                          <p:val>
                                            <p:strVal val="ppt_y"/>
                                          </p:val>
                                        </p:tav>
                                        <p:tav tm="100000">
                                          <p:val>
                                            <p:fltVal val="0.5"/>
                                          </p:val>
                                        </p:tav>
                                      </p:tavLst>
                                    </p:anim>
                                    <p:set>
                                      <p:cBhvr>
                                        <p:cTn id="115" dur="1" fill="hold">
                                          <p:stCondLst>
                                            <p:cond delay="1999"/>
                                          </p:stCondLst>
                                        </p:cTn>
                                        <p:tgtEl>
                                          <p:spTgt spid="10"/>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11"/>
                                        </p:tgtEl>
                                        <p:attrNameLst>
                                          <p:attrName>ppt_w</p:attrName>
                                        </p:attrNameLst>
                                      </p:cBhvr>
                                      <p:tavLst>
                                        <p:tav tm="0">
                                          <p:val>
                                            <p:strVal val="ppt_w"/>
                                          </p:val>
                                        </p:tav>
                                        <p:tav tm="100000">
                                          <p:val>
                                            <p:fltVal val="0"/>
                                          </p:val>
                                        </p:tav>
                                      </p:tavLst>
                                    </p:anim>
                                    <p:anim calcmode="lin" valueType="num">
                                      <p:cBhvr>
                                        <p:cTn id="118" dur="2000"/>
                                        <p:tgtEl>
                                          <p:spTgt spid="11"/>
                                        </p:tgtEl>
                                        <p:attrNameLst>
                                          <p:attrName>ppt_h</p:attrName>
                                        </p:attrNameLst>
                                      </p:cBhvr>
                                      <p:tavLst>
                                        <p:tav tm="0">
                                          <p:val>
                                            <p:strVal val="ppt_h"/>
                                          </p:val>
                                        </p:tav>
                                        <p:tav tm="100000">
                                          <p:val>
                                            <p:fltVal val="0"/>
                                          </p:val>
                                        </p:tav>
                                      </p:tavLst>
                                    </p:anim>
                                    <p:anim calcmode="lin" valueType="num">
                                      <p:cBhvr>
                                        <p:cTn id="119" dur="2000"/>
                                        <p:tgtEl>
                                          <p:spTgt spid="11"/>
                                        </p:tgtEl>
                                        <p:attrNameLst>
                                          <p:attrName>ppt_x</p:attrName>
                                        </p:attrNameLst>
                                      </p:cBhvr>
                                      <p:tavLst>
                                        <p:tav tm="0">
                                          <p:val>
                                            <p:strVal val="ppt_x"/>
                                          </p:val>
                                        </p:tav>
                                        <p:tav tm="100000">
                                          <p:val>
                                            <p:fltVal val="0.5"/>
                                          </p:val>
                                        </p:tav>
                                      </p:tavLst>
                                    </p:anim>
                                    <p:anim calcmode="lin" valueType="num">
                                      <p:cBhvr>
                                        <p:cTn id="120" dur="2000"/>
                                        <p:tgtEl>
                                          <p:spTgt spid="11"/>
                                        </p:tgtEl>
                                        <p:attrNameLst>
                                          <p:attrName>ppt_y</p:attrName>
                                        </p:attrNameLst>
                                      </p:cBhvr>
                                      <p:tavLst>
                                        <p:tav tm="0">
                                          <p:val>
                                            <p:strVal val="ppt_y"/>
                                          </p:val>
                                        </p:tav>
                                        <p:tav tm="100000">
                                          <p:val>
                                            <p:fltVal val="0.5"/>
                                          </p:val>
                                        </p:tav>
                                      </p:tavLst>
                                    </p:anim>
                                    <p:set>
                                      <p:cBhvr>
                                        <p:cTn id="121" dur="1" fill="hold">
                                          <p:stCondLst>
                                            <p:cond delay="1999"/>
                                          </p:stCondLst>
                                        </p:cTn>
                                        <p:tgtEl>
                                          <p:spTgt spid="11"/>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2"/>
                                        </p:tgtEl>
                                        <p:attrNameLst>
                                          <p:attrName>ppt_w</p:attrName>
                                        </p:attrNameLst>
                                      </p:cBhvr>
                                      <p:tavLst>
                                        <p:tav tm="0">
                                          <p:val>
                                            <p:strVal val="ppt_w"/>
                                          </p:val>
                                        </p:tav>
                                        <p:tav tm="100000">
                                          <p:val>
                                            <p:fltVal val="0"/>
                                          </p:val>
                                        </p:tav>
                                      </p:tavLst>
                                    </p:anim>
                                    <p:anim calcmode="lin" valueType="num">
                                      <p:cBhvr>
                                        <p:cTn id="124" dur="2000"/>
                                        <p:tgtEl>
                                          <p:spTgt spid="12"/>
                                        </p:tgtEl>
                                        <p:attrNameLst>
                                          <p:attrName>ppt_h</p:attrName>
                                        </p:attrNameLst>
                                      </p:cBhvr>
                                      <p:tavLst>
                                        <p:tav tm="0">
                                          <p:val>
                                            <p:strVal val="ppt_h"/>
                                          </p:val>
                                        </p:tav>
                                        <p:tav tm="100000">
                                          <p:val>
                                            <p:fltVal val="0"/>
                                          </p:val>
                                        </p:tav>
                                      </p:tavLst>
                                    </p:anim>
                                    <p:anim calcmode="lin" valueType="num">
                                      <p:cBhvr>
                                        <p:cTn id="125" dur="2000"/>
                                        <p:tgtEl>
                                          <p:spTgt spid="12"/>
                                        </p:tgtEl>
                                        <p:attrNameLst>
                                          <p:attrName>ppt_x</p:attrName>
                                        </p:attrNameLst>
                                      </p:cBhvr>
                                      <p:tavLst>
                                        <p:tav tm="0">
                                          <p:val>
                                            <p:strVal val="ppt_x"/>
                                          </p:val>
                                        </p:tav>
                                        <p:tav tm="100000">
                                          <p:val>
                                            <p:fltVal val="0.5"/>
                                          </p:val>
                                        </p:tav>
                                      </p:tavLst>
                                    </p:anim>
                                    <p:anim calcmode="lin" valueType="num">
                                      <p:cBhvr>
                                        <p:cTn id="126" dur="2000"/>
                                        <p:tgtEl>
                                          <p:spTgt spid="12"/>
                                        </p:tgtEl>
                                        <p:attrNameLst>
                                          <p:attrName>ppt_y</p:attrName>
                                        </p:attrNameLst>
                                      </p:cBhvr>
                                      <p:tavLst>
                                        <p:tav tm="0">
                                          <p:val>
                                            <p:strVal val="ppt_y"/>
                                          </p:val>
                                        </p:tav>
                                        <p:tav tm="100000">
                                          <p:val>
                                            <p:fltVal val="0.5"/>
                                          </p:val>
                                        </p:tav>
                                      </p:tavLst>
                                    </p:anim>
                                    <p:set>
                                      <p:cBhvr>
                                        <p:cTn id="127" dur="1" fill="hold">
                                          <p:stCondLst>
                                            <p:cond delay="1999"/>
                                          </p:stCondLst>
                                        </p:cTn>
                                        <p:tgtEl>
                                          <p:spTgt spid="12"/>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3"/>
                                        </p:tgtEl>
                                        <p:attrNameLst>
                                          <p:attrName>ppt_w</p:attrName>
                                        </p:attrNameLst>
                                      </p:cBhvr>
                                      <p:tavLst>
                                        <p:tav tm="0">
                                          <p:val>
                                            <p:strVal val="ppt_w"/>
                                          </p:val>
                                        </p:tav>
                                        <p:tav tm="100000">
                                          <p:val>
                                            <p:fltVal val="0"/>
                                          </p:val>
                                        </p:tav>
                                      </p:tavLst>
                                    </p:anim>
                                    <p:anim calcmode="lin" valueType="num">
                                      <p:cBhvr>
                                        <p:cTn id="130" dur="2000"/>
                                        <p:tgtEl>
                                          <p:spTgt spid="13"/>
                                        </p:tgtEl>
                                        <p:attrNameLst>
                                          <p:attrName>ppt_h</p:attrName>
                                        </p:attrNameLst>
                                      </p:cBhvr>
                                      <p:tavLst>
                                        <p:tav tm="0">
                                          <p:val>
                                            <p:strVal val="ppt_h"/>
                                          </p:val>
                                        </p:tav>
                                        <p:tav tm="100000">
                                          <p:val>
                                            <p:fltVal val="0"/>
                                          </p:val>
                                        </p:tav>
                                      </p:tavLst>
                                    </p:anim>
                                    <p:anim calcmode="lin" valueType="num">
                                      <p:cBhvr>
                                        <p:cTn id="131" dur="2000"/>
                                        <p:tgtEl>
                                          <p:spTgt spid="13"/>
                                        </p:tgtEl>
                                        <p:attrNameLst>
                                          <p:attrName>ppt_x</p:attrName>
                                        </p:attrNameLst>
                                      </p:cBhvr>
                                      <p:tavLst>
                                        <p:tav tm="0">
                                          <p:val>
                                            <p:strVal val="ppt_x"/>
                                          </p:val>
                                        </p:tav>
                                        <p:tav tm="100000">
                                          <p:val>
                                            <p:fltVal val="0.5"/>
                                          </p:val>
                                        </p:tav>
                                      </p:tavLst>
                                    </p:anim>
                                    <p:anim calcmode="lin" valueType="num">
                                      <p:cBhvr>
                                        <p:cTn id="132" dur="2000"/>
                                        <p:tgtEl>
                                          <p:spTgt spid="13"/>
                                        </p:tgtEl>
                                        <p:attrNameLst>
                                          <p:attrName>ppt_y</p:attrName>
                                        </p:attrNameLst>
                                      </p:cBhvr>
                                      <p:tavLst>
                                        <p:tav tm="0">
                                          <p:val>
                                            <p:strVal val="ppt_y"/>
                                          </p:val>
                                        </p:tav>
                                        <p:tav tm="100000">
                                          <p:val>
                                            <p:fltVal val="0.5"/>
                                          </p:val>
                                        </p:tav>
                                      </p:tavLst>
                                    </p:anim>
                                    <p:set>
                                      <p:cBhvr>
                                        <p:cTn id="133" dur="1" fill="hold">
                                          <p:stCondLst>
                                            <p:cond delay="1999"/>
                                          </p:stCondLst>
                                        </p:cTn>
                                        <p:tgtEl>
                                          <p:spTgt spid="13"/>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2000" fill="hold"/>
                                        <p:tgtEl>
                                          <p:spTgt spid="5"/>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6"/>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7"/>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8"/>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0"/>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1"/>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3"/>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2233" y="0"/>
            <a:ext cx="9141767" cy="5143500"/>
          </a:xfrm>
          <a:prstGeom prst="rect">
            <a:avLst/>
          </a:prstGeom>
        </p:spPr>
      </p:pic>
      <p:sp>
        <p:nvSpPr>
          <p:cNvPr id="3" name="2 CuadroTexto"/>
          <p:cNvSpPr txBox="1"/>
          <p:nvPr/>
        </p:nvSpPr>
        <p:spPr>
          <a:xfrm>
            <a:off x="2143108" y="785800"/>
            <a:ext cx="4857784" cy="2031325"/>
          </a:xfrm>
          <a:prstGeom prst="rect">
            <a:avLst/>
          </a:prstGeom>
          <a:noFill/>
        </p:spPr>
        <p:txBody>
          <a:bodyPr wrap="square" rtlCol="0">
            <a:spAutoFit/>
          </a:bodyPr>
          <a:lstStyle/>
          <a:p>
            <a:pPr algn="ctr"/>
            <a:r>
              <a:rPr lang="es-PE" b="1" dirty="0" smtClean="0">
                <a:solidFill>
                  <a:srgbClr val="7030A0"/>
                </a:solidFill>
              </a:rPr>
              <a:t>Sinceramente, creo que la influencia se da en las dos direcciones. La manera en que nos expresamos y como nos comunicamos está afectando a nuestra actitud, de igual forma la actitud que tenemos ante algo origina nuestra manera particular de comunicarnos</a:t>
            </a: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23000">
              <a:srgbClr val="0066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188386_radosna_dziewczyna_laka_bukiet_kwiatow.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 y="1"/>
            <a:ext cx="1428728" cy="1428728"/>
          </a:xfrm>
          <a:prstGeom prst="rect">
            <a:avLst/>
          </a:prstGeom>
        </p:spPr>
      </p:pic>
      <p:pic>
        <p:nvPicPr>
          <p:cNvPr id="4" name="3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7715272" y="0"/>
            <a:ext cx="1428728" cy="1428728"/>
          </a:xfrm>
          <a:prstGeom prst="rect">
            <a:avLst/>
          </a:prstGeom>
        </p:spPr>
      </p:pic>
      <p:pic>
        <p:nvPicPr>
          <p:cNvPr id="5" name="4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714744" y="0"/>
            <a:ext cx="1428728" cy="1428728"/>
          </a:xfrm>
          <a:prstGeom prst="rect">
            <a:avLst/>
          </a:prstGeom>
        </p:spPr>
      </p:pic>
      <p:pic>
        <p:nvPicPr>
          <p:cNvPr id="6" name="5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857356" y="0"/>
            <a:ext cx="1428728" cy="1428728"/>
          </a:xfrm>
          <a:prstGeom prst="rect">
            <a:avLst/>
          </a:prstGeom>
        </p:spPr>
      </p:pic>
      <p:pic>
        <p:nvPicPr>
          <p:cNvPr id="7" name="6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857884" y="0"/>
            <a:ext cx="1428728" cy="1428728"/>
          </a:xfrm>
          <a:prstGeom prst="rect">
            <a:avLst/>
          </a:prstGeom>
        </p:spPr>
      </p:pic>
      <p:pic>
        <p:nvPicPr>
          <p:cNvPr id="8" name="7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928662" y="1428742"/>
            <a:ext cx="1428728" cy="1428728"/>
          </a:xfrm>
          <a:prstGeom prst="rect">
            <a:avLst/>
          </a:prstGeom>
        </p:spPr>
      </p:pic>
      <p:pic>
        <p:nvPicPr>
          <p:cNvPr id="9" name="8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786050" y="1428742"/>
            <a:ext cx="1428728" cy="1428728"/>
          </a:xfrm>
          <a:prstGeom prst="rect">
            <a:avLst/>
          </a:prstGeom>
        </p:spPr>
      </p:pic>
      <p:pic>
        <p:nvPicPr>
          <p:cNvPr id="10" name="9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857752" y="1428742"/>
            <a:ext cx="1428728" cy="1428728"/>
          </a:xfrm>
          <a:prstGeom prst="rect">
            <a:avLst/>
          </a:prstGeom>
        </p:spPr>
      </p:pic>
      <p:pic>
        <p:nvPicPr>
          <p:cNvPr id="11" name="10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643702" y="1428742"/>
            <a:ext cx="1428728" cy="1428728"/>
          </a:xfrm>
          <a:prstGeom prst="rect">
            <a:avLst/>
          </a:prstGeom>
        </p:spPr>
      </p:pic>
      <p:pic>
        <p:nvPicPr>
          <p:cNvPr id="12" name="11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857356" y="2571750"/>
            <a:ext cx="1428728" cy="1428728"/>
          </a:xfrm>
          <a:prstGeom prst="rect">
            <a:avLst/>
          </a:prstGeom>
        </p:spPr>
      </p:pic>
      <p:pic>
        <p:nvPicPr>
          <p:cNvPr id="13" name="12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857884" y="2714626"/>
            <a:ext cx="1428728" cy="1428728"/>
          </a:xfrm>
          <a:prstGeom prst="rect">
            <a:avLst/>
          </a:prstGeom>
        </p:spPr>
      </p:pic>
      <p:pic>
        <p:nvPicPr>
          <p:cNvPr id="14" name="13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929058" y="2714626"/>
            <a:ext cx="1428728" cy="1428728"/>
          </a:xfrm>
          <a:prstGeom prst="rect">
            <a:avLst/>
          </a:prstGeom>
        </p:spPr>
      </p:pic>
      <p:pic>
        <p:nvPicPr>
          <p:cNvPr id="15" name="14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857488" y="3714772"/>
            <a:ext cx="1428728" cy="1428728"/>
          </a:xfrm>
          <a:prstGeom prst="rect">
            <a:avLst/>
          </a:prstGeom>
        </p:spPr>
      </p:pic>
      <p:pic>
        <p:nvPicPr>
          <p:cNvPr id="16" name="15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857752" y="3714772"/>
            <a:ext cx="1428728" cy="1428728"/>
          </a:xfrm>
          <a:prstGeom prst="rect">
            <a:avLst/>
          </a:prstGeom>
        </p:spPr>
      </p:pic>
      <p:sp>
        <p:nvSpPr>
          <p:cNvPr id="17" name="16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3"/>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4"/>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7"/>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8"/>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2"/>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3"/>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4"/>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childTnLst>
                          </p:cTn>
                        </p:par>
                        <p:par>
                          <p:cTn id="91" fill="hold">
                            <p:stCondLst>
                              <p:cond delay="4000"/>
                            </p:stCondLst>
                            <p:childTnLst>
                              <p:par>
                                <p:cTn id="92" presetID="2" presetClass="exit" presetSubtype="4" fill="hold"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ppt_x"/>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ppt_x"/>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ppt_x"/>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6"/>
                                        </p:tgtEl>
                                        <p:attrNameLst>
                                          <p:attrName>ppt_x</p:attrName>
                                        </p:attrNameLst>
                                      </p:cBhvr>
                                      <p:tavLst>
                                        <p:tav tm="0">
                                          <p:val>
                                            <p:strVal val="ppt_x"/>
                                          </p:val>
                                        </p:tav>
                                        <p:tav tm="100000">
                                          <p:val>
                                            <p:strVal val="ppt_x"/>
                                          </p:val>
                                        </p:tav>
                                      </p:tavLst>
                                    </p:anim>
                                    <p:anim calcmode="lin" valueType="num">
                                      <p:cBhvr additive="base">
                                        <p:cTn id="106" dur="2000"/>
                                        <p:tgtEl>
                                          <p:spTgt spid="6"/>
                                        </p:tgtEl>
                                        <p:attrNameLst>
                                          <p:attrName>ppt_y</p:attrName>
                                        </p:attrNameLst>
                                      </p:cBhvr>
                                      <p:tavLst>
                                        <p:tav tm="0">
                                          <p:val>
                                            <p:strVal val="ppt_y"/>
                                          </p:val>
                                        </p:tav>
                                        <p:tav tm="100000">
                                          <p:val>
                                            <p:strVal val="1+ppt_h/2"/>
                                          </p:val>
                                        </p:tav>
                                      </p:tavLst>
                                    </p:anim>
                                    <p:set>
                                      <p:cBhvr>
                                        <p:cTn id="107" dur="1" fill="hold">
                                          <p:stCondLst>
                                            <p:cond delay="1999"/>
                                          </p:stCondLst>
                                        </p:cTn>
                                        <p:tgtEl>
                                          <p:spTgt spid="6"/>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ppt_x"/>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1+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9"/>
                                        </p:tgtEl>
                                        <p:attrNameLst>
                                          <p:attrName>ppt_x</p:attrName>
                                        </p:attrNameLst>
                                      </p:cBhvr>
                                      <p:tavLst>
                                        <p:tav tm="0">
                                          <p:val>
                                            <p:strVal val="ppt_x"/>
                                          </p:val>
                                        </p:tav>
                                        <p:tav tm="100000">
                                          <p:val>
                                            <p:strVal val="ppt_x"/>
                                          </p:val>
                                        </p:tav>
                                      </p:tavLst>
                                    </p:anim>
                                    <p:anim calcmode="lin" valueType="num">
                                      <p:cBhvr additive="base">
                                        <p:cTn id="118" dur="2000"/>
                                        <p:tgtEl>
                                          <p:spTgt spid="9"/>
                                        </p:tgtEl>
                                        <p:attrNameLst>
                                          <p:attrName>ppt_y</p:attrName>
                                        </p:attrNameLst>
                                      </p:cBhvr>
                                      <p:tavLst>
                                        <p:tav tm="0">
                                          <p:val>
                                            <p:strVal val="ppt_y"/>
                                          </p:val>
                                        </p:tav>
                                        <p:tav tm="100000">
                                          <p:val>
                                            <p:strVal val="1+ppt_h/2"/>
                                          </p:val>
                                        </p:tav>
                                      </p:tavLst>
                                    </p:anim>
                                    <p:set>
                                      <p:cBhvr>
                                        <p:cTn id="119" dur="1" fill="hold">
                                          <p:stCondLst>
                                            <p:cond delay="1999"/>
                                          </p:stCondLst>
                                        </p:cTn>
                                        <p:tgtEl>
                                          <p:spTgt spid="9"/>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ppt_x"/>
                                          </p:val>
                                        </p:tav>
                                      </p:tavLst>
                                    </p:anim>
                                    <p:anim calcmode="lin" valueType="num">
                                      <p:cBhvr additive="base">
                                        <p:cTn id="122" dur="2000"/>
                                        <p:tgtEl>
                                          <p:spTgt spid="10"/>
                                        </p:tgtEl>
                                        <p:attrNameLst>
                                          <p:attrName>ppt_y</p:attrName>
                                        </p:attrNameLst>
                                      </p:cBhvr>
                                      <p:tavLst>
                                        <p:tav tm="0">
                                          <p:val>
                                            <p:strVal val="ppt_y"/>
                                          </p:val>
                                        </p:tav>
                                        <p:tav tm="100000">
                                          <p:val>
                                            <p:strVal val="1+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1"/>
                                        </p:tgtEl>
                                        <p:attrNameLst>
                                          <p:attrName>ppt_x</p:attrName>
                                        </p:attrNameLst>
                                      </p:cBhvr>
                                      <p:tavLst>
                                        <p:tav tm="0">
                                          <p:val>
                                            <p:strVal val="ppt_x"/>
                                          </p:val>
                                        </p:tav>
                                        <p:tav tm="100000">
                                          <p:val>
                                            <p:strVal val="ppt_x"/>
                                          </p:val>
                                        </p:tav>
                                      </p:tavLst>
                                    </p:anim>
                                    <p:anim calcmode="lin" valueType="num">
                                      <p:cBhvr additive="base">
                                        <p:cTn id="126" dur="2000"/>
                                        <p:tgtEl>
                                          <p:spTgt spid="11"/>
                                        </p:tgtEl>
                                        <p:attrNameLst>
                                          <p:attrName>ppt_y</p:attrName>
                                        </p:attrNameLst>
                                      </p:cBhvr>
                                      <p:tavLst>
                                        <p:tav tm="0">
                                          <p:val>
                                            <p:strVal val="ppt_y"/>
                                          </p:val>
                                        </p:tav>
                                        <p:tav tm="100000">
                                          <p:val>
                                            <p:strVal val="1+ppt_h/2"/>
                                          </p:val>
                                        </p:tav>
                                      </p:tavLst>
                                    </p:anim>
                                    <p:set>
                                      <p:cBhvr>
                                        <p:cTn id="127" dur="1" fill="hold">
                                          <p:stCondLst>
                                            <p:cond delay="1999"/>
                                          </p:stCondLst>
                                        </p:cTn>
                                        <p:tgtEl>
                                          <p:spTgt spid="11"/>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2"/>
                                        </p:tgtEl>
                                        <p:attrNameLst>
                                          <p:attrName>ppt_x</p:attrName>
                                        </p:attrNameLst>
                                      </p:cBhvr>
                                      <p:tavLst>
                                        <p:tav tm="0">
                                          <p:val>
                                            <p:strVal val="ppt_x"/>
                                          </p:val>
                                        </p:tav>
                                        <p:tav tm="100000">
                                          <p:val>
                                            <p:strVal val="ppt_x"/>
                                          </p:val>
                                        </p:tav>
                                      </p:tavLst>
                                    </p:anim>
                                    <p:anim calcmode="lin" valueType="num">
                                      <p:cBhvr additive="base">
                                        <p:cTn id="130" dur="2000"/>
                                        <p:tgtEl>
                                          <p:spTgt spid="12"/>
                                        </p:tgtEl>
                                        <p:attrNameLst>
                                          <p:attrName>ppt_y</p:attrName>
                                        </p:attrNameLst>
                                      </p:cBhvr>
                                      <p:tavLst>
                                        <p:tav tm="0">
                                          <p:val>
                                            <p:strVal val="ppt_y"/>
                                          </p:val>
                                        </p:tav>
                                        <p:tav tm="100000">
                                          <p:val>
                                            <p:strVal val="1+ppt_h/2"/>
                                          </p:val>
                                        </p:tav>
                                      </p:tavLst>
                                    </p:anim>
                                    <p:set>
                                      <p:cBhvr>
                                        <p:cTn id="131" dur="1" fill="hold">
                                          <p:stCondLst>
                                            <p:cond delay="1999"/>
                                          </p:stCondLst>
                                        </p:cTn>
                                        <p:tgtEl>
                                          <p:spTgt spid="12"/>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ppt_x"/>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ppt_x"/>
                                          </p:val>
                                        </p:tav>
                                      </p:tavLst>
                                    </p:anim>
                                    <p:anim calcmode="lin" valueType="num">
                                      <p:cBhvr additive="base">
                                        <p:cTn id="138" dur="2000"/>
                                        <p:tgtEl>
                                          <p:spTgt spid="14"/>
                                        </p:tgtEl>
                                        <p:attrNameLst>
                                          <p:attrName>ppt_y</p:attrName>
                                        </p:attrNameLst>
                                      </p:cBhvr>
                                      <p:tavLst>
                                        <p:tav tm="0">
                                          <p:val>
                                            <p:strVal val="ppt_y"/>
                                          </p:val>
                                        </p:tav>
                                        <p:tav tm="100000">
                                          <p:val>
                                            <p:strVal val="1+ppt_h/2"/>
                                          </p:val>
                                        </p:tav>
                                      </p:tavLst>
                                    </p:anim>
                                    <p:set>
                                      <p:cBhvr>
                                        <p:cTn id="139" dur="1" fill="hold">
                                          <p:stCondLst>
                                            <p:cond delay="1999"/>
                                          </p:stCondLst>
                                        </p:cTn>
                                        <p:tgtEl>
                                          <p:spTgt spid="14"/>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ppt_x"/>
                                          </p:val>
                                        </p:tav>
                                      </p:tavLst>
                                    </p:anim>
                                    <p:anim calcmode="lin" valueType="num">
                                      <p:cBhvr additive="base">
                                        <p:cTn id="142" dur="2000"/>
                                        <p:tgtEl>
                                          <p:spTgt spid="15"/>
                                        </p:tgtEl>
                                        <p:attrNameLst>
                                          <p:attrName>ppt_y</p:attrName>
                                        </p:attrNameLst>
                                      </p:cBhvr>
                                      <p:tavLst>
                                        <p:tav tm="0">
                                          <p:val>
                                            <p:strVal val="ppt_y"/>
                                          </p:val>
                                        </p:tav>
                                        <p:tav tm="100000">
                                          <p:val>
                                            <p:strVal val="1+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ppt_x"/>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3"/>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4"/>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5"/>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6"/>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7"/>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8"/>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9"/>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0"/>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1"/>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2"/>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5"/>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6"/>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1116" y="0"/>
            <a:ext cx="9141767" cy="5143500"/>
          </a:xfrm>
          <a:prstGeom prst="rect">
            <a:avLst/>
          </a:prstGeom>
        </p:spPr>
      </p:pic>
      <p:sp>
        <p:nvSpPr>
          <p:cNvPr id="3" name="2 CuadroTexto"/>
          <p:cNvSpPr txBox="1"/>
          <p:nvPr/>
        </p:nvSpPr>
        <p:spPr>
          <a:xfrm>
            <a:off x="2143108" y="785800"/>
            <a:ext cx="4857784" cy="2308324"/>
          </a:xfrm>
          <a:prstGeom prst="rect">
            <a:avLst/>
          </a:prstGeom>
          <a:noFill/>
        </p:spPr>
        <p:txBody>
          <a:bodyPr wrap="square" rtlCol="0">
            <a:spAutoFit/>
          </a:bodyPr>
          <a:lstStyle/>
          <a:p>
            <a:pPr algn="ctr"/>
            <a:r>
              <a:rPr lang="es-PE" b="1" dirty="0" smtClean="0">
                <a:solidFill>
                  <a:srgbClr val="7030A0"/>
                </a:solidFill>
              </a:rPr>
              <a:t>El cuidado en el uso de nuestro lenguaje es una herramienta poderosísima para condicionar nuestros resultados en la vida, de la misma manera que observar como habla una persona, nos está dando muchas pistas sobre su sistema de creencias, muchas veces asentado a nivel subconsciente</a:t>
            </a: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23000">
              <a:srgbClr val="002E00"/>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199899_piekna_dziewczyna_wianek_z_makow_laka_trawy.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0"/>
            <a:ext cx="1428760" cy="1357322"/>
          </a:xfrm>
          <a:prstGeom prst="rect">
            <a:avLst/>
          </a:prstGeom>
        </p:spPr>
      </p:pic>
      <p:pic>
        <p:nvPicPr>
          <p:cNvPr id="4" name="3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0"/>
            <a:ext cx="1428760" cy="1357322"/>
          </a:xfrm>
          <a:prstGeom prst="rect">
            <a:avLst/>
          </a:prstGeom>
        </p:spPr>
      </p:pic>
      <p:pic>
        <p:nvPicPr>
          <p:cNvPr id="5" name="4 Imagen" descr="cc95eec6c8feffd6f62dff3b848afd37.png"/>
          <p:cNvPicPr>
            <a:picLocks noChangeAspect="1"/>
          </p:cNvPicPr>
          <p:nvPr/>
        </p:nvPicPr>
        <p:blipFill>
          <a:blip r:embed="rId3">
            <a:duotone>
              <a:prstClr val="black"/>
              <a:srgbClr val="FF0000">
                <a:tint val="45000"/>
                <a:satMod val="400000"/>
              </a:srgbClr>
            </a:duotone>
            <a:lum contrast="40000"/>
          </a:blip>
          <a:stretch>
            <a:fillRect/>
          </a:stretch>
        </p:blipFill>
        <p:spPr>
          <a:xfrm>
            <a:off x="4500562" y="1214428"/>
            <a:ext cx="1428760" cy="1357322"/>
          </a:xfrm>
          <a:prstGeom prst="rect">
            <a:avLst/>
          </a:prstGeom>
        </p:spPr>
      </p:pic>
      <p:pic>
        <p:nvPicPr>
          <p:cNvPr id="6" name="5 Imagen" descr="cc95eec6c8feffd6f62dff3b848afd37.png"/>
          <p:cNvPicPr>
            <a:picLocks noChangeAspect="1"/>
          </p:cNvPicPr>
          <p:nvPr/>
        </p:nvPicPr>
        <p:blipFill>
          <a:blip r:embed="rId3">
            <a:duotone>
              <a:prstClr val="black"/>
              <a:srgbClr val="FF0000">
                <a:tint val="45000"/>
                <a:satMod val="400000"/>
              </a:srgbClr>
            </a:duotone>
            <a:lum contrast="40000"/>
          </a:blip>
          <a:stretch>
            <a:fillRect/>
          </a:stretch>
        </p:blipFill>
        <p:spPr>
          <a:xfrm flipH="1">
            <a:off x="3143240" y="1214428"/>
            <a:ext cx="1428760" cy="1357322"/>
          </a:xfrm>
          <a:prstGeom prst="rect">
            <a:avLst/>
          </a:prstGeom>
        </p:spPr>
      </p:pic>
      <p:pic>
        <p:nvPicPr>
          <p:cNvPr id="7" name="6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2500312"/>
            <a:ext cx="1428760" cy="1357322"/>
          </a:xfrm>
          <a:prstGeom prst="rect">
            <a:avLst/>
          </a:prstGeom>
        </p:spPr>
      </p:pic>
      <p:pic>
        <p:nvPicPr>
          <p:cNvPr id="8" name="7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2500312"/>
            <a:ext cx="1428760" cy="1357322"/>
          </a:xfrm>
          <a:prstGeom prst="rect">
            <a:avLst/>
          </a:prstGeom>
        </p:spPr>
      </p:pic>
      <p:pic>
        <p:nvPicPr>
          <p:cNvPr id="9" name="8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4500562" y="3786178"/>
            <a:ext cx="1428760" cy="1357322"/>
          </a:xfrm>
          <a:prstGeom prst="rect">
            <a:avLst/>
          </a:prstGeom>
        </p:spPr>
      </p:pic>
      <p:pic>
        <p:nvPicPr>
          <p:cNvPr id="10" name="9 Imagen" descr="cc95eec6c8feffd6f62dff3b848afd37.png"/>
          <p:cNvPicPr>
            <a:picLocks noChangeAspect="1"/>
          </p:cNvPicPr>
          <p:nvPr/>
        </p:nvPicPr>
        <p:blipFill>
          <a:blip r:embed="rId3">
            <a:duotone>
              <a:schemeClr val="bg2">
                <a:shade val="45000"/>
                <a:satMod val="135000"/>
              </a:schemeClr>
              <a:prstClr val="white"/>
            </a:duotone>
            <a:lum bright="40000" contrast="40000"/>
          </a:blip>
          <a:stretch>
            <a:fillRect/>
          </a:stretch>
        </p:blipFill>
        <p:spPr>
          <a:xfrm flipH="1">
            <a:off x="3143240" y="3786178"/>
            <a:ext cx="1428760" cy="1357322"/>
          </a:xfrm>
          <a:prstGeom prst="rect">
            <a:avLst/>
          </a:prstGeom>
        </p:spPr>
      </p:pic>
      <p:sp>
        <p:nvSpPr>
          <p:cNvPr id="11" name="10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0-#ppt_w/2"/>
                                          </p:val>
                                        </p:tav>
                                        <p:tav tm="100000">
                                          <p:val>
                                            <p:strVal val="#ppt_x"/>
                                          </p:val>
                                        </p:tav>
                                      </p:tavLst>
                                    </p:anim>
                                    <p:anim calcmode="lin" valueType="num">
                                      <p:cBhvr additive="base">
                                        <p:cTn id="26" dur="2000" fill="hold"/>
                                        <p:tgtEl>
                                          <p:spTgt spid="3"/>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0-#ppt_w/2"/>
                                          </p:val>
                                        </p:tav>
                                        <p:tav tm="100000">
                                          <p:val>
                                            <p:strVal val="#ppt_x"/>
                                          </p:val>
                                        </p:tav>
                                      </p:tavLst>
                                    </p:anim>
                                    <p:anim calcmode="lin" valueType="num">
                                      <p:cBhvr additive="base">
                                        <p:cTn id="30" dur="2000" fill="hold"/>
                                        <p:tgtEl>
                                          <p:spTgt spid="5"/>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0-#ppt_w/2"/>
                                          </p:val>
                                        </p:tav>
                                        <p:tav tm="100000">
                                          <p:val>
                                            <p:strVal val="#ppt_x"/>
                                          </p:val>
                                        </p:tav>
                                      </p:tavLst>
                                    </p:anim>
                                    <p:anim calcmode="lin" valueType="num">
                                      <p:cBhvr additive="base">
                                        <p:cTn id="34" dur="20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ppt_y"/>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3"/>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4"/>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6"/>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4000"/>
                            </p:stCondLst>
                            <p:childTnLst>
                              <p:par>
                                <p:cTn id="56" presetID="2" presetClass="exit" presetSubtype="2" fill="hold"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1+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1+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1+ppt_w/2"/>
                                          </p:val>
                                        </p:tav>
                                      </p:tavLst>
                                    </p:anim>
                                    <p:anim calcmode="lin" valueType="num">
                                      <p:cBhvr additive="base">
                                        <p:cTn id="70" dur="2000"/>
                                        <p:tgtEl>
                                          <p:spTgt spid="10"/>
                                        </p:tgtEl>
                                        <p:attrNameLst>
                                          <p:attrName>ppt_y</p:attrName>
                                        </p:attrNameLst>
                                      </p:cBhvr>
                                      <p:tavLst>
                                        <p:tav tm="0">
                                          <p:val>
                                            <p:strVal val="ppt_y"/>
                                          </p:val>
                                        </p:tav>
                                        <p:tav tm="100000">
                                          <p:val>
                                            <p:strVal val="ppt_y"/>
                                          </p:val>
                                        </p:tav>
                                      </p:tavLst>
                                    </p:anim>
                                    <p:set>
                                      <p:cBhvr>
                                        <p:cTn id="71" dur="1" fill="hold">
                                          <p:stCondLst>
                                            <p:cond delay="1999"/>
                                          </p:stCondLst>
                                        </p:cTn>
                                        <p:tgtEl>
                                          <p:spTgt spid="10"/>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0-ppt_w/2"/>
                                          </p:val>
                                        </p:tav>
                                      </p:tavLst>
                                    </p:anim>
                                    <p:anim calcmode="lin" valueType="num">
                                      <p:cBhvr additive="base">
                                        <p:cTn id="74" dur="2000"/>
                                        <p:tgtEl>
                                          <p:spTgt spid="3"/>
                                        </p:tgtEl>
                                        <p:attrNameLst>
                                          <p:attrName>ppt_y</p:attrName>
                                        </p:attrNameLst>
                                      </p:cBhvr>
                                      <p:tavLst>
                                        <p:tav tm="0">
                                          <p:val>
                                            <p:strVal val="ppt_y"/>
                                          </p:val>
                                        </p:tav>
                                        <p:tav tm="100000">
                                          <p:val>
                                            <p:strVal val="ppt_y"/>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0-ppt_w/2"/>
                                          </p:val>
                                        </p:tav>
                                      </p:tavLst>
                                    </p:anim>
                                    <p:anim calcmode="lin" valueType="num">
                                      <p:cBhvr additive="base">
                                        <p:cTn id="78" dur="2000"/>
                                        <p:tgtEl>
                                          <p:spTgt spid="5"/>
                                        </p:tgtEl>
                                        <p:attrNameLst>
                                          <p:attrName>ppt_y</p:attrName>
                                        </p:attrNameLst>
                                      </p:cBhvr>
                                      <p:tavLst>
                                        <p:tav tm="0">
                                          <p:val>
                                            <p:strVal val="ppt_y"/>
                                          </p:val>
                                        </p:tav>
                                        <p:tav tm="100000">
                                          <p:val>
                                            <p:strVal val="ppt_y"/>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7"/>
                                        </p:tgtEl>
                                        <p:attrNameLst>
                                          <p:attrName>ppt_x</p:attrName>
                                        </p:attrNameLst>
                                      </p:cBhvr>
                                      <p:tavLst>
                                        <p:tav tm="0">
                                          <p:val>
                                            <p:strVal val="ppt_x"/>
                                          </p:val>
                                        </p:tav>
                                        <p:tav tm="100000">
                                          <p:val>
                                            <p:strVal val="0-ppt_w/2"/>
                                          </p:val>
                                        </p:tav>
                                      </p:tavLst>
                                    </p:anim>
                                    <p:anim calcmode="lin" valueType="num">
                                      <p:cBhvr additive="base">
                                        <p:cTn id="82" dur="2000"/>
                                        <p:tgtEl>
                                          <p:spTgt spid="7"/>
                                        </p:tgtEl>
                                        <p:attrNameLst>
                                          <p:attrName>ppt_y</p:attrName>
                                        </p:attrNameLst>
                                      </p:cBhvr>
                                      <p:tavLst>
                                        <p:tav tm="0">
                                          <p:val>
                                            <p:strVal val="ppt_y"/>
                                          </p:val>
                                        </p:tav>
                                        <p:tav tm="100000">
                                          <p:val>
                                            <p:strVal val="ppt_y"/>
                                          </p:val>
                                        </p:tav>
                                      </p:tavLst>
                                    </p:anim>
                                    <p:set>
                                      <p:cBhvr>
                                        <p:cTn id="83" dur="1" fill="hold">
                                          <p:stCondLst>
                                            <p:cond delay="1999"/>
                                          </p:stCondLst>
                                        </p:cTn>
                                        <p:tgtEl>
                                          <p:spTgt spid="7"/>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0-ppt_w/2"/>
                                          </p:val>
                                        </p:tav>
                                      </p:tavLst>
                                    </p:anim>
                                    <p:anim calcmode="lin" valueType="num">
                                      <p:cBhvr additive="base">
                                        <p:cTn id="86" dur="2000"/>
                                        <p:tgtEl>
                                          <p:spTgt spid="9"/>
                                        </p:tgtEl>
                                        <p:attrNameLst>
                                          <p:attrName>ppt_y</p:attrName>
                                        </p:attrNameLst>
                                      </p:cBhvr>
                                      <p:tavLst>
                                        <p:tav tm="0">
                                          <p:val>
                                            <p:strVal val="ppt_y"/>
                                          </p:val>
                                        </p:tav>
                                        <p:tav tm="100000">
                                          <p:val>
                                            <p:strVal val="ppt_y"/>
                                          </p:val>
                                        </p:tav>
                                      </p:tavLst>
                                    </p:anim>
                                    <p:set>
                                      <p:cBhvr>
                                        <p:cTn id="87" dur="1" fill="hold">
                                          <p:stCondLst>
                                            <p:cond delay="1999"/>
                                          </p:stCondLst>
                                        </p:cTn>
                                        <p:tgtEl>
                                          <p:spTgt spid="9"/>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3"/>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5"/>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7"/>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9"/>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8"/>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0"/>
                                        </p:tgtEl>
                                        <p:attrNameLst>
                                          <p:attrName>r</p:attrName>
                                        </p:attrNameLst>
                                      </p:cBhvr>
                                    </p:animRot>
                                  </p:childTnLst>
                                </p:cTn>
                              </p:par>
                              <p:par>
                                <p:cTn id="104" presetID="17" presetClass="entr" presetSubtype="10"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fltVal val="0"/>
                                          </p:val>
                                        </p:tav>
                                        <p:tav tm="100000">
                                          <p:val>
                                            <p:strVal val="#ppt_w"/>
                                          </p:val>
                                        </p:tav>
                                      </p:tavLst>
                                    </p:anim>
                                    <p:anim calcmode="lin" valueType="num">
                                      <p:cBhvr>
                                        <p:cTn id="107" dur="2000" fill="hold"/>
                                        <p:tgtEl>
                                          <p:spTgt spid="2"/>
                                        </p:tgtEl>
                                        <p:attrNameLst>
                                          <p:attrName>ppt_h</p:attrName>
                                        </p:attrNameLst>
                                      </p:cBhvr>
                                      <p:tavLst>
                                        <p:tav tm="0">
                                          <p:val>
                                            <p:strVal val="#ppt_h"/>
                                          </p:val>
                                        </p:tav>
                                        <p:tav tm="100000">
                                          <p:val>
                                            <p:strVal val="#ppt_h"/>
                                          </p:val>
                                        </p:tav>
                                      </p:tavLst>
                                    </p:anim>
                                  </p:childTnLst>
                                </p:cTn>
                              </p:par>
                              <p:par>
                                <p:cTn id="108" presetID="5" presetClass="entr" presetSubtype="5"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checkerboard(down)">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1116" y="0"/>
            <a:ext cx="9141767" cy="5143500"/>
          </a:xfrm>
          <a:prstGeom prst="rect">
            <a:avLst/>
          </a:prstGeom>
        </p:spPr>
      </p:pic>
      <p:sp>
        <p:nvSpPr>
          <p:cNvPr id="3" name="2 CuadroTexto"/>
          <p:cNvSpPr txBox="1"/>
          <p:nvPr/>
        </p:nvSpPr>
        <p:spPr>
          <a:xfrm>
            <a:off x="2143108" y="785800"/>
            <a:ext cx="4857784" cy="2031325"/>
          </a:xfrm>
          <a:prstGeom prst="rect">
            <a:avLst/>
          </a:prstGeom>
          <a:noFill/>
        </p:spPr>
        <p:txBody>
          <a:bodyPr wrap="square" rtlCol="0">
            <a:spAutoFit/>
          </a:bodyPr>
          <a:lstStyle/>
          <a:p>
            <a:pPr algn="ctr"/>
            <a:r>
              <a:rPr lang="es-PE" b="1" dirty="0" smtClean="0">
                <a:solidFill>
                  <a:srgbClr val="7030A0"/>
                </a:solidFill>
              </a:rPr>
              <a:t>El uso que hacemos de nuestro lenguaje es una herramienta poderosísima para crear nuestros resultados en la vida. Aquí y ahora, no voy a hablarte del poder de la comunicación, que es algo mucho más amplio.</a:t>
            </a:r>
          </a:p>
          <a:p>
            <a:pPr algn="ct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422A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3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3571868" y="2071684"/>
            <a:ext cx="1071570" cy="1071570"/>
          </a:xfrm>
          <a:prstGeom prst="rect">
            <a:avLst/>
          </a:prstGeom>
        </p:spPr>
      </p:pic>
      <p:pic>
        <p:nvPicPr>
          <p:cNvPr id="4" name="3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0" y="0"/>
            <a:ext cx="1071570" cy="1071570"/>
          </a:xfrm>
          <a:prstGeom prst="rect">
            <a:avLst/>
          </a:prstGeom>
        </p:spPr>
      </p:pic>
      <p:pic>
        <p:nvPicPr>
          <p:cNvPr id="5" name="4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0" y="4071930"/>
            <a:ext cx="1071570" cy="1071570"/>
          </a:xfrm>
          <a:prstGeom prst="rect">
            <a:avLst/>
          </a:prstGeom>
        </p:spPr>
      </p:pic>
      <p:pic>
        <p:nvPicPr>
          <p:cNvPr id="6" name="5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H="1">
            <a:off x="4572000" y="2071684"/>
            <a:ext cx="1071570" cy="1071570"/>
          </a:xfrm>
          <a:prstGeom prst="rect">
            <a:avLst/>
          </a:prstGeom>
        </p:spPr>
      </p:pic>
      <p:pic>
        <p:nvPicPr>
          <p:cNvPr id="7" name="6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H="1">
            <a:off x="8072430" y="0"/>
            <a:ext cx="1071570" cy="1071570"/>
          </a:xfrm>
          <a:prstGeom prst="rect">
            <a:avLst/>
          </a:prstGeom>
        </p:spPr>
      </p:pic>
      <p:pic>
        <p:nvPicPr>
          <p:cNvPr id="8" name="7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H="1">
            <a:off x="8072430" y="4071930"/>
            <a:ext cx="1071570" cy="1071570"/>
          </a:xfrm>
          <a:prstGeom prst="rect">
            <a:avLst/>
          </a:prstGeom>
        </p:spPr>
      </p:pic>
      <p:pic>
        <p:nvPicPr>
          <p:cNvPr id="9" name="8 Imagen" descr="cropped-Remolino.png"/>
          <p:cNvPicPr>
            <a:picLocks noChangeAspect="1"/>
          </p:cNvPicPr>
          <p:nvPr/>
        </p:nvPicPr>
        <p:blipFill>
          <a:blip r:embed="rId3">
            <a:duotone>
              <a:prstClr val="black"/>
              <a:schemeClr val="accent6">
                <a:tint val="45000"/>
                <a:satMod val="400000"/>
              </a:schemeClr>
            </a:duotone>
          </a:blip>
          <a:stretch>
            <a:fillRect/>
          </a:stretch>
        </p:blipFill>
        <p:spPr>
          <a:xfrm flipH="1">
            <a:off x="7072330" y="0"/>
            <a:ext cx="1071570" cy="1071570"/>
          </a:xfrm>
          <a:prstGeom prst="rect">
            <a:avLst/>
          </a:prstGeom>
        </p:spPr>
      </p:pic>
      <p:pic>
        <p:nvPicPr>
          <p:cNvPr id="10" name="9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H="1">
            <a:off x="6215074" y="428610"/>
            <a:ext cx="1071570" cy="1071570"/>
          </a:xfrm>
          <a:prstGeom prst="rect">
            <a:avLst/>
          </a:prstGeom>
        </p:spPr>
      </p:pic>
      <p:pic>
        <p:nvPicPr>
          <p:cNvPr id="11" name="10 Imagen" descr="cropped-Remolino.png"/>
          <p:cNvPicPr>
            <a:picLocks noChangeAspect="1"/>
          </p:cNvPicPr>
          <p:nvPr/>
        </p:nvPicPr>
        <p:blipFill>
          <a:blip r:embed="rId3">
            <a:duotone>
              <a:prstClr val="black"/>
              <a:schemeClr val="accent6">
                <a:tint val="45000"/>
                <a:satMod val="400000"/>
              </a:schemeClr>
            </a:duotone>
          </a:blip>
          <a:stretch>
            <a:fillRect/>
          </a:stretch>
        </p:blipFill>
        <p:spPr>
          <a:xfrm flipH="1">
            <a:off x="5357818" y="1214428"/>
            <a:ext cx="1071570" cy="1071570"/>
          </a:xfrm>
          <a:prstGeom prst="rect">
            <a:avLst/>
          </a:prstGeom>
        </p:spPr>
      </p:pic>
      <p:pic>
        <p:nvPicPr>
          <p:cNvPr id="12" name="11 Imagen" descr="cropped-Remolino.png"/>
          <p:cNvPicPr>
            <a:picLocks noChangeAspect="1"/>
          </p:cNvPicPr>
          <p:nvPr/>
        </p:nvPicPr>
        <p:blipFill>
          <a:blip r:embed="rId3">
            <a:duotone>
              <a:prstClr val="black"/>
              <a:schemeClr val="accent6">
                <a:tint val="45000"/>
                <a:satMod val="400000"/>
              </a:schemeClr>
            </a:duotone>
          </a:blip>
          <a:stretch>
            <a:fillRect/>
          </a:stretch>
        </p:blipFill>
        <p:spPr>
          <a:xfrm flipH="1">
            <a:off x="5429256" y="2714626"/>
            <a:ext cx="1071570" cy="1071570"/>
          </a:xfrm>
          <a:prstGeom prst="rect">
            <a:avLst/>
          </a:prstGeom>
        </p:spPr>
      </p:pic>
      <p:pic>
        <p:nvPicPr>
          <p:cNvPr id="13" name="12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H="1">
            <a:off x="6215074" y="3357568"/>
            <a:ext cx="1071570" cy="1071570"/>
          </a:xfrm>
          <a:prstGeom prst="rect">
            <a:avLst/>
          </a:prstGeom>
        </p:spPr>
      </p:pic>
      <p:pic>
        <p:nvPicPr>
          <p:cNvPr id="14" name="13 Imagen" descr="cropped-Remolino.png"/>
          <p:cNvPicPr>
            <a:picLocks noChangeAspect="1"/>
          </p:cNvPicPr>
          <p:nvPr/>
        </p:nvPicPr>
        <p:blipFill>
          <a:blip r:embed="rId3">
            <a:duotone>
              <a:prstClr val="black"/>
              <a:schemeClr val="accent6">
                <a:tint val="45000"/>
                <a:satMod val="400000"/>
              </a:schemeClr>
            </a:duotone>
          </a:blip>
          <a:stretch>
            <a:fillRect/>
          </a:stretch>
        </p:blipFill>
        <p:spPr>
          <a:xfrm flipH="1">
            <a:off x="7072330" y="3786196"/>
            <a:ext cx="1071570" cy="1071570"/>
          </a:xfrm>
          <a:prstGeom prst="rect">
            <a:avLst/>
          </a:prstGeom>
        </p:spPr>
      </p:pic>
      <p:pic>
        <p:nvPicPr>
          <p:cNvPr id="15" name="14 Imagen" descr="cropped-Remolino.png"/>
          <p:cNvPicPr>
            <a:picLocks noChangeAspect="1"/>
          </p:cNvPicPr>
          <p:nvPr/>
        </p:nvPicPr>
        <p:blipFill>
          <a:blip r:embed="rId3">
            <a:duotone>
              <a:prstClr val="black"/>
              <a:schemeClr val="accent6">
                <a:tint val="45000"/>
                <a:satMod val="400000"/>
              </a:schemeClr>
            </a:duotone>
          </a:blip>
          <a:stretch>
            <a:fillRect/>
          </a:stretch>
        </p:blipFill>
        <p:spPr>
          <a:xfrm>
            <a:off x="1071538" y="285734"/>
            <a:ext cx="1071570" cy="1071570"/>
          </a:xfrm>
          <a:prstGeom prst="rect">
            <a:avLst/>
          </a:prstGeom>
        </p:spPr>
      </p:pic>
      <p:pic>
        <p:nvPicPr>
          <p:cNvPr id="16" name="15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1928794" y="785800"/>
            <a:ext cx="1071570" cy="1071570"/>
          </a:xfrm>
          <a:prstGeom prst="rect">
            <a:avLst/>
          </a:prstGeom>
        </p:spPr>
      </p:pic>
      <p:pic>
        <p:nvPicPr>
          <p:cNvPr id="17" name="16 Imagen" descr="cropped-Remolino.png"/>
          <p:cNvPicPr>
            <a:picLocks noChangeAspect="1"/>
          </p:cNvPicPr>
          <p:nvPr/>
        </p:nvPicPr>
        <p:blipFill>
          <a:blip r:embed="rId3">
            <a:duotone>
              <a:prstClr val="black"/>
              <a:schemeClr val="accent6">
                <a:tint val="45000"/>
                <a:satMod val="400000"/>
              </a:schemeClr>
            </a:duotone>
          </a:blip>
          <a:stretch>
            <a:fillRect/>
          </a:stretch>
        </p:blipFill>
        <p:spPr>
          <a:xfrm>
            <a:off x="2571736" y="1500180"/>
            <a:ext cx="1071570" cy="1071570"/>
          </a:xfrm>
          <a:prstGeom prst="rect">
            <a:avLst/>
          </a:prstGeom>
        </p:spPr>
      </p:pic>
      <p:pic>
        <p:nvPicPr>
          <p:cNvPr id="18" name="17 Imagen" descr="cropped-Remolino.png"/>
          <p:cNvPicPr>
            <a:picLocks noChangeAspect="1"/>
          </p:cNvPicPr>
          <p:nvPr/>
        </p:nvPicPr>
        <p:blipFill>
          <a:blip r:embed="rId3">
            <a:duotone>
              <a:prstClr val="black"/>
              <a:schemeClr val="accent6">
                <a:tint val="45000"/>
                <a:satMod val="400000"/>
              </a:schemeClr>
            </a:duotone>
          </a:blip>
          <a:stretch>
            <a:fillRect/>
          </a:stretch>
        </p:blipFill>
        <p:spPr>
          <a:xfrm>
            <a:off x="1071538" y="3857634"/>
            <a:ext cx="1071570" cy="1071570"/>
          </a:xfrm>
          <a:prstGeom prst="rect">
            <a:avLst/>
          </a:prstGeom>
        </p:spPr>
      </p:pic>
      <p:pic>
        <p:nvPicPr>
          <p:cNvPr id="19" name="18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2000232" y="3429006"/>
            <a:ext cx="1071570" cy="1071570"/>
          </a:xfrm>
          <a:prstGeom prst="rect">
            <a:avLst/>
          </a:prstGeom>
        </p:spPr>
      </p:pic>
      <p:pic>
        <p:nvPicPr>
          <p:cNvPr id="20" name="19 Imagen" descr="cropped-Remolino.png"/>
          <p:cNvPicPr>
            <a:picLocks noChangeAspect="1"/>
          </p:cNvPicPr>
          <p:nvPr/>
        </p:nvPicPr>
        <p:blipFill>
          <a:blip r:embed="rId3">
            <a:duotone>
              <a:prstClr val="black"/>
              <a:schemeClr val="accent6">
                <a:tint val="45000"/>
                <a:satMod val="400000"/>
              </a:schemeClr>
            </a:duotone>
          </a:blip>
          <a:stretch>
            <a:fillRect/>
          </a:stretch>
        </p:blipFill>
        <p:spPr>
          <a:xfrm>
            <a:off x="2643174" y="2714626"/>
            <a:ext cx="1071570" cy="1071570"/>
          </a:xfrm>
          <a:prstGeom prst="rect">
            <a:avLst/>
          </a:prstGeom>
        </p:spPr>
      </p:pic>
      <p:sp>
        <p:nvSpPr>
          <p:cNvPr id="21" name="20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0-#ppt_w/2"/>
                                          </p:val>
                                        </p:tav>
                                        <p:tav tm="100000">
                                          <p:val>
                                            <p:strVal val="#ppt_x"/>
                                          </p:val>
                                        </p:tav>
                                      </p:tavLst>
                                    </p:anim>
                                    <p:anim calcmode="lin" valueType="num">
                                      <p:cBhvr additive="base">
                                        <p:cTn id="30" dur="2000" fill="hold"/>
                                        <p:tgtEl>
                                          <p:spTgt spid="11"/>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0-#ppt_w/2"/>
                                          </p:val>
                                        </p:tav>
                                        <p:tav tm="100000">
                                          <p:val>
                                            <p:strVal val="#ppt_x"/>
                                          </p:val>
                                        </p:tav>
                                      </p:tavLst>
                                    </p:anim>
                                    <p:anim calcmode="lin" valueType="num">
                                      <p:cBhvr additive="base">
                                        <p:cTn id="34" dur="2000" fill="hold"/>
                                        <p:tgtEl>
                                          <p:spTgt spid="12"/>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0-#ppt_w/2"/>
                                          </p:val>
                                        </p:tav>
                                        <p:tav tm="100000">
                                          <p:val>
                                            <p:strVal val="#ppt_x"/>
                                          </p:val>
                                        </p:tav>
                                      </p:tavLst>
                                    </p:anim>
                                    <p:anim calcmode="lin" valueType="num">
                                      <p:cBhvr additive="base">
                                        <p:cTn id="38" dur="20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3"/>
                                        </p:tgtEl>
                                        <p:attrNameLst>
                                          <p:attrName>style.visibility</p:attrName>
                                        </p:attrNameLst>
                                      </p:cBhvr>
                                      <p:to>
                                        <p:strVal val="visible"/>
                                      </p:to>
                                    </p:set>
                                    <p:anim calcmode="lin" valueType="num">
                                      <p:cBhvr additive="base">
                                        <p:cTn id="45" dur="2000" fill="hold"/>
                                        <p:tgtEl>
                                          <p:spTgt spid="3"/>
                                        </p:tgtEl>
                                        <p:attrNameLst>
                                          <p:attrName>ppt_x</p:attrName>
                                        </p:attrNameLst>
                                      </p:cBhvr>
                                      <p:tavLst>
                                        <p:tav tm="0">
                                          <p:val>
                                            <p:strVal val="1+#ppt_w/2"/>
                                          </p:val>
                                        </p:tav>
                                        <p:tav tm="100000">
                                          <p:val>
                                            <p:strVal val="#ppt_x"/>
                                          </p:val>
                                        </p:tav>
                                      </p:tavLst>
                                    </p:anim>
                                    <p:anim calcmode="lin" valueType="num">
                                      <p:cBhvr additive="base">
                                        <p:cTn id="46" dur="2000" fill="hold"/>
                                        <p:tgtEl>
                                          <p:spTgt spid="3"/>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1+#ppt_w/2"/>
                                          </p:val>
                                        </p:tav>
                                        <p:tav tm="100000">
                                          <p:val>
                                            <p:strVal val="#ppt_x"/>
                                          </p:val>
                                        </p:tav>
                                      </p:tavLst>
                                    </p:anim>
                                    <p:anim calcmode="lin" valueType="num">
                                      <p:cBhvr additive="base">
                                        <p:cTn id="50" dur="2000" fill="hold"/>
                                        <p:tgtEl>
                                          <p:spTgt spid="4"/>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1+#ppt_w/2"/>
                                          </p:val>
                                        </p:tav>
                                        <p:tav tm="100000">
                                          <p:val>
                                            <p:strVal val="#ppt_x"/>
                                          </p:val>
                                        </p:tav>
                                      </p:tavLst>
                                    </p:anim>
                                    <p:anim calcmode="lin" valueType="num">
                                      <p:cBhvr additive="base">
                                        <p:cTn id="54" dur="2000" fill="hold"/>
                                        <p:tgtEl>
                                          <p:spTgt spid="5"/>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1+#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1+#ppt_w/2"/>
                                          </p:val>
                                        </p:tav>
                                        <p:tav tm="100000">
                                          <p:val>
                                            <p:strVal val="#ppt_x"/>
                                          </p:val>
                                        </p:tav>
                                      </p:tavLst>
                                    </p:anim>
                                    <p:anim calcmode="lin" valueType="num">
                                      <p:cBhvr additive="base">
                                        <p:cTn id="74" dur="2000" fill="hold"/>
                                        <p:tgtEl>
                                          <p:spTgt spid="19"/>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1+#ppt_w/2"/>
                                          </p:val>
                                        </p:tav>
                                        <p:tav tm="100000">
                                          <p:val>
                                            <p:strVal val="#ppt_x"/>
                                          </p:val>
                                        </p:tav>
                                      </p:tavLst>
                                    </p:anim>
                                    <p:anim calcmode="lin" valueType="num">
                                      <p:cBhvr additive="base">
                                        <p:cTn id="78" dur="2000" fill="hold"/>
                                        <p:tgtEl>
                                          <p:spTgt spid="20"/>
                                        </p:tgtEl>
                                        <p:attrNameLst>
                                          <p:attrName>ppt_y</p:attrName>
                                        </p:attrNameLst>
                                      </p:cBhvr>
                                      <p:tavLst>
                                        <p:tav tm="0">
                                          <p:val>
                                            <p:strVal val="#ppt_y"/>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0"/>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2"/>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4"/>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1+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5"/>
                                        </p:tgtEl>
                                        <p:attrNameLst>
                                          <p:attrName>ppt_x</p:attrName>
                                        </p:attrNameLst>
                                      </p:cBhvr>
                                      <p:tavLst>
                                        <p:tav tm="0">
                                          <p:val>
                                            <p:strVal val="ppt_x"/>
                                          </p:val>
                                        </p:tav>
                                        <p:tav tm="100000">
                                          <p:val>
                                            <p:strVal val="1+ppt_w/2"/>
                                          </p:val>
                                        </p:tav>
                                      </p:tavLst>
                                    </p:anim>
                                    <p:anim calcmode="lin" valueType="num">
                                      <p:cBhvr additive="base">
                                        <p:cTn id="130" dur="2000"/>
                                        <p:tgtEl>
                                          <p:spTgt spid="15"/>
                                        </p:tgtEl>
                                        <p:attrNameLst>
                                          <p:attrName>ppt_y</p:attrName>
                                        </p:attrNameLst>
                                      </p:cBhvr>
                                      <p:tavLst>
                                        <p:tav tm="0">
                                          <p:val>
                                            <p:strVal val="ppt_y"/>
                                          </p:val>
                                        </p:tav>
                                        <p:tav tm="100000">
                                          <p:val>
                                            <p:strVal val="ppt_y"/>
                                          </p:val>
                                        </p:tav>
                                      </p:tavLst>
                                    </p:anim>
                                    <p:set>
                                      <p:cBhvr>
                                        <p:cTn id="131" dur="1" fill="hold">
                                          <p:stCondLst>
                                            <p:cond delay="1999"/>
                                          </p:stCondLst>
                                        </p:cTn>
                                        <p:tgtEl>
                                          <p:spTgt spid="15"/>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6"/>
                                        </p:tgtEl>
                                        <p:attrNameLst>
                                          <p:attrName>ppt_x</p:attrName>
                                        </p:attrNameLst>
                                      </p:cBhvr>
                                      <p:tavLst>
                                        <p:tav tm="0">
                                          <p:val>
                                            <p:strVal val="ppt_x"/>
                                          </p:val>
                                        </p:tav>
                                        <p:tav tm="100000">
                                          <p:val>
                                            <p:strVal val="1+ppt_w/2"/>
                                          </p:val>
                                        </p:tav>
                                      </p:tavLst>
                                    </p:anim>
                                    <p:anim calcmode="lin" valueType="num">
                                      <p:cBhvr additive="base">
                                        <p:cTn id="134" dur="2000"/>
                                        <p:tgtEl>
                                          <p:spTgt spid="16"/>
                                        </p:tgtEl>
                                        <p:attrNameLst>
                                          <p:attrName>ppt_y</p:attrName>
                                        </p:attrNameLst>
                                      </p:cBhvr>
                                      <p:tavLst>
                                        <p:tav tm="0">
                                          <p:val>
                                            <p:strVal val="ppt_y"/>
                                          </p:val>
                                        </p:tav>
                                        <p:tav tm="100000">
                                          <p:val>
                                            <p:strVal val="ppt_y"/>
                                          </p:val>
                                        </p:tav>
                                      </p:tavLst>
                                    </p:anim>
                                    <p:set>
                                      <p:cBhvr>
                                        <p:cTn id="135" dur="1" fill="hold">
                                          <p:stCondLst>
                                            <p:cond delay="1999"/>
                                          </p:stCondLst>
                                        </p:cTn>
                                        <p:tgtEl>
                                          <p:spTgt spid="16"/>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7"/>
                                        </p:tgtEl>
                                        <p:attrNameLst>
                                          <p:attrName>ppt_x</p:attrName>
                                        </p:attrNameLst>
                                      </p:cBhvr>
                                      <p:tavLst>
                                        <p:tav tm="0">
                                          <p:val>
                                            <p:strVal val="ppt_x"/>
                                          </p:val>
                                        </p:tav>
                                        <p:tav tm="100000">
                                          <p:val>
                                            <p:strVal val="1+ppt_w/2"/>
                                          </p:val>
                                        </p:tav>
                                      </p:tavLst>
                                    </p:anim>
                                    <p:anim calcmode="lin" valueType="num">
                                      <p:cBhvr additive="base">
                                        <p:cTn id="138" dur="2000"/>
                                        <p:tgtEl>
                                          <p:spTgt spid="17"/>
                                        </p:tgtEl>
                                        <p:attrNameLst>
                                          <p:attrName>ppt_y</p:attrName>
                                        </p:attrNameLst>
                                      </p:cBhvr>
                                      <p:tavLst>
                                        <p:tav tm="0">
                                          <p:val>
                                            <p:strVal val="ppt_y"/>
                                          </p:val>
                                        </p:tav>
                                        <p:tav tm="100000">
                                          <p:val>
                                            <p:strVal val="ppt_y"/>
                                          </p:val>
                                        </p:tav>
                                      </p:tavLst>
                                    </p:anim>
                                    <p:set>
                                      <p:cBhvr>
                                        <p:cTn id="139" dur="1" fill="hold">
                                          <p:stCondLst>
                                            <p:cond delay="1999"/>
                                          </p:stCondLst>
                                        </p:cTn>
                                        <p:tgtEl>
                                          <p:spTgt spid="17"/>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8"/>
                                        </p:tgtEl>
                                        <p:attrNameLst>
                                          <p:attrName>ppt_x</p:attrName>
                                        </p:attrNameLst>
                                      </p:cBhvr>
                                      <p:tavLst>
                                        <p:tav tm="0">
                                          <p:val>
                                            <p:strVal val="ppt_x"/>
                                          </p:val>
                                        </p:tav>
                                        <p:tav tm="100000">
                                          <p:val>
                                            <p:strVal val="1+ppt_w/2"/>
                                          </p:val>
                                        </p:tav>
                                      </p:tavLst>
                                    </p:anim>
                                    <p:anim calcmode="lin" valueType="num">
                                      <p:cBhvr additive="base">
                                        <p:cTn id="142" dur="2000"/>
                                        <p:tgtEl>
                                          <p:spTgt spid="18"/>
                                        </p:tgtEl>
                                        <p:attrNameLst>
                                          <p:attrName>ppt_y</p:attrName>
                                        </p:attrNameLst>
                                      </p:cBhvr>
                                      <p:tavLst>
                                        <p:tav tm="0">
                                          <p:val>
                                            <p:strVal val="ppt_y"/>
                                          </p:val>
                                        </p:tav>
                                        <p:tav tm="100000">
                                          <p:val>
                                            <p:strVal val="ppt_y"/>
                                          </p:val>
                                        </p:tav>
                                      </p:tavLst>
                                    </p:anim>
                                    <p:set>
                                      <p:cBhvr>
                                        <p:cTn id="143" dur="1" fill="hold">
                                          <p:stCondLst>
                                            <p:cond delay="1999"/>
                                          </p:stCondLst>
                                        </p:cTn>
                                        <p:tgtEl>
                                          <p:spTgt spid="18"/>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19"/>
                                        </p:tgtEl>
                                        <p:attrNameLst>
                                          <p:attrName>ppt_x</p:attrName>
                                        </p:attrNameLst>
                                      </p:cBhvr>
                                      <p:tavLst>
                                        <p:tav tm="0">
                                          <p:val>
                                            <p:strVal val="ppt_x"/>
                                          </p:val>
                                        </p:tav>
                                        <p:tav tm="100000">
                                          <p:val>
                                            <p:strVal val="1+ppt_w/2"/>
                                          </p:val>
                                        </p:tav>
                                      </p:tavLst>
                                    </p:anim>
                                    <p:anim calcmode="lin" valueType="num">
                                      <p:cBhvr additive="base">
                                        <p:cTn id="146" dur="2000"/>
                                        <p:tgtEl>
                                          <p:spTgt spid="19"/>
                                        </p:tgtEl>
                                        <p:attrNameLst>
                                          <p:attrName>ppt_y</p:attrName>
                                        </p:attrNameLst>
                                      </p:cBhvr>
                                      <p:tavLst>
                                        <p:tav tm="0">
                                          <p:val>
                                            <p:strVal val="ppt_y"/>
                                          </p:val>
                                        </p:tav>
                                        <p:tav tm="100000">
                                          <p:val>
                                            <p:strVal val="ppt_y"/>
                                          </p:val>
                                        </p:tav>
                                      </p:tavLst>
                                    </p:anim>
                                    <p:set>
                                      <p:cBhvr>
                                        <p:cTn id="147" dur="1" fill="hold">
                                          <p:stCondLst>
                                            <p:cond delay="1999"/>
                                          </p:stCondLst>
                                        </p:cTn>
                                        <p:tgtEl>
                                          <p:spTgt spid="19"/>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20"/>
                                        </p:tgtEl>
                                        <p:attrNameLst>
                                          <p:attrName>ppt_x</p:attrName>
                                        </p:attrNameLst>
                                      </p:cBhvr>
                                      <p:tavLst>
                                        <p:tav tm="0">
                                          <p:val>
                                            <p:strVal val="ppt_x"/>
                                          </p:val>
                                        </p:tav>
                                        <p:tav tm="100000">
                                          <p:val>
                                            <p:strVal val="1+ppt_w/2"/>
                                          </p:val>
                                        </p:tav>
                                      </p:tavLst>
                                    </p:anim>
                                    <p:anim calcmode="lin" valueType="num">
                                      <p:cBhvr additive="base">
                                        <p:cTn id="150" dur="2000"/>
                                        <p:tgtEl>
                                          <p:spTgt spid="20"/>
                                        </p:tgtEl>
                                        <p:attrNameLst>
                                          <p:attrName>ppt_y</p:attrName>
                                        </p:attrNameLst>
                                      </p:cBhvr>
                                      <p:tavLst>
                                        <p:tav tm="0">
                                          <p:val>
                                            <p:strVal val="ppt_y"/>
                                          </p:val>
                                        </p:tav>
                                        <p:tav tm="100000">
                                          <p:val>
                                            <p:strVal val="ppt_y"/>
                                          </p:val>
                                        </p:tav>
                                      </p:tavLst>
                                    </p:anim>
                                    <p:set>
                                      <p:cBhvr>
                                        <p:cTn id="151" dur="1" fill="hold">
                                          <p:stCondLst>
                                            <p:cond delay="1999"/>
                                          </p:stCondLst>
                                        </p:cTn>
                                        <p:tgtEl>
                                          <p:spTgt spid="2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ppt_y"/>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7"/>
                                        </p:tgtEl>
                                        <p:attrNameLst>
                                          <p:attrName>ppt_x</p:attrName>
                                        </p:attrNameLst>
                                      </p:cBhvr>
                                      <p:tavLst>
                                        <p:tav tm="0">
                                          <p:val>
                                            <p:strVal val="ppt_x"/>
                                          </p:val>
                                        </p:tav>
                                        <p:tav tm="100000">
                                          <p:val>
                                            <p:strVal val="0-ppt_w/2"/>
                                          </p:val>
                                        </p:tav>
                                      </p:tavLst>
                                    </p:anim>
                                    <p:anim calcmode="lin" valueType="num">
                                      <p:cBhvr additive="base">
                                        <p:cTn id="158" dur="2000"/>
                                        <p:tgtEl>
                                          <p:spTgt spid="7"/>
                                        </p:tgtEl>
                                        <p:attrNameLst>
                                          <p:attrName>ppt_y</p:attrName>
                                        </p:attrNameLst>
                                      </p:cBhvr>
                                      <p:tavLst>
                                        <p:tav tm="0">
                                          <p:val>
                                            <p:strVal val="ppt_y"/>
                                          </p:val>
                                        </p:tav>
                                        <p:tav tm="100000">
                                          <p:val>
                                            <p:strVal val="ppt_y"/>
                                          </p:val>
                                        </p:tav>
                                      </p:tavLst>
                                    </p:anim>
                                    <p:set>
                                      <p:cBhvr>
                                        <p:cTn id="159" dur="1" fill="hold">
                                          <p:stCondLst>
                                            <p:cond delay="1999"/>
                                          </p:stCondLst>
                                        </p:cTn>
                                        <p:tgtEl>
                                          <p:spTgt spid="7"/>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0-ppt_w/2"/>
                                          </p:val>
                                        </p:tav>
                                      </p:tavLst>
                                    </p:anim>
                                    <p:anim calcmode="lin" valueType="num">
                                      <p:cBhvr additive="base">
                                        <p:cTn id="162" dur="2000"/>
                                        <p:tgtEl>
                                          <p:spTgt spid="8"/>
                                        </p:tgtEl>
                                        <p:attrNameLst>
                                          <p:attrName>ppt_y</p:attrName>
                                        </p:attrNameLst>
                                      </p:cBhvr>
                                      <p:tavLst>
                                        <p:tav tm="0">
                                          <p:val>
                                            <p:strVal val="ppt_y"/>
                                          </p:val>
                                        </p:tav>
                                        <p:tav tm="100000">
                                          <p:val>
                                            <p:strVal val="ppt_y"/>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0-ppt_w/2"/>
                                          </p:val>
                                        </p:tav>
                                      </p:tavLst>
                                    </p:anim>
                                    <p:anim calcmode="lin" valueType="num">
                                      <p:cBhvr additive="base">
                                        <p:cTn id="166" dur="2000"/>
                                        <p:tgtEl>
                                          <p:spTgt spid="9"/>
                                        </p:tgtEl>
                                        <p:attrNameLst>
                                          <p:attrName>ppt_y</p:attrName>
                                        </p:attrNameLst>
                                      </p:cBhvr>
                                      <p:tavLst>
                                        <p:tav tm="0">
                                          <p:val>
                                            <p:strVal val="ppt_y"/>
                                          </p:val>
                                        </p:tav>
                                        <p:tav tm="100000">
                                          <p:val>
                                            <p:strVal val="ppt_y"/>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0"/>
                                        </p:tgtEl>
                                        <p:attrNameLst>
                                          <p:attrName>ppt_x</p:attrName>
                                        </p:attrNameLst>
                                      </p:cBhvr>
                                      <p:tavLst>
                                        <p:tav tm="0">
                                          <p:val>
                                            <p:strVal val="ppt_x"/>
                                          </p:val>
                                        </p:tav>
                                        <p:tav tm="100000">
                                          <p:val>
                                            <p:strVal val="0-ppt_w/2"/>
                                          </p:val>
                                        </p:tav>
                                      </p:tavLst>
                                    </p:anim>
                                    <p:anim calcmode="lin" valueType="num">
                                      <p:cBhvr additive="base">
                                        <p:cTn id="170" dur="2000"/>
                                        <p:tgtEl>
                                          <p:spTgt spid="10"/>
                                        </p:tgtEl>
                                        <p:attrNameLst>
                                          <p:attrName>ppt_y</p:attrName>
                                        </p:attrNameLst>
                                      </p:cBhvr>
                                      <p:tavLst>
                                        <p:tav tm="0">
                                          <p:val>
                                            <p:strVal val="ppt_y"/>
                                          </p:val>
                                        </p:tav>
                                        <p:tav tm="100000">
                                          <p:val>
                                            <p:strVal val="ppt_y"/>
                                          </p:val>
                                        </p:tav>
                                      </p:tavLst>
                                    </p:anim>
                                    <p:set>
                                      <p:cBhvr>
                                        <p:cTn id="171" dur="1" fill="hold">
                                          <p:stCondLst>
                                            <p:cond delay="1999"/>
                                          </p:stCondLst>
                                        </p:cTn>
                                        <p:tgtEl>
                                          <p:spTgt spid="10"/>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0-ppt_w/2"/>
                                          </p:val>
                                        </p:tav>
                                      </p:tavLst>
                                    </p:anim>
                                    <p:anim calcmode="lin" valueType="num">
                                      <p:cBhvr additive="base">
                                        <p:cTn id="174" dur="2000"/>
                                        <p:tgtEl>
                                          <p:spTgt spid="11"/>
                                        </p:tgtEl>
                                        <p:attrNameLst>
                                          <p:attrName>ppt_y</p:attrName>
                                        </p:attrNameLst>
                                      </p:cBhvr>
                                      <p:tavLst>
                                        <p:tav tm="0">
                                          <p:val>
                                            <p:strVal val="ppt_y"/>
                                          </p:val>
                                        </p:tav>
                                        <p:tav tm="100000">
                                          <p:val>
                                            <p:strVal val="ppt_y"/>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0-ppt_w/2"/>
                                          </p:val>
                                        </p:tav>
                                      </p:tavLst>
                                    </p:anim>
                                    <p:anim calcmode="lin" valueType="num">
                                      <p:cBhvr additive="base">
                                        <p:cTn id="178" dur="2000"/>
                                        <p:tgtEl>
                                          <p:spTgt spid="12"/>
                                        </p:tgtEl>
                                        <p:attrNameLst>
                                          <p:attrName>ppt_y</p:attrName>
                                        </p:attrNameLst>
                                      </p:cBhvr>
                                      <p:tavLst>
                                        <p:tav tm="0">
                                          <p:val>
                                            <p:strVal val="ppt_y"/>
                                          </p:val>
                                        </p:tav>
                                        <p:tav tm="100000">
                                          <p:val>
                                            <p:strVal val="ppt_y"/>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0-ppt_w/2"/>
                                          </p:val>
                                        </p:tav>
                                      </p:tavLst>
                                    </p:anim>
                                    <p:anim calcmode="lin" valueType="num">
                                      <p:cBhvr additive="base">
                                        <p:cTn id="182" dur="2000"/>
                                        <p:tgtEl>
                                          <p:spTgt spid="13"/>
                                        </p:tgtEl>
                                        <p:attrNameLst>
                                          <p:attrName>ppt_y</p:attrName>
                                        </p:attrNameLst>
                                      </p:cBhvr>
                                      <p:tavLst>
                                        <p:tav tm="0">
                                          <p:val>
                                            <p:strVal val="ppt_y"/>
                                          </p:val>
                                        </p:tav>
                                        <p:tav tm="100000">
                                          <p:val>
                                            <p:strVal val="ppt_y"/>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0-ppt_w/2"/>
                                          </p:val>
                                        </p:tav>
                                      </p:tavLst>
                                    </p:anim>
                                    <p:anim calcmode="lin" valueType="num">
                                      <p:cBhvr additive="base">
                                        <p:cTn id="186" dur="2000"/>
                                        <p:tgtEl>
                                          <p:spTgt spid="14"/>
                                        </p:tgtEl>
                                        <p:attrNameLst>
                                          <p:attrName>ppt_y</p:attrName>
                                        </p:attrNameLst>
                                      </p:cBhvr>
                                      <p:tavLst>
                                        <p:tav tm="0">
                                          <p:val>
                                            <p:strVal val="ppt_y"/>
                                          </p:val>
                                        </p:tav>
                                        <p:tav tm="100000">
                                          <p:val>
                                            <p:strVal val="ppt_y"/>
                                          </p:val>
                                        </p:tav>
                                      </p:tavLst>
                                    </p:anim>
                                    <p:set>
                                      <p:cBhvr>
                                        <p:cTn id="187" dur="1" fill="hold">
                                          <p:stCondLst>
                                            <p:cond delay="1999"/>
                                          </p:stCondLst>
                                        </p:cTn>
                                        <p:tgtEl>
                                          <p:spTgt spid="14"/>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6"/>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7"/>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9"/>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0"/>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1"/>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2"/>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3"/>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4"/>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3"/>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5"/>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5"/>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6"/>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7"/>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8"/>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0"/>
                                        </p:tgtEl>
                                        <p:attrNameLst>
                                          <p:attrName>r</p:attrName>
                                        </p:attrNameLst>
                                      </p:cBhvr>
                                    </p:animRo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1116" y="0"/>
            <a:ext cx="9141767" cy="5143500"/>
          </a:xfrm>
          <a:prstGeom prst="rect">
            <a:avLst/>
          </a:prstGeom>
        </p:spPr>
      </p:pic>
      <p:sp>
        <p:nvSpPr>
          <p:cNvPr id="3" name="2 CuadroTexto"/>
          <p:cNvSpPr txBox="1"/>
          <p:nvPr/>
        </p:nvSpPr>
        <p:spPr>
          <a:xfrm>
            <a:off x="2143108" y="785800"/>
            <a:ext cx="4857784" cy="2308324"/>
          </a:xfrm>
          <a:prstGeom prst="rect">
            <a:avLst/>
          </a:prstGeom>
          <a:noFill/>
        </p:spPr>
        <p:txBody>
          <a:bodyPr wrap="square" rtlCol="0">
            <a:spAutoFit/>
          </a:bodyPr>
          <a:lstStyle/>
          <a:p>
            <a:pPr algn="ctr"/>
            <a:r>
              <a:rPr lang="es-PE" b="1" dirty="0" smtClean="0">
                <a:solidFill>
                  <a:srgbClr val="7030A0"/>
                </a:solidFill>
              </a:rPr>
              <a:t>Saber comunicarse correctamente implica aspectos como, hacerse entender, entender a otros, comprender mejor lo que sucede, saber influenciar, crear conexión con tu interlocutor, fomentar el respeto, ganarse la confianza de los demás, etc.</a:t>
            </a:r>
          </a:p>
          <a:p>
            <a:pPr algn="ct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autumn-spell-ledi-osen.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Paralelogramo"/>
          <p:cNvSpPr/>
          <p:nvPr/>
        </p:nvSpPr>
        <p:spPr>
          <a:xfrm>
            <a:off x="5214942" y="0"/>
            <a:ext cx="1857388" cy="2571750"/>
          </a:xfrm>
          <a:prstGeom prst="parallelogram">
            <a:avLst>
              <a:gd name="adj" fmla="val 80742"/>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Paralelogramo"/>
          <p:cNvSpPr/>
          <p:nvPr/>
        </p:nvSpPr>
        <p:spPr>
          <a:xfrm>
            <a:off x="4500562" y="0"/>
            <a:ext cx="1857388" cy="2571750"/>
          </a:xfrm>
          <a:prstGeom prst="parallelogram">
            <a:avLst>
              <a:gd name="adj" fmla="val 80742"/>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Paralelogramo"/>
          <p:cNvSpPr/>
          <p:nvPr/>
        </p:nvSpPr>
        <p:spPr>
          <a:xfrm>
            <a:off x="3643306" y="0"/>
            <a:ext cx="1857388" cy="2571750"/>
          </a:xfrm>
          <a:prstGeom prst="parallelogram">
            <a:avLst>
              <a:gd name="adj" fmla="val 80742"/>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Paralelogramo"/>
          <p:cNvSpPr/>
          <p:nvPr/>
        </p:nvSpPr>
        <p:spPr>
          <a:xfrm flipH="1">
            <a:off x="3286116" y="0"/>
            <a:ext cx="2295540" cy="2571750"/>
          </a:xfrm>
          <a:prstGeom prst="parallelogram">
            <a:avLst>
              <a:gd name="adj" fmla="val 83954"/>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Paralelogramo"/>
          <p:cNvSpPr/>
          <p:nvPr/>
        </p:nvSpPr>
        <p:spPr>
          <a:xfrm flipH="1">
            <a:off x="2500298" y="0"/>
            <a:ext cx="2295540" cy="2571750"/>
          </a:xfrm>
          <a:prstGeom prst="parallelogram">
            <a:avLst>
              <a:gd name="adj" fmla="val 83954"/>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Paralelogramo"/>
          <p:cNvSpPr/>
          <p:nvPr/>
        </p:nvSpPr>
        <p:spPr>
          <a:xfrm flipH="1">
            <a:off x="3500430" y="2571750"/>
            <a:ext cx="2295540" cy="2571750"/>
          </a:xfrm>
          <a:prstGeom prst="parallelogram">
            <a:avLst>
              <a:gd name="adj" fmla="val 83954"/>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Paralelogramo"/>
          <p:cNvSpPr/>
          <p:nvPr/>
        </p:nvSpPr>
        <p:spPr>
          <a:xfrm flipH="1">
            <a:off x="1571604" y="0"/>
            <a:ext cx="2295540" cy="2571750"/>
          </a:xfrm>
          <a:prstGeom prst="parallelogram">
            <a:avLst>
              <a:gd name="adj" fmla="val 83954"/>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Paralelogramo"/>
          <p:cNvSpPr/>
          <p:nvPr/>
        </p:nvSpPr>
        <p:spPr>
          <a:xfrm>
            <a:off x="3000364" y="2571750"/>
            <a:ext cx="1857388" cy="2571750"/>
          </a:xfrm>
          <a:prstGeom prst="parallelogram">
            <a:avLst>
              <a:gd name="adj" fmla="val 80742"/>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Paralelogramo"/>
          <p:cNvSpPr/>
          <p:nvPr/>
        </p:nvSpPr>
        <p:spPr>
          <a:xfrm>
            <a:off x="3714744" y="2571750"/>
            <a:ext cx="1857388" cy="2571750"/>
          </a:xfrm>
          <a:prstGeom prst="parallelogram">
            <a:avLst>
              <a:gd name="adj" fmla="val 80742"/>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Paralelogramo"/>
          <p:cNvSpPr/>
          <p:nvPr/>
        </p:nvSpPr>
        <p:spPr>
          <a:xfrm>
            <a:off x="2143108" y="2571750"/>
            <a:ext cx="1857388" cy="2571750"/>
          </a:xfrm>
          <a:prstGeom prst="parallelogram">
            <a:avLst>
              <a:gd name="adj" fmla="val 80742"/>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Paralelogramo"/>
          <p:cNvSpPr/>
          <p:nvPr/>
        </p:nvSpPr>
        <p:spPr>
          <a:xfrm flipH="1">
            <a:off x="4357686" y="2571750"/>
            <a:ext cx="2295540" cy="2571750"/>
          </a:xfrm>
          <a:prstGeom prst="parallelogram">
            <a:avLst>
              <a:gd name="adj" fmla="val 83954"/>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Paralelogramo"/>
          <p:cNvSpPr/>
          <p:nvPr/>
        </p:nvSpPr>
        <p:spPr>
          <a:xfrm flipH="1">
            <a:off x="5143504" y="2571750"/>
            <a:ext cx="2295540" cy="2571750"/>
          </a:xfrm>
          <a:prstGeom prst="parallelogram">
            <a:avLst>
              <a:gd name="adj" fmla="val 83954"/>
            </a:avLst>
          </a:prstGeom>
          <a:blipFill dpi="0" rotWithShape="1">
            <a:blip r:embed="rId3">
              <a:duotone>
                <a:schemeClr val="accent6">
                  <a:shade val="45000"/>
                  <a:satMod val="135000"/>
                </a:schemeClr>
                <a:prstClr val="white"/>
              </a:duotone>
              <a:lum contrast="40000"/>
            </a:blip>
            <a:srcRect/>
            <a:stretch>
              <a:fillRect/>
            </a:stretch>
          </a:blip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2000" fill="hold"/>
                                        <p:tgtEl>
                                          <p:spTgt spid="3"/>
                                        </p:tgtEl>
                                        <p:attrNameLst>
                                          <p:attrName>ppt_x</p:attrName>
                                        </p:attrNameLst>
                                      </p:cBhvr>
                                      <p:tavLst>
                                        <p:tav tm="0">
                                          <p:val>
                                            <p:strVal val="0-#ppt_w/2"/>
                                          </p:val>
                                        </p:tav>
                                        <p:tav tm="100000">
                                          <p:val>
                                            <p:strVal val="#ppt_x"/>
                                          </p:val>
                                        </p:tav>
                                      </p:tavLst>
                                    </p:anim>
                                    <p:anim calcmode="lin" valueType="num">
                                      <p:cBhvr additive="base">
                                        <p:cTn id="22" dur="2000" fill="hold"/>
                                        <p:tgtEl>
                                          <p:spTgt spid="3"/>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0-#ppt_w/2"/>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0-#ppt_w/2"/>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2000" fill="hold"/>
                                        <p:tgtEl>
                                          <p:spTgt spid="3"/>
                                        </p:tgtEl>
                                        <p:attrNameLst>
                                          <p:attrName>ppt_w</p:attrName>
                                        </p:attrNameLst>
                                      </p:cBhvr>
                                      <p:tavLst>
                                        <p:tav tm="0" fmla="#ppt_w*sin(2.5*pi*$)">
                                          <p:val>
                                            <p:fltVal val="0"/>
                                          </p:val>
                                        </p:tav>
                                        <p:tav tm="100000">
                                          <p:val>
                                            <p:fltVal val="1"/>
                                          </p:val>
                                        </p:tav>
                                      </p:tavLst>
                                    </p:anim>
                                    <p:anim calcmode="lin" valueType="num">
                                      <p:cBhvr>
                                        <p:cTn id="58" dur="2000" fill="hold"/>
                                        <p:tgtEl>
                                          <p:spTgt spid="3"/>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fmla="#ppt_w*sin(2.5*pi*$)">
                                          <p:val>
                                            <p:fltVal val="0"/>
                                          </p:val>
                                        </p:tav>
                                        <p:tav tm="100000">
                                          <p:val>
                                            <p:fltVal val="1"/>
                                          </p:val>
                                        </p:tav>
                                      </p:tavLst>
                                    </p:anim>
                                    <p:anim calcmode="lin" valueType="num">
                                      <p:cBhvr>
                                        <p:cTn id="62" dur="2000" fill="hold"/>
                                        <p:tgtEl>
                                          <p:spTgt spid="4"/>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0" fill="hold"/>
                                        <p:tgtEl>
                                          <p:spTgt spid="5"/>
                                        </p:tgtEl>
                                        <p:attrNameLst>
                                          <p:attrName>ppt_w</p:attrName>
                                        </p:attrNameLst>
                                      </p:cBhvr>
                                      <p:tavLst>
                                        <p:tav tm="0" fmla="#ppt_w*sin(2.5*pi*$)">
                                          <p:val>
                                            <p:fltVal val="0"/>
                                          </p:val>
                                        </p:tav>
                                        <p:tav tm="100000">
                                          <p:val>
                                            <p:fltVal val="1"/>
                                          </p:val>
                                        </p:tav>
                                      </p:tavLst>
                                    </p:anim>
                                    <p:anim calcmode="lin" valueType="num">
                                      <p:cBhvr>
                                        <p:cTn id="66" dur="2000" fill="hold"/>
                                        <p:tgtEl>
                                          <p:spTgt spid="5"/>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2000" fill="hold"/>
                                        <p:tgtEl>
                                          <p:spTgt spid="6"/>
                                        </p:tgtEl>
                                        <p:attrNameLst>
                                          <p:attrName>ppt_w</p:attrName>
                                        </p:attrNameLst>
                                      </p:cBhvr>
                                      <p:tavLst>
                                        <p:tav tm="0" fmla="#ppt_w*sin(2.5*pi*$)">
                                          <p:val>
                                            <p:fltVal val="0"/>
                                          </p:val>
                                        </p:tav>
                                        <p:tav tm="100000">
                                          <p:val>
                                            <p:fltVal val="1"/>
                                          </p:val>
                                        </p:tav>
                                      </p:tavLst>
                                    </p:anim>
                                    <p:anim calcmode="lin" valueType="num">
                                      <p:cBhvr>
                                        <p:cTn id="70" dur="2000" fill="hold"/>
                                        <p:tgtEl>
                                          <p:spTgt spid="6"/>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8"/>
                                        </p:tgtEl>
                                        <p:attrNameLst>
                                          <p:attrName>style.visibility</p:attrName>
                                        </p:attrNameLst>
                                      </p:cBhvr>
                                      <p:to>
                                        <p:strVal val="visible"/>
                                      </p:to>
                                    </p:set>
                                    <p:anim calcmode="lin" valueType="num">
                                      <p:cBhvr>
                                        <p:cTn id="81" dur="2000" fill="hold"/>
                                        <p:tgtEl>
                                          <p:spTgt spid="8"/>
                                        </p:tgtEl>
                                        <p:attrNameLst>
                                          <p:attrName>ppt_w</p:attrName>
                                        </p:attrNameLst>
                                      </p:cBhvr>
                                      <p:tavLst>
                                        <p:tav tm="0" fmla="#ppt_w*sin(2.5*pi*$)">
                                          <p:val>
                                            <p:fltVal val="0"/>
                                          </p:val>
                                        </p:tav>
                                        <p:tav tm="100000">
                                          <p:val>
                                            <p:fltVal val="1"/>
                                          </p:val>
                                        </p:tav>
                                      </p:tavLst>
                                    </p:anim>
                                    <p:anim calcmode="lin" valueType="num">
                                      <p:cBhvr>
                                        <p:cTn id="82" dur="2000" fill="hold"/>
                                        <p:tgtEl>
                                          <p:spTgt spid="8"/>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fmla="#ppt_w*sin(2.5*pi*$)">
                                          <p:val>
                                            <p:fltVal val="0"/>
                                          </p:val>
                                        </p:tav>
                                        <p:tav tm="100000">
                                          <p:val>
                                            <p:fltVal val="1"/>
                                          </p:val>
                                        </p:tav>
                                      </p:tavLst>
                                    </p:anim>
                                    <p:anim calcmode="lin" valueType="num">
                                      <p:cBhvr>
                                        <p:cTn id="86" dur="2000" fill="hold"/>
                                        <p:tgtEl>
                                          <p:spTgt spid="10"/>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2000" fill="hold"/>
                                        <p:tgtEl>
                                          <p:spTgt spid="11"/>
                                        </p:tgtEl>
                                        <p:attrNameLst>
                                          <p:attrName>ppt_w</p:attrName>
                                        </p:attrNameLst>
                                      </p:cBhvr>
                                      <p:tavLst>
                                        <p:tav tm="0" fmla="#ppt_w*sin(2.5*pi*$)">
                                          <p:val>
                                            <p:fltVal val="0"/>
                                          </p:val>
                                        </p:tav>
                                        <p:tav tm="100000">
                                          <p:val>
                                            <p:fltVal val="1"/>
                                          </p:val>
                                        </p:tav>
                                      </p:tavLst>
                                    </p:anim>
                                    <p:anim calcmode="lin" valueType="num">
                                      <p:cBhvr>
                                        <p:cTn id="90" dur="2000" fill="hold"/>
                                        <p:tgtEl>
                                          <p:spTgt spid="11"/>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fmla="#ppt_w*sin(2.5*pi*$)">
                                          <p:val>
                                            <p:fltVal val="0"/>
                                          </p:val>
                                        </p:tav>
                                        <p:tav tm="100000">
                                          <p:val>
                                            <p:fltVal val="1"/>
                                          </p:val>
                                        </p:tav>
                                      </p:tavLst>
                                    </p:anim>
                                    <p:anim calcmode="lin" valueType="num">
                                      <p:cBhvr>
                                        <p:cTn id="94" dur="2000" fill="hold"/>
                                        <p:tgtEl>
                                          <p:spTgt spid="12"/>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fmla="#ppt_w*sin(2.5*pi*$)">
                                          <p:val>
                                            <p:fltVal val="0"/>
                                          </p:val>
                                        </p:tav>
                                        <p:tav tm="100000">
                                          <p:val>
                                            <p:fltVal val="1"/>
                                          </p:val>
                                        </p:tav>
                                      </p:tavLst>
                                    </p:anim>
                                    <p:anim calcmode="lin" valueType="num">
                                      <p:cBhvr>
                                        <p:cTn id="98" dur="2000" fill="hold"/>
                                        <p:tgtEl>
                                          <p:spTgt spid="1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2000" fill="hold"/>
                                        <p:tgtEl>
                                          <p:spTgt spid="14"/>
                                        </p:tgtEl>
                                        <p:attrNameLst>
                                          <p:attrName>ppt_w</p:attrName>
                                        </p:attrNameLst>
                                      </p:cBhvr>
                                      <p:tavLst>
                                        <p:tav tm="0" fmla="#ppt_w*sin(2.5*pi*$)">
                                          <p:val>
                                            <p:fltVal val="0"/>
                                          </p:val>
                                        </p:tav>
                                        <p:tav tm="100000">
                                          <p:val>
                                            <p:fltVal val="1"/>
                                          </p:val>
                                        </p:tav>
                                      </p:tavLst>
                                    </p:anim>
                                    <p:anim calcmode="lin" valueType="num">
                                      <p:cBhvr>
                                        <p:cTn id="102" dur="2000" fill="hold"/>
                                        <p:tgtEl>
                                          <p:spTgt spid="14"/>
                                        </p:tgtEl>
                                        <p:attrNameLst>
                                          <p:attrName>ppt_h</p:attrName>
                                        </p:attrNameLst>
                                      </p:cBhvr>
                                      <p:tavLst>
                                        <p:tav tm="0">
                                          <p:val>
                                            <p:strVal val="#ppt_h"/>
                                          </p:val>
                                        </p:tav>
                                        <p:tav tm="100000">
                                          <p:val>
                                            <p:strVal val="#ppt_h"/>
                                          </p:val>
                                        </p:tav>
                                      </p:tavLst>
                                    </p:anim>
                                  </p:childTnLst>
                                </p:cTn>
                              </p:par>
                              <p:par>
                                <p:cTn id="103" presetID="3" presetClass="entr" presetSubtype="10" fill="hold" grpId="3"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horizontal)">
                                      <p:cBhvr>
                                        <p:cTn id="105" dur="2000"/>
                                        <p:tgtEl>
                                          <p:spTgt spid="3"/>
                                        </p:tgtEl>
                                      </p:cBhvr>
                                    </p:animEffect>
                                  </p:childTnLst>
                                </p:cTn>
                              </p:par>
                              <p:par>
                                <p:cTn id="106" presetID="3" presetClass="entr" presetSubtype="10" fill="hold" grpId="3"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horizontal)">
                                      <p:cBhvr>
                                        <p:cTn id="108" dur="2000"/>
                                        <p:tgtEl>
                                          <p:spTgt spid="4"/>
                                        </p:tgtEl>
                                      </p:cBhvr>
                                    </p:animEffect>
                                  </p:childTnLst>
                                </p:cTn>
                              </p:par>
                              <p:par>
                                <p:cTn id="109" presetID="3" presetClass="entr" presetSubtype="10" fill="hold" grpId="3"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linds(horizontal)">
                                      <p:cBhvr>
                                        <p:cTn id="111" dur="2000"/>
                                        <p:tgtEl>
                                          <p:spTgt spid="5"/>
                                        </p:tgtEl>
                                      </p:cBhvr>
                                    </p:animEffect>
                                  </p:childTnLst>
                                </p:cTn>
                              </p:par>
                              <p:par>
                                <p:cTn id="112" presetID="3" presetClass="entr" presetSubtype="10" fill="hold" grpId="3" nodeType="with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blinds(horizontal)">
                                      <p:cBhvr>
                                        <p:cTn id="114" dur="2000"/>
                                        <p:tgtEl>
                                          <p:spTgt spid="6"/>
                                        </p:tgtEl>
                                      </p:cBhvr>
                                    </p:animEffect>
                                  </p:childTnLst>
                                </p:cTn>
                              </p:par>
                              <p:par>
                                <p:cTn id="115" presetID="3" presetClass="entr" presetSubtype="10" fill="hold" grpId="3" nodeType="withEffect">
                                  <p:stCondLst>
                                    <p:cond delay="0"/>
                                  </p:stCondLst>
                                  <p:childTnLst>
                                    <p:set>
                                      <p:cBhvr>
                                        <p:cTn id="116" dur="1" fill="hold">
                                          <p:stCondLst>
                                            <p:cond delay="0"/>
                                          </p:stCondLst>
                                        </p:cTn>
                                        <p:tgtEl>
                                          <p:spTgt spid="7"/>
                                        </p:tgtEl>
                                        <p:attrNameLst>
                                          <p:attrName>style.visibility</p:attrName>
                                        </p:attrNameLst>
                                      </p:cBhvr>
                                      <p:to>
                                        <p:strVal val="visible"/>
                                      </p:to>
                                    </p:set>
                                    <p:animEffect transition="in" filter="blinds(horizontal)">
                                      <p:cBhvr>
                                        <p:cTn id="117" dur="2000"/>
                                        <p:tgtEl>
                                          <p:spTgt spid="7"/>
                                        </p:tgtEl>
                                      </p:cBhvr>
                                    </p:animEffect>
                                  </p:childTnLst>
                                </p:cTn>
                              </p:par>
                              <p:par>
                                <p:cTn id="118" presetID="3" presetClass="entr" presetSubtype="10" fill="hold" grpId="3" nodeType="withEffect">
                                  <p:stCondLst>
                                    <p:cond delay="0"/>
                                  </p:stCondLst>
                                  <p:childTnLst>
                                    <p:set>
                                      <p:cBhvr>
                                        <p:cTn id="119" dur="1" fill="hold">
                                          <p:stCondLst>
                                            <p:cond delay="0"/>
                                          </p:stCondLst>
                                        </p:cTn>
                                        <p:tgtEl>
                                          <p:spTgt spid="8"/>
                                        </p:tgtEl>
                                        <p:attrNameLst>
                                          <p:attrName>style.visibility</p:attrName>
                                        </p:attrNameLst>
                                      </p:cBhvr>
                                      <p:to>
                                        <p:strVal val="visible"/>
                                      </p:to>
                                    </p:set>
                                    <p:animEffect transition="in" filter="blinds(horizontal)">
                                      <p:cBhvr>
                                        <p:cTn id="120" dur="2000"/>
                                        <p:tgtEl>
                                          <p:spTgt spid="8"/>
                                        </p:tgtEl>
                                      </p:cBhvr>
                                    </p:animEffect>
                                  </p:childTnLst>
                                </p:cTn>
                              </p:par>
                              <p:par>
                                <p:cTn id="121" presetID="3" presetClass="entr" presetSubtype="10" fill="hold" grpId="3" nodeType="withEffect">
                                  <p:stCondLst>
                                    <p:cond delay="0"/>
                                  </p:stCondLst>
                                  <p:childTnLst>
                                    <p:set>
                                      <p:cBhvr>
                                        <p:cTn id="122" dur="1" fill="hold">
                                          <p:stCondLst>
                                            <p:cond delay="0"/>
                                          </p:stCondLst>
                                        </p:cTn>
                                        <p:tgtEl>
                                          <p:spTgt spid="9"/>
                                        </p:tgtEl>
                                        <p:attrNameLst>
                                          <p:attrName>style.visibility</p:attrName>
                                        </p:attrNameLst>
                                      </p:cBhvr>
                                      <p:to>
                                        <p:strVal val="visible"/>
                                      </p:to>
                                    </p:set>
                                    <p:animEffect transition="in" filter="blinds(horizontal)">
                                      <p:cBhvr>
                                        <p:cTn id="123" dur="2000"/>
                                        <p:tgtEl>
                                          <p:spTgt spid="9"/>
                                        </p:tgtEl>
                                      </p:cBhvr>
                                    </p:animEffect>
                                  </p:childTnLst>
                                </p:cTn>
                              </p:par>
                              <p:par>
                                <p:cTn id="124" presetID="3" presetClass="entr" presetSubtype="10" fill="hold" grpId="3" nodeType="withEffect">
                                  <p:stCondLst>
                                    <p:cond delay="0"/>
                                  </p:stCondLst>
                                  <p:childTnLst>
                                    <p:set>
                                      <p:cBhvr>
                                        <p:cTn id="125" dur="1" fill="hold">
                                          <p:stCondLst>
                                            <p:cond delay="0"/>
                                          </p:stCondLst>
                                        </p:cTn>
                                        <p:tgtEl>
                                          <p:spTgt spid="10"/>
                                        </p:tgtEl>
                                        <p:attrNameLst>
                                          <p:attrName>style.visibility</p:attrName>
                                        </p:attrNameLst>
                                      </p:cBhvr>
                                      <p:to>
                                        <p:strVal val="visible"/>
                                      </p:to>
                                    </p:set>
                                    <p:animEffect transition="in" filter="blinds(horizontal)">
                                      <p:cBhvr>
                                        <p:cTn id="126" dur="2000"/>
                                        <p:tgtEl>
                                          <p:spTgt spid="10"/>
                                        </p:tgtEl>
                                      </p:cBhvr>
                                    </p:animEffect>
                                  </p:childTnLst>
                                </p:cTn>
                              </p:par>
                              <p:par>
                                <p:cTn id="127" presetID="3" presetClass="entr" presetSubtype="10" fill="hold" grpId="3" nodeType="withEffect">
                                  <p:stCondLst>
                                    <p:cond delay="0"/>
                                  </p:stCondLst>
                                  <p:childTnLst>
                                    <p:set>
                                      <p:cBhvr>
                                        <p:cTn id="128" dur="1" fill="hold">
                                          <p:stCondLst>
                                            <p:cond delay="0"/>
                                          </p:stCondLst>
                                        </p:cTn>
                                        <p:tgtEl>
                                          <p:spTgt spid="11"/>
                                        </p:tgtEl>
                                        <p:attrNameLst>
                                          <p:attrName>style.visibility</p:attrName>
                                        </p:attrNameLst>
                                      </p:cBhvr>
                                      <p:to>
                                        <p:strVal val="visible"/>
                                      </p:to>
                                    </p:set>
                                    <p:animEffect transition="in" filter="blinds(horizontal)">
                                      <p:cBhvr>
                                        <p:cTn id="129" dur="2000"/>
                                        <p:tgtEl>
                                          <p:spTgt spid="11"/>
                                        </p:tgtEl>
                                      </p:cBhvr>
                                    </p:animEffect>
                                  </p:childTnLst>
                                </p:cTn>
                              </p:par>
                              <p:par>
                                <p:cTn id="130" presetID="3" presetClass="entr" presetSubtype="10" fill="hold" grpId="3" nodeType="withEffect">
                                  <p:stCondLst>
                                    <p:cond delay="0"/>
                                  </p:stCondLst>
                                  <p:childTnLst>
                                    <p:set>
                                      <p:cBhvr>
                                        <p:cTn id="131" dur="1" fill="hold">
                                          <p:stCondLst>
                                            <p:cond delay="0"/>
                                          </p:stCondLst>
                                        </p:cTn>
                                        <p:tgtEl>
                                          <p:spTgt spid="12"/>
                                        </p:tgtEl>
                                        <p:attrNameLst>
                                          <p:attrName>style.visibility</p:attrName>
                                        </p:attrNameLst>
                                      </p:cBhvr>
                                      <p:to>
                                        <p:strVal val="visible"/>
                                      </p:to>
                                    </p:set>
                                    <p:animEffect transition="in" filter="blinds(horizontal)">
                                      <p:cBhvr>
                                        <p:cTn id="132" dur="2000"/>
                                        <p:tgtEl>
                                          <p:spTgt spid="12"/>
                                        </p:tgtEl>
                                      </p:cBhvr>
                                    </p:animEffect>
                                  </p:childTnLst>
                                </p:cTn>
                              </p:par>
                              <p:par>
                                <p:cTn id="133" presetID="3" presetClass="entr" presetSubtype="10" fill="hold" grpId="3"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horizontal)">
                                      <p:cBhvr>
                                        <p:cTn id="135" dur="2000"/>
                                        <p:tgtEl>
                                          <p:spTgt spid="13"/>
                                        </p:tgtEl>
                                      </p:cBhvr>
                                    </p:animEffect>
                                  </p:childTnLst>
                                </p:cTn>
                              </p:par>
                              <p:par>
                                <p:cTn id="136" presetID="3" presetClass="entr" presetSubtype="10" fill="hold" grpId="3"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horizontal)">
                                      <p:cBhvr>
                                        <p:cTn id="138" dur="2000"/>
                                        <p:tgtEl>
                                          <p:spTgt spid="14"/>
                                        </p:tgtEl>
                                      </p:cBhvr>
                                    </p:animEffect>
                                  </p:childTnLst>
                                </p:cTn>
                              </p:par>
                            </p:childTnLst>
                          </p:cTn>
                        </p:par>
                        <p:par>
                          <p:cTn id="139" fill="hold">
                            <p:stCondLst>
                              <p:cond delay="2000"/>
                            </p:stCondLst>
                            <p:childTnLst>
                              <p:par>
                                <p:cTn id="140" presetID="17" presetClass="exit" presetSubtype="1" fill="hold" grpId="2" nodeType="afterEffect">
                                  <p:stCondLst>
                                    <p:cond delay="0"/>
                                  </p:stCondLst>
                                  <p:childTnLst>
                                    <p:anim calcmode="lin" valueType="num">
                                      <p:cBhvr>
                                        <p:cTn id="141" dur="2000"/>
                                        <p:tgtEl>
                                          <p:spTgt spid="3"/>
                                        </p:tgtEl>
                                        <p:attrNameLst>
                                          <p:attrName>ppt_x</p:attrName>
                                        </p:attrNameLst>
                                      </p:cBhvr>
                                      <p:tavLst>
                                        <p:tav tm="0">
                                          <p:val>
                                            <p:strVal val="ppt_x"/>
                                          </p:val>
                                        </p:tav>
                                        <p:tav tm="100000">
                                          <p:val>
                                            <p:strVal val="ppt_x"/>
                                          </p:val>
                                        </p:tav>
                                      </p:tavLst>
                                    </p:anim>
                                    <p:anim calcmode="lin" valueType="num">
                                      <p:cBhvr>
                                        <p:cTn id="142" dur="2000"/>
                                        <p:tgtEl>
                                          <p:spTgt spid="3"/>
                                        </p:tgtEl>
                                        <p:attrNameLst>
                                          <p:attrName>ppt_y</p:attrName>
                                        </p:attrNameLst>
                                      </p:cBhvr>
                                      <p:tavLst>
                                        <p:tav tm="0">
                                          <p:val>
                                            <p:strVal val="ppt_y"/>
                                          </p:val>
                                        </p:tav>
                                        <p:tav tm="100000">
                                          <p:val>
                                            <p:strVal val="ppt_y-ppt_h/2"/>
                                          </p:val>
                                        </p:tav>
                                      </p:tavLst>
                                    </p:anim>
                                    <p:anim calcmode="lin" valueType="num">
                                      <p:cBhvr>
                                        <p:cTn id="143" dur="2000"/>
                                        <p:tgtEl>
                                          <p:spTgt spid="3"/>
                                        </p:tgtEl>
                                        <p:attrNameLst>
                                          <p:attrName>ppt_w</p:attrName>
                                        </p:attrNameLst>
                                      </p:cBhvr>
                                      <p:tavLst>
                                        <p:tav tm="0">
                                          <p:val>
                                            <p:strVal val="ppt_w"/>
                                          </p:val>
                                        </p:tav>
                                        <p:tav tm="100000">
                                          <p:val>
                                            <p:strVal val="ppt_w"/>
                                          </p:val>
                                        </p:tav>
                                      </p:tavLst>
                                    </p:anim>
                                    <p:anim calcmode="lin" valueType="num">
                                      <p:cBhvr>
                                        <p:cTn id="144" dur="2000"/>
                                        <p:tgtEl>
                                          <p:spTgt spid="3"/>
                                        </p:tgtEl>
                                        <p:attrNameLst>
                                          <p:attrName>ppt_h</p:attrName>
                                        </p:attrNameLst>
                                      </p:cBhvr>
                                      <p:tavLst>
                                        <p:tav tm="0">
                                          <p:val>
                                            <p:strVal val="ppt_h"/>
                                          </p:val>
                                        </p:tav>
                                        <p:tav tm="100000">
                                          <p:val>
                                            <p:fltVal val="0"/>
                                          </p:val>
                                        </p:tav>
                                      </p:tavLst>
                                    </p:anim>
                                    <p:set>
                                      <p:cBhvr>
                                        <p:cTn id="145" dur="1" fill="hold">
                                          <p:stCondLst>
                                            <p:cond delay="1999"/>
                                          </p:stCondLst>
                                        </p:cTn>
                                        <p:tgtEl>
                                          <p:spTgt spid="3"/>
                                        </p:tgtEl>
                                        <p:attrNameLst>
                                          <p:attrName>style.visibility</p:attrName>
                                        </p:attrNameLst>
                                      </p:cBhvr>
                                      <p:to>
                                        <p:strVal val="hidden"/>
                                      </p:to>
                                    </p:set>
                                  </p:childTnLst>
                                </p:cTn>
                              </p:par>
                              <p:par>
                                <p:cTn id="146" presetID="17" presetClass="exit" presetSubtype="1" fill="hold" grpId="2" nodeType="withEffect">
                                  <p:stCondLst>
                                    <p:cond delay="0"/>
                                  </p:stCondLst>
                                  <p:childTnLst>
                                    <p:anim calcmode="lin" valueType="num">
                                      <p:cBhvr>
                                        <p:cTn id="147" dur="2000"/>
                                        <p:tgtEl>
                                          <p:spTgt spid="4"/>
                                        </p:tgtEl>
                                        <p:attrNameLst>
                                          <p:attrName>ppt_x</p:attrName>
                                        </p:attrNameLst>
                                      </p:cBhvr>
                                      <p:tavLst>
                                        <p:tav tm="0">
                                          <p:val>
                                            <p:strVal val="ppt_x"/>
                                          </p:val>
                                        </p:tav>
                                        <p:tav tm="100000">
                                          <p:val>
                                            <p:strVal val="ppt_x"/>
                                          </p:val>
                                        </p:tav>
                                      </p:tavLst>
                                    </p:anim>
                                    <p:anim calcmode="lin" valueType="num">
                                      <p:cBhvr>
                                        <p:cTn id="148" dur="2000"/>
                                        <p:tgtEl>
                                          <p:spTgt spid="4"/>
                                        </p:tgtEl>
                                        <p:attrNameLst>
                                          <p:attrName>ppt_y</p:attrName>
                                        </p:attrNameLst>
                                      </p:cBhvr>
                                      <p:tavLst>
                                        <p:tav tm="0">
                                          <p:val>
                                            <p:strVal val="ppt_y"/>
                                          </p:val>
                                        </p:tav>
                                        <p:tav tm="100000">
                                          <p:val>
                                            <p:strVal val="ppt_y-ppt_h/2"/>
                                          </p:val>
                                        </p:tav>
                                      </p:tavLst>
                                    </p:anim>
                                    <p:anim calcmode="lin" valueType="num">
                                      <p:cBhvr>
                                        <p:cTn id="149" dur="2000"/>
                                        <p:tgtEl>
                                          <p:spTgt spid="4"/>
                                        </p:tgtEl>
                                        <p:attrNameLst>
                                          <p:attrName>ppt_w</p:attrName>
                                        </p:attrNameLst>
                                      </p:cBhvr>
                                      <p:tavLst>
                                        <p:tav tm="0">
                                          <p:val>
                                            <p:strVal val="ppt_w"/>
                                          </p:val>
                                        </p:tav>
                                        <p:tav tm="100000">
                                          <p:val>
                                            <p:strVal val="ppt_w"/>
                                          </p:val>
                                        </p:tav>
                                      </p:tavLst>
                                    </p:anim>
                                    <p:anim calcmode="lin" valueType="num">
                                      <p:cBhvr>
                                        <p:cTn id="150" dur="2000"/>
                                        <p:tgtEl>
                                          <p:spTgt spid="4"/>
                                        </p:tgtEl>
                                        <p:attrNameLst>
                                          <p:attrName>ppt_h</p:attrName>
                                        </p:attrNameLst>
                                      </p:cBhvr>
                                      <p:tavLst>
                                        <p:tav tm="0">
                                          <p:val>
                                            <p:strVal val="ppt_h"/>
                                          </p:val>
                                        </p:tav>
                                        <p:tav tm="100000">
                                          <p:val>
                                            <p:fltVal val="0"/>
                                          </p:val>
                                        </p:tav>
                                      </p:tavLst>
                                    </p:anim>
                                    <p:set>
                                      <p:cBhvr>
                                        <p:cTn id="151" dur="1" fill="hold">
                                          <p:stCondLst>
                                            <p:cond delay="1999"/>
                                          </p:stCondLst>
                                        </p:cTn>
                                        <p:tgtEl>
                                          <p:spTgt spid="4"/>
                                        </p:tgtEl>
                                        <p:attrNameLst>
                                          <p:attrName>style.visibility</p:attrName>
                                        </p:attrNameLst>
                                      </p:cBhvr>
                                      <p:to>
                                        <p:strVal val="hidden"/>
                                      </p:to>
                                    </p:set>
                                  </p:childTnLst>
                                </p:cTn>
                              </p:par>
                              <p:par>
                                <p:cTn id="152" presetID="17" presetClass="exit" presetSubtype="1" fill="hold" grpId="2" nodeType="withEffect">
                                  <p:stCondLst>
                                    <p:cond delay="0"/>
                                  </p:stCondLst>
                                  <p:childTnLst>
                                    <p:anim calcmode="lin" valueType="num">
                                      <p:cBhvr>
                                        <p:cTn id="153" dur="2000"/>
                                        <p:tgtEl>
                                          <p:spTgt spid="5"/>
                                        </p:tgtEl>
                                        <p:attrNameLst>
                                          <p:attrName>ppt_x</p:attrName>
                                        </p:attrNameLst>
                                      </p:cBhvr>
                                      <p:tavLst>
                                        <p:tav tm="0">
                                          <p:val>
                                            <p:strVal val="ppt_x"/>
                                          </p:val>
                                        </p:tav>
                                        <p:tav tm="100000">
                                          <p:val>
                                            <p:strVal val="ppt_x"/>
                                          </p:val>
                                        </p:tav>
                                      </p:tavLst>
                                    </p:anim>
                                    <p:anim calcmode="lin" valueType="num">
                                      <p:cBhvr>
                                        <p:cTn id="154" dur="2000"/>
                                        <p:tgtEl>
                                          <p:spTgt spid="5"/>
                                        </p:tgtEl>
                                        <p:attrNameLst>
                                          <p:attrName>ppt_y</p:attrName>
                                        </p:attrNameLst>
                                      </p:cBhvr>
                                      <p:tavLst>
                                        <p:tav tm="0">
                                          <p:val>
                                            <p:strVal val="ppt_y"/>
                                          </p:val>
                                        </p:tav>
                                        <p:tav tm="100000">
                                          <p:val>
                                            <p:strVal val="ppt_y-ppt_h/2"/>
                                          </p:val>
                                        </p:tav>
                                      </p:tavLst>
                                    </p:anim>
                                    <p:anim calcmode="lin" valueType="num">
                                      <p:cBhvr>
                                        <p:cTn id="155" dur="2000"/>
                                        <p:tgtEl>
                                          <p:spTgt spid="5"/>
                                        </p:tgtEl>
                                        <p:attrNameLst>
                                          <p:attrName>ppt_w</p:attrName>
                                        </p:attrNameLst>
                                      </p:cBhvr>
                                      <p:tavLst>
                                        <p:tav tm="0">
                                          <p:val>
                                            <p:strVal val="ppt_w"/>
                                          </p:val>
                                        </p:tav>
                                        <p:tav tm="100000">
                                          <p:val>
                                            <p:strVal val="ppt_w"/>
                                          </p:val>
                                        </p:tav>
                                      </p:tavLst>
                                    </p:anim>
                                    <p:anim calcmode="lin" valueType="num">
                                      <p:cBhvr>
                                        <p:cTn id="156" dur="2000"/>
                                        <p:tgtEl>
                                          <p:spTgt spid="5"/>
                                        </p:tgtEl>
                                        <p:attrNameLst>
                                          <p:attrName>ppt_h</p:attrName>
                                        </p:attrNameLst>
                                      </p:cBhvr>
                                      <p:tavLst>
                                        <p:tav tm="0">
                                          <p:val>
                                            <p:strVal val="ppt_h"/>
                                          </p:val>
                                        </p:tav>
                                        <p:tav tm="100000">
                                          <p:val>
                                            <p:fltVal val="0"/>
                                          </p:val>
                                        </p:tav>
                                      </p:tavLst>
                                    </p:anim>
                                    <p:set>
                                      <p:cBhvr>
                                        <p:cTn id="157" dur="1" fill="hold">
                                          <p:stCondLst>
                                            <p:cond delay="1999"/>
                                          </p:stCondLst>
                                        </p:cTn>
                                        <p:tgtEl>
                                          <p:spTgt spid="5"/>
                                        </p:tgtEl>
                                        <p:attrNameLst>
                                          <p:attrName>style.visibility</p:attrName>
                                        </p:attrNameLst>
                                      </p:cBhvr>
                                      <p:to>
                                        <p:strVal val="hidden"/>
                                      </p:to>
                                    </p:set>
                                  </p:childTnLst>
                                </p:cTn>
                              </p:par>
                              <p:par>
                                <p:cTn id="158" presetID="17" presetClass="exit" presetSubtype="1" fill="hold" grpId="2" nodeType="withEffect">
                                  <p:stCondLst>
                                    <p:cond delay="0"/>
                                  </p:stCondLst>
                                  <p:childTnLst>
                                    <p:anim calcmode="lin" valueType="num">
                                      <p:cBhvr>
                                        <p:cTn id="159" dur="2000"/>
                                        <p:tgtEl>
                                          <p:spTgt spid="6"/>
                                        </p:tgtEl>
                                        <p:attrNameLst>
                                          <p:attrName>ppt_x</p:attrName>
                                        </p:attrNameLst>
                                      </p:cBhvr>
                                      <p:tavLst>
                                        <p:tav tm="0">
                                          <p:val>
                                            <p:strVal val="ppt_x"/>
                                          </p:val>
                                        </p:tav>
                                        <p:tav tm="100000">
                                          <p:val>
                                            <p:strVal val="ppt_x"/>
                                          </p:val>
                                        </p:tav>
                                      </p:tavLst>
                                    </p:anim>
                                    <p:anim calcmode="lin" valueType="num">
                                      <p:cBhvr>
                                        <p:cTn id="160" dur="2000"/>
                                        <p:tgtEl>
                                          <p:spTgt spid="6"/>
                                        </p:tgtEl>
                                        <p:attrNameLst>
                                          <p:attrName>ppt_y</p:attrName>
                                        </p:attrNameLst>
                                      </p:cBhvr>
                                      <p:tavLst>
                                        <p:tav tm="0">
                                          <p:val>
                                            <p:strVal val="ppt_y"/>
                                          </p:val>
                                        </p:tav>
                                        <p:tav tm="100000">
                                          <p:val>
                                            <p:strVal val="ppt_y-ppt_h/2"/>
                                          </p:val>
                                        </p:tav>
                                      </p:tavLst>
                                    </p:anim>
                                    <p:anim calcmode="lin" valueType="num">
                                      <p:cBhvr>
                                        <p:cTn id="161" dur="2000"/>
                                        <p:tgtEl>
                                          <p:spTgt spid="6"/>
                                        </p:tgtEl>
                                        <p:attrNameLst>
                                          <p:attrName>ppt_w</p:attrName>
                                        </p:attrNameLst>
                                      </p:cBhvr>
                                      <p:tavLst>
                                        <p:tav tm="0">
                                          <p:val>
                                            <p:strVal val="ppt_w"/>
                                          </p:val>
                                        </p:tav>
                                        <p:tav tm="100000">
                                          <p:val>
                                            <p:strVal val="ppt_w"/>
                                          </p:val>
                                        </p:tav>
                                      </p:tavLst>
                                    </p:anim>
                                    <p:anim calcmode="lin" valueType="num">
                                      <p:cBhvr>
                                        <p:cTn id="162" dur="2000"/>
                                        <p:tgtEl>
                                          <p:spTgt spid="6"/>
                                        </p:tgtEl>
                                        <p:attrNameLst>
                                          <p:attrName>ppt_h</p:attrName>
                                        </p:attrNameLst>
                                      </p:cBhvr>
                                      <p:tavLst>
                                        <p:tav tm="0">
                                          <p:val>
                                            <p:strVal val="ppt_h"/>
                                          </p:val>
                                        </p:tav>
                                        <p:tav tm="100000">
                                          <p:val>
                                            <p:fltVal val="0"/>
                                          </p:val>
                                        </p:tav>
                                      </p:tavLst>
                                    </p:anim>
                                    <p:set>
                                      <p:cBhvr>
                                        <p:cTn id="163" dur="1" fill="hold">
                                          <p:stCondLst>
                                            <p:cond delay="1999"/>
                                          </p:stCondLst>
                                        </p:cTn>
                                        <p:tgtEl>
                                          <p:spTgt spid="6"/>
                                        </p:tgtEl>
                                        <p:attrNameLst>
                                          <p:attrName>style.visibility</p:attrName>
                                        </p:attrNameLst>
                                      </p:cBhvr>
                                      <p:to>
                                        <p:strVal val="hidden"/>
                                      </p:to>
                                    </p:set>
                                  </p:childTnLst>
                                </p:cTn>
                              </p:par>
                              <p:par>
                                <p:cTn id="164" presetID="17" presetClass="exit" presetSubtype="1" fill="hold" grpId="2" nodeType="withEffect">
                                  <p:stCondLst>
                                    <p:cond delay="0"/>
                                  </p:stCondLst>
                                  <p:childTnLst>
                                    <p:anim calcmode="lin" valueType="num">
                                      <p:cBhvr>
                                        <p:cTn id="165" dur="2000"/>
                                        <p:tgtEl>
                                          <p:spTgt spid="7"/>
                                        </p:tgtEl>
                                        <p:attrNameLst>
                                          <p:attrName>ppt_x</p:attrName>
                                        </p:attrNameLst>
                                      </p:cBhvr>
                                      <p:tavLst>
                                        <p:tav tm="0">
                                          <p:val>
                                            <p:strVal val="ppt_x"/>
                                          </p:val>
                                        </p:tav>
                                        <p:tav tm="100000">
                                          <p:val>
                                            <p:strVal val="ppt_x"/>
                                          </p:val>
                                        </p:tav>
                                      </p:tavLst>
                                    </p:anim>
                                    <p:anim calcmode="lin" valueType="num">
                                      <p:cBhvr>
                                        <p:cTn id="166" dur="2000"/>
                                        <p:tgtEl>
                                          <p:spTgt spid="7"/>
                                        </p:tgtEl>
                                        <p:attrNameLst>
                                          <p:attrName>ppt_y</p:attrName>
                                        </p:attrNameLst>
                                      </p:cBhvr>
                                      <p:tavLst>
                                        <p:tav tm="0">
                                          <p:val>
                                            <p:strVal val="ppt_y"/>
                                          </p:val>
                                        </p:tav>
                                        <p:tav tm="100000">
                                          <p:val>
                                            <p:strVal val="ppt_y-ppt_h/2"/>
                                          </p:val>
                                        </p:tav>
                                      </p:tavLst>
                                    </p:anim>
                                    <p:anim calcmode="lin" valueType="num">
                                      <p:cBhvr>
                                        <p:cTn id="167" dur="2000"/>
                                        <p:tgtEl>
                                          <p:spTgt spid="7"/>
                                        </p:tgtEl>
                                        <p:attrNameLst>
                                          <p:attrName>ppt_w</p:attrName>
                                        </p:attrNameLst>
                                      </p:cBhvr>
                                      <p:tavLst>
                                        <p:tav tm="0">
                                          <p:val>
                                            <p:strVal val="ppt_w"/>
                                          </p:val>
                                        </p:tav>
                                        <p:tav tm="100000">
                                          <p:val>
                                            <p:strVal val="ppt_w"/>
                                          </p:val>
                                        </p:tav>
                                      </p:tavLst>
                                    </p:anim>
                                    <p:anim calcmode="lin" valueType="num">
                                      <p:cBhvr>
                                        <p:cTn id="168" dur="2000"/>
                                        <p:tgtEl>
                                          <p:spTgt spid="7"/>
                                        </p:tgtEl>
                                        <p:attrNameLst>
                                          <p:attrName>ppt_h</p:attrName>
                                        </p:attrNameLst>
                                      </p:cBhvr>
                                      <p:tavLst>
                                        <p:tav tm="0">
                                          <p:val>
                                            <p:strVal val="ppt_h"/>
                                          </p:val>
                                        </p:tav>
                                        <p:tav tm="100000">
                                          <p:val>
                                            <p:fltVal val="0"/>
                                          </p:val>
                                        </p:tav>
                                      </p:tavLst>
                                    </p:anim>
                                    <p:set>
                                      <p:cBhvr>
                                        <p:cTn id="169" dur="1" fill="hold">
                                          <p:stCondLst>
                                            <p:cond delay="1999"/>
                                          </p:stCondLst>
                                        </p:cTn>
                                        <p:tgtEl>
                                          <p:spTgt spid="7"/>
                                        </p:tgtEl>
                                        <p:attrNameLst>
                                          <p:attrName>style.visibility</p:attrName>
                                        </p:attrNameLst>
                                      </p:cBhvr>
                                      <p:to>
                                        <p:strVal val="hidden"/>
                                      </p:to>
                                    </p:set>
                                  </p:childTnLst>
                                </p:cTn>
                              </p:par>
                              <p:par>
                                <p:cTn id="170" presetID="17" presetClass="exit" presetSubtype="1" fill="hold" grpId="2" nodeType="withEffect">
                                  <p:stCondLst>
                                    <p:cond delay="0"/>
                                  </p:stCondLst>
                                  <p:childTnLst>
                                    <p:anim calcmode="lin" valueType="num">
                                      <p:cBhvr>
                                        <p:cTn id="171" dur="2000"/>
                                        <p:tgtEl>
                                          <p:spTgt spid="9"/>
                                        </p:tgtEl>
                                        <p:attrNameLst>
                                          <p:attrName>ppt_x</p:attrName>
                                        </p:attrNameLst>
                                      </p:cBhvr>
                                      <p:tavLst>
                                        <p:tav tm="0">
                                          <p:val>
                                            <p:strVal val="ppt_x"/>
                                          </p:val>
                                        </p:tav>
                                        <p:tav tm="100000">
                                          <p:val>
                                            <p:strVal val="ppt_x"/>
                                          </p:val>
                                        </p:tav>
                                      </p:tavLst>
                                    </p:anim>
                                    <p:anim calcmode="lin" valueType="num">
                                      <p:cBhvr>
                                        <p:cTn id="172" dur="2000"/>
                                        <p:tgtEl>
                                          <p:spTgt spid="9"/>
                                        </p:tgtEl>
                                        <p:attrNameLst>
                                          <p:attrName>ppt_y</p:attrName>
                                        </p:attrNameLst>
                                      </p:cBhvr>
                                      <p:tavLst>
                                        <p:tav tm="0">
                                          <p:val>
                                            <p:strVal val="ppt_y"/>
                                          </p:val>
                                        </p:tav>
                                        <p:tav tm="100000">
                                          <p:val>
                                            <p:strVal val="ppt_y-ppt_h/2"/>
                                          </p:val>
                                        </p:tav>
                                      </p:tavLst>
                                    </p:anim>
                                    <p:anim calcmode="lin" valueType="num">
                                      <p:cBhvr>
                                        <p:cTn id="173" dur="2000"/>
                                        <p:tgtEl>
                                          <p:spTgt spid="9"/>
                                        </p:tgtEl>
                                        <p:attrNameLst>
                                          <p:attrName>ppt_w</p:attrName>
                                        </p:attrNameLst>
                                      </p:cBhvr>
                                      <p:tavLst>
                                        <p:tav tm="0">
                                          <p:val>
                                            <p:strVal val="ppt_w"/>
                                          </p:val>
                                        </p:tav>
                                        <p:tav tm="100000">
                                          <p:val>
                                            <p:strVal val="ppt_w"/>
                                          </p:val>
                                        </p:tav>
                                      </p:tavLst>
                                    </p:anim>
                                    <p:anim calcmode="lin" valueType="num">
                                      <p:cBhvr>
                                        <p:cTn id="174" dur="2000"/>
                                        <p:tgtEl>
                                          <p:spTgt spid="9"/>
                                        </p:tgtEl>
                                        <p:attrNameLst>
                                          <p:attrName>ppt_h</p:attrName>
                                        </p:attrNameLst>
                                      </p:cBhvr>
                                      <p:tavLst>
                                        <p:tav tm="0">
                                          <p:val>
                                            <p:strVal val="ppt_h"/>
                                          </p:val>
                                        </p:tav>
                                        <p:tav tm="100000">
                                          <p:val>
                                            <p:fltVal val="0"/>
                                          </p:val>
                                        </p:tav>
                                      </p:tavLst>
                                    </p:anim>
                                    <p:set>
                                      <p:cBhvr>
                                        <p:cTn id="175" dur="1" fill="hold">
                                          <p:stCondLst>
                                            <p:cond delay="1999"/>
                                          </p:stCondLst>
                                        </p:cTn>
                                        <p:tgtEl>
                                          <p:spTgt spid="9"/>
                                        </p:tgtEl>
                                        <p:attrNameLst>
                                          <p:attrName>style.visibility</p:attrName>
                                        </p:attrNameLst>
                                      </p:cBhvr>
                                      <p:to>
                                        <p:strVal val="hidden"/>
                                      </p:to>
                                    </p:set>
                                  </p:childTnLst>
                                </p:cTn>
                              </p:par>
                              <p:par>
                                <p:cTn id="176" presetID="17" presetClass="exit" presetSubtype="4" fill="hold" grpId="2" nodeType="withEffect">
                                  <p:stCondLst>
                                    <p:cond delay="0"/>
                                  </p:stCondLst>
                                  <p:childTnLst>
                                    <p:anim calcmode="lin" valueType="num">
                                      <p:cBhvr>
                                        <p:cTn id="177" dur="2000"/>
                                        <p:tgtEl>
                                          <p:spTgt spid="8"/>
                                        </p:tgtEl>
                                        <p:attrNameLst>
                                          <p:attrName>ppt_x</p:attrName>
                                        </p:attrNameLst>
                                      </p:cBhvr>
                                      <p:tavLst>
                                        <p:tav tm="0">
                                          <p:val>
                                            <p:strVal val="ppt_x"/>
                                          </p:val>
                                        </p:tav>
                                        <p:tav tm="100000">
                                          <p:val>
                                            <p:strVal val="ppt_x"/>
                                          </p:val>
                                        </p:tav>
                                      </p:tavLst>
                                    </p:anim>
                                    <p:anim calcmode="lin" valueType="num">
                                      <p:cBhvr>
                                        <p:cTn id="178" dur="2000"/>
                                        <p:tgtEl>
                                          <p:spTgt spid="8"/>
                                        </p:tgtEl>
                                        <p:attrNameLst>
                                          <p:attrName>ppt_y</p:attrName>
                                        </p:attrNameLst>
                                      </p:cBhvr>
                                      <p:tavLst>
                                        <p:tav tm="0">
                                          <p:val>
                                            <p:strVal val="ppt_y"/>
                                          </p:val>
                                        </p:tav>
                                        <p:tav tm="100000">
                                          <p:val>
                                            <p:strVal val="ppt_y+ppt_h/2"/>
                                          </p:val>
                                        </p:tav>
                                      </p:tavLst>
                                    </p:anim>
                                    <p:anim calcmode="lin" valueType="num">
                                      <p:cBhvr>
                                        <p:cTn id="179" dur="2000"/>
                                        <p:tgtEl>
                                          <p:spTgt spid="8"/>
                                        </p:tgtEl>
                                        <p:attrNameLst>
                                          <p:attrName>ppt_w</p:attrName>
                                        </p:attrNameLst>
                                      </p:cBhvr>
                                      <p:tavLst>
                                        <p:tav tm="0">
                                          <p:val>
                                            <p:strVal val="ppt_w"/>
                                          </p:val>
                                        </p:tav>
                                        <p:tav tm="100000">
                                          <p:val>
                                            <p:strVal val="ppt_w"/>
                                          </p:val>
                                        </p:tav>
                                      </p:tavLst>
                                    </p:anim>
                                    <p:anim calcmode="lin" valueType="num">
                                      <p:cBhvr>
                                        <p:cTn id="180" dur="2000"/>
                                        <p:tgtEl>
                                          <p:spTgt spid="8"/>
                                        </p:tgtEl>
                                        <p:attrNameLst>
                                          <p:attrName>ppt_h</p:attrName>
                                        </p:attrNameLst>
                                      </p:cBhvr>
                                      <p:tavLst>
                                        <p:tav tm="0">
                                          <p:val>
                                            <p:strVal val="ppt_h"/>
                                          </p:val>
                                        </p:tav>
                                        <p:tav tm="100000">
                                          <p:val>
                                            <p:fltVal val="0"/>
                                          </p:val>
                                        </p:tav>
                                      </p:tavLst>
                                    </p:anim>
                                    <p:set>
                                      <p:cBhvr>
                                        <p:cTn id="181" dur="1" fill="hold">
                                          <p:stCondLst>
                                            <p:cond delay="1999"/>
                                          </p:stCondLst>
                                        </p:cTn>
                                        <p:tgtEl>
                                          <p:spTgt spid="8"/>
                                        </p:tgtEl>
                                        <p:attrNameLst>
                                          <p:attrName>style.visibility</p:attrName>
                                        </p:attrNameLst>
                                      </p:cBhvr>
                                      <p:to>
                                        <p:strVal val="hidden"/>
                                      </p:to>
                                    </p:set>
                                  </p:childTnLst>
                                </p:cTn>
                              </p:par>
                              <p:par>
                                <p:cTn id="182" presetID="17" presetClass="exit" presetSubtype="4" fill="hold" grpId="2" nodeType="withEffect">
                                  <p:stCondLst>
                                    <p:cond delay="0"/>
                                  </p:stCondLst>
                                  <p:childTnLst>
                                    <p:anim calcmode="lin" valueType="num">
                                      <p:cBhvr>
                                        <p:cTn id="183" dur="2000"/>
                                        <p:tgtEl>
                                          <p:spTgt spid="10"/>
                                        </p:tgtEl>
                                        <p:attrNameLst>
                                          <p:attrName>ppt_x</p:attrName>
                                        </p:attrNameLst>
                                      </p:cBhvr>
                                      <p:tavLst>
                                        <p:tav tm="0">
                                          <p:val>
                                            <p:strVal val="ppt_x"/>
                                          </p:val>
                                        </p:tav>
                                        <p:tav tm="100000">
                                          <p:val>
                                            <p:strVal val="ppt_x"/>
                                          </p:val>
                                        </p:tav>
                                      </p:tavLst>
                                    </p:anim>
                                    <p:anim calcmode="lin" valueType="num">
                                      <p:cBhvr>
                                        <p:cTn id="184" dur="2000"/>
                                        <p:tgtEl>
                                          <p:spTgt spid="10"/>
                                        </p:tgtEl>
                                        <p:attrNameLst>
                                          <p:attrName>ppt_y</p:attrName>
                                        </p:attrNameLst>
                                      </p:cBhvr>
                                      <p:tavLst>
                                        <p:tav tm="0">
                                          <p:val>
                                            <p:strVal val="ppt_y"/>
                                          </p:val>
                                        </p:tav>
                                        <p:tav tm="100000">
                                          <p:val>
                                            <p:strVal val="ppt_y+ppt_h/2"/>
                                          </p:val>
                                        </p:tav>
                                      </p:tavLst>
                                    </p:anim>
                                    <p:anim calcmode="lin" valueType="num">
                                      <p:cBhvr>
                                        <p:cTn id="185" dur="2000"/>
                                        <p:tgtEl>
                                          <p:spTgt spid="10"/>
                                        </p:tgtEl>
                                        <p:attrNameLst>
                                          <p:attrName>ppt_w</p:attrName>
                                        </p:attrNameLst>
                                      </p:cBhvr>
                                      <p:tavLst>
                                        <p:tav tm="0">
                                          <p:val>
                                            <p:strVal val="ppt_w"/>
                                          </p:val>
                                        </p:tav>
                                        <p:tav tm="100000">
                                          <p:val>
                                            <p:strVal val="ppt_w"/>
                                          </p:val>
                                        </p:tav>
                                      </p:tavLst>
                                    </p:anim>
                                    <p:anim calcmode="lin" valueType="num">
                                      <p:cBhvr>
                                        <p:cTn id="186" dur="2000"/>
                                        <p:tgtEl>
                                          <p:spTgt spid="10"/>
                                        </p:tgtEl>
                                        <p:attrNameLst>
                                          <p:attrName>ppt_h</p:attrName>
                                        </p:attrNameLst>
                                      </p:cBhvr>
                                      <p:tavLst>
                                        <p:tav tm="0">
                                          <p:val>
                                            <p:strVal val="ppt_h"/>
                                          </p:val>
                                        </p:tav>
                                        <p:tav tm="100000">
                                          <p:val>
                                            <p:fltVal val="0"/>
                                          </p:val>
                                        </p:tav>
                                      </p:tavLst>
                                    </p:anim>
                                    <p:set>
                                      <p:cBhvr>
                                        <p:cTn id="187" dur="1" fill="hold">
                                          <p:stCondLst>
                                            <p:cond delay="1999"/>
                                          </p:stCondLst>
                                        </p:cTn>
                                        <p:tgtEl>
                                          <p:spTgt spid="10"/>
                                        </p:tgtEl>
                                        <p:attrNameLst>
                                          <p:attrName>style.visibility</p:attrName>
                                        </p:attrNameLst>
                                      </p:cBhvr>
                                      <p:to>
                                        <p:strVal val="hidden"/>
                                      </p:to>
                                    </p:set>
                                  </p:childTnLst>
                                </p:cTn>
                              </p:par>
                              <p:par>
                                <p:cTn id="188" presetID="17" presetClass="exit" presetSubtype="4" fill="hold" grpId="2" nodeType="withEffect">
                                  <p:stCondLst>
                                    <p:cond delay="0"/>
                                  </p:stCondLst>
                                  <p:childTnLst>
                                    <p:anim calcmode="lin" valueType="num">
                                      <p:cBhvr>
                                        <p:cTn id="189" dur="2000"/>
                                        <p:tgtEl>
                                          <p:spTgt spid="11"/>
                                        </p:tgtEl>
                                        <p:attrNameLst>
                                          <p:attrName>ppt_x</p:attrName>
                                        </p:attrNameLst>
                                      </p:cBhvr>
                                      <p:tavLst>
                                        <p:tav tm="0">
                                          <p:val>
                                            <p:strVal val="ppt_x"/>
                                          </p:val>
                                        </p:tav>
                                        <p:tav tm="100000">
                                          <p:val>
                                            <p:strVal val="ppt_x"/>
                                          </p:val>
                                        </p:tav>
                                      </p:tavLst>
                                    </p:anim>
                                    <p:anim calcmode="lin" valueType="num">
                                      <p:cBhvr>
                                        <p:cTn id="190" dur="2000"/>
                                        <p:tgtEl>
                                          <p:spTgt spid="11"/>
                                        </p:tgtEl>
                                        <p:attrNameLst>
                                          <p:attrName>ppt_y</p:attrName>
                                        </p:attrNameLst>
                                      </p:cBhvr>
                                      <p:tavLst>
                                        <p:tav tm="0">
                                          <p:val>
                                            <p:strVal val="ppt_y"/>
                                          </p:val>
                                        </p:tav>
                                        <p:tav tm="100000">
                                          <p:val>
                                            <p:strVal val="ppt_y+ppt_h/2"/>
                                          </p:val>
                                        </p:tav>
                                      </p:tavLst>
                                    </p:anim>
                                    <p:anim calcmode="lin" valueType="num">
                                      <p:cBhvr>
                                        <p:cTn id="191" dur="2000"/>
                                        <p:tgtEl>
                                          <p:spTgt spid="11"/>
                                        </p:tgtEl>
                                        <p:attrNameLst>
                                          <p:attrName>ppt_w</p:attrName>
                                        </p:attrNameLst>
                                      </p:cBhvr>
                                      <p:tavLst>
                                        <p:tav tm="0">
                                          <p:val>
                                            <p:strVal val="ppt_w"/>
                                          </p:val>
                                        </p:tav>
                                        <p:tav tm="100000">
                                          <p:val>
                                            <p:strVal val="ppt_w"/>
                                          </p:val>
                                        </p:tav>
                                      </p:tavLst>
                                    </p:anim>
                                    <p:anim calcmode="lin" valueType="num">
                                      <p:cBhvr>
                                        <p:cTn id="192" dur="2000"/>
                                        <p:tgtEl>
                                          <p:spTgt spid="11"/>
                                        </p:tgtEl>
                                        <p:attrNameLst>
                                          <p:attrName>ppt_h</p:attrName>
                                        </p:attrNameLst>
                                      </p:cBhvr>
                                      <p:tavLst>
                                        <p:tav tm="0">
                                          <p:val>
                                            <p:strVal val="ppt_h"/>
                                          </p:val>
                                        </p:tav>
                                        <p:tav tm="100000">
                                          <p:val>
                                            <p:fltVal val="0"/>
                                          </p:val>
                                        </p:tav>
                                      </p:tavLst>
                                    </p:anim>
                                    <p:set>
                                      <p:cBhvr>
                                        <p:cTn id="193" dur="1" fill="hold">
                                          <p:stCondLst>
                                            <p:cond delay="1999"/>
                                          </p:stCondLst>
                                        </p:cTn>
                                        <p:tgtEl>
                                          <p:spTgt spid="11"/>
                                        </p:tgtEl>
                                        <p:attrNameLst>
                                          <p:attrName>style.visibility</p:attrName>
                                        </p:attrNameLst>
                                      </p:cBhvr>
                                      <p:to>
                                        <p:strVal val="hidden"/>
                                      </p:to>
                                    </p:set>
                                  </p:childTnLst>
                                </p:cTn>
                              </p:par>
                              <p:par>
                                <p:cTn id="194" presetID="17" presetClass="exit" presetSubtype="4" fill="hold" grpId="2" nodeType="withEffect">
                                  <p:stCondLst>
                                    <p:cond delay="0"/>
                                  </p:stCondLst>
                                  <p:childTnLst>
                                    <p:anim calcmode="lin" valueType="num">
                                      <p:cBhvr>
                                        <p:cTn id="195" dur="2000"/>
                                        <p:tgtEl>
                                          <p:spTgt spid="12"/>
                                        </p:tgtEl>
                                        <p:attrNameLst>
                                          <p:attrName>ppt_x</p:attrName>
                                        </p:attrNameLst>
                                      </p:cBhvr>
                                      <p:tavLst>
                                        <p:tav tm="0">
                                          <p:val>
                                            <p:strVal val="ppt_x"/>
                                          </p:val>
                                        </p:tav>
                                        <p:tav tm="100000">
                                          <p:val>
                                            <p:strVal val="ppt_x"/>
                                          </p:val>
                                        </p:tav>
                                      </p:tavLst>
                                    </p:anim>
                                    <p:anim calcmode="lin" valueType="num">
                                      <p:cBhvr>
                                        <p:cTn id="196" dur="2000"/>
                                        <p:tgtEl>
                                          <p:spTgt spid="12"/>
                                        </p:tgtEl>
                                        <p:attrNameLst>
                                          <p:attrName>ppt_y</p:attrName>
                                        </p:attrNameLst>
                                      </p:cBhvr>
                                      <p:tavLst>
                                        <p:tav tm="0">
                                          <p:val>
                                            <p:strVal val="ppt_y"/>
                                          </p:val>
                                        </p:tav>
                                        <p:tav tm="100000">
                                          <p:val>
                                            <p:strVal val="ppt_y+ppt_h/2"/>
                                          </p:val>
                                        </p:tav>
                                      </p:tavLst>
                                    </p:anim>
                                    <p:anim calcmode="lin" valueType="num">
                                      <p:cBhvr>
                                        <p:cTn id="197" dur="2000"/>
                                        <p:tgtEl>
                                          <p:spTgt spid="12"/>
                                        </p:tgtEl>
                                        <p:attrNameLst>
                                          <p:attrName>ppt_w</p:attrName>
                                        </p:attrNameLst>
                                      </p:cBhvr>
                                      <p:tavLst>
                                        <p:tav tm="0">
                                          <p:val>
                                            <p:strVal val="ppt_w"/>
                                          </p:val>
                                        </p:tav>
                                        <p:tav tm="100000">
                                          <p:val>
                                            <p:strVal val="ppt_w"/>
                                          </p:val>
                                        </p:tav>
                                      </p:tavLst>
                                    </p:anim>
                                    <p:anim calcmode="lin" valueType="num">
                                      <p:cBhvr>
                                        <p:cTn id="198" dur="2000"/>
                                        <p:tgtEl>
                                          <p:spTgt spid="12"/>
                                        </p:tgtEl>
                                        <p:attrNameLst>
                                          <p:attrName>ppt_h</p:attrName>
                                        </p:attrNameLst>
                                      </p:cBhvr>
                                      <p:tavLst>
                                        <p:tav tm="0">
                                          <p:val>
                                            <p:strVal val="ppt_h"/>
                                          </p:val>
                                        </p:tav>
                                        <p:tav tm="100000">
                                          <p:val>
                                            <p:fltVal val="0"/>
                                          </p:val>
                                        </p:tav>
                                      </p:tavLst>
                                    </p:anim>
                                    <p:set>
                                      <p:cBhvr>
                                        <p:cTn id="199" dur="1" fill="hold">
                                          <p:stCondLst>
                                            <p:cond delay="1999"/>
                                          </p:stCondLst>
                                        </p:cTn>
                                        <p:tgtEl>
                                          <p:spTgt spid="12"/>
                                        </p:tgtEl>
                                        <p:attrNameLst>
                                          <p:attrName>style.visibility</p:attrName>
                                        </p:attrNameLst>
                                      </p:cBhvr>
                                      <p:to>
                                        <p:strVal val="hidden"/>
                                      </p:to>
                                    </p:set>
                                  </p:childTnLst>
                                </p:cTn>
                              </p:par>
                              <p:par>
                                <p:cTn id="200" presetID="17" presetClass="exit" presetSubtype="4" fill="hold" grpId="2" nodeType="withEffect">
                                  <p:stCondLst>
                                    <p:cond delay="0"/>
                                  </p:stCondLst>
                                  <p:childTnLst>
                                    <p:anim calcmode="lin" valueType="num">
                                      <p:cBhvr>
                                        <p:cTn id="201" dur="2000"/>
                                        <p:tgtEl>
                                          <p:spTgt spid="13"/>
                                        </p:tgtEl>
                                        <p:attrNameLst>
                                          <p:attrName>ppt_x</p:attrName>
                                        </p:attrNameLst>
                                      </p:cBhvr>
                                      <p:tavLst>
                                        <p:tav tm="0">
                                          <p:val>
                                            <p:strVal val="ppt_x"/>
                                          </p:val>
                                        </p:tav>
                                        <p:tav tm="100000">
                                          <p:val>
                                            <p:strVal val="ppt_x"/>
                                          </p:val>
                                        </p:tav>
                                      </p:tavLst>
                                    </p:anim>
                                    <p:anim calcmode="lin" valueType="num">
                                      <p:cBhvr>
                                        <p:cTn id="202" dur="2000"/>
                                        <p:tgtEl>
                                          <p:spTgt spid="13"/>
                                        </p:tgtEl>
                                        <p:attrNameLst>
                                          <p:attrName>ppt_y</p:attrName>
                                        </p:attrNameLst>
                                      </p:cBhvr>
                                      <p:tavLst>
                                        <p:tav tm="0">
                                          <p:val>
                                            <p:strVal val="ppt_y"/>
                                          </p:val>
                                        </p:tav>
                                        <p:tav tm="100000">
                                          <p:val>
                                            <p:strVal val="ppt_y+ppt_h/2"/>
                                          </p:val>
                                        </p:tav>
                                      </p:tavLst>
                                    </p:anim>
                                    <p:anim calcmode="lin" valueType="num">
                                      <p:cBhvr>
                                        <p:cTn id="203" dur="2000"/>
                                        <p:tgtEl>
                                          <p:spTgt spid="13"/>
                                        </p:tgtEl>
                                        <p:attrNameLst>
                                          <p:attrName>ppt_w</p:attrName>
                                        </p:attrNameLst>
                                      </p:cBhvr>
                                      <p:tavLst>
                                        <p:tav tm="0">
                                          <p:val>
                                            <p:strVal val="ppt_w"/>
                                          </p:val>
                                        </p:tav>
                                        <p:tav tm="100000">
                                          <p:val>
                                            <p:strVal val="ppt_w"/>
                                          </p:val>
                                        </p:tav>
                                      </p:tavLst>
                                    </p:anim>
                                    <p:anim calcmode="lin" valueType="num">
                                      <p:cBhvr>
                                        <p:cTn id="204" dur="2000"/>
                                        <p:tgtEl>
                                          <p:spTgt spid="13"/>
                                        </p:tgtEl>
                                        <p:attrNameLst>
                                          <p:attrName>ppt_h</p:attrName>
                                        </p:attrNameLst>
                                      </p:cBhvr>
                                      <p:tavLst>
                                        <p:tav tm="0">
                                          <p:val>
                                            <p:strVal val="ppt_h"/>
                                          </p:val>
                                        </p:tav>
                                        <p:tav tm="100000">
                                          <p:val>
                                            <p:fltVal val="0"/>
                                          </p:val>
                                        </p:tav>
                                      </p:tavLst>
                                    </p:anim>
                                    <p:set>
                                      <p:cBhvr>
                                        <p:cTn id="205" dur="1" fill="hold">
                                          <p:stCondLst>
                                            <p:cond delay="1999"/>
                                          </p:stCondLst>
                                        </p:cTn>
                                        <p:tgtEl>
                                          <p:spTgt spid="13"/>
                                        </p:tgtEl>
                                        <p:attrNameLst>
                                          <p:attrName>style.visibility</p:attrName>
                                        </p:attrNameLst>
                                      </p:cBhvr>
                                      <p:to>
                                        <p:strVal val="hidden"/>
                                      </p:to>
                                    </p:set>
                                  </p:childTnLst>
                                </p:cTn>
                              </p:par>
                              <p:par>
                                <p:cTn id="206" presetID="17" presetClass="exit" presetSubtype="4" fill="hold" grpId="2" nodeType="withEffect">
                                  <p:stCondLst>
                                    <p:cond delay="0"/>
                                  </p:stCondLst>
                                  <p:childTnLst>
                                    <p:anim calcmode="lin" valueType="num">
                                      <p:cBhvr>
                                        <p:cTn id="207" dur="2000"/>
                                        <p:tgtEl>
                                          <p:spTgt spid="14"/>
                                        </p:tgtEl>
                                        <p:attrNameLst>
                                          <p:attrName>ppt_x</p:attrName>
                                        </p:attrNameLst>
                                      </p:cBhvr>
                                      <p:tavLst>
                                        <p:tav tm="0">
                                          <p:val>
                                            <p:strVal val="ppt_x"/>
                                          </p:val>
                                        </p:tav>
                                        <p:tav tm="100000">
                                          <p:val>
                                            <p:strVal val="ppt_x"/>
                                          </p:val>
                                        </p:tav>
                                      </p:tavLst>
                                    </p:anim>
                                    <p:anim calcmode="lin" valueType="num">
                                      <p:cBhvr>
                                        <p:cTn id="208" dur="2000"/>
                                        <p:tgtEl>
                                          <p:spTgt spid="14"/>
                                        </p:tgtEl>
                                        <p:attrNameLst>
                                          <p:attrName>ppt_y</p:attrName>
                                        </p:attrNameLst>
                                      </p:cBhvr>
                                      <p:tavLst>
                                        <p:tav tm="0">
                                          <p:val>
                                            <p:strVal val="ppt_y"/>
                                          </p:val>
                                        </p:tav>
                                        <p:tav tm="100000">
                                          <p:val>
                                            <p:strVal val="ppt_y+ppt_h/2"/>
                                          </p:val>
                                        </p:tav>
                                      </p:tavLst>
                                    </p:anim>
                                    <p:anim calcmode="lin" valueType="num">
                                      <p:cBhvr>
                                        <p:cTn id="209" dur="2000"/>
                                        <p:tgtEl>
                                          <p:spTgt spid="14"/>
                                        </p:tgtEl>
                                        <p:attrNameLst>
                                          <p:attrName>ppt_w</p:attrName>
                                        </p:attrNameLst>
                                      </p:cBhvr>
                                      <p:tavLst>
                                        <p:tav tm="0">
                                          <p:val>
                                            <p:strVal val="ppt_w"/>
                                          </p:val>
                                        </p:tav>
                                        <p:tav tm="100000">
                                          <p:val>
                                            <p:strVal val="ppt_w"/>
                                          </p:val>
                                        </p:tav>
                                      </p:tavLst>
                                    </p:anim>
                                    <p:anim calcmode="lin" valueType="num">
                                      <p:cBhvr>
                                        <p:cTn id="210" dur="2000"/>
                                        <p:tgtEl>
                                          <p:spTgt spid="14"/>
                                        </p:tgtEl>
                                        <p:attrNameLst>
                                          <p:attrName>ppt_h</p:attrName>
                                        </p:attrNameLst>
                                      </p:cBhvr>
                                      <p:tavLst>
                                        <p:tav tm="0">
                                          <p:val>
                                            <p:strVal val="ppt_h"/>
                                          </p:val>
                                        </p:tav>
                                        <p:tav tm="100000">
                                          <p:val>
                                            <p:fltVal val="0"/>
                                          </p:val>
                                        </p:tav>
                                      </p:tavLst>
                                    </p:anim>
                                    <p:set>
                                      <p:cBhvr>
                                        <p:cTn id="211" dur="1" fill="hold">
                                          <p:stCondLst>
                                            <p:cond delay="1999"/>
                                          </p:stCondLst>
                                        </p:cTn>
                                        <p:tgtEl>
                                          <p:spTgt spid="14"/>
                                        </p:tgtEl>
                                        <p:attrNameLst>
                                          <p:attrName>style.visibility</p:attrName>
                                        </p:attrNameLst>
                                      </p:cBhvr>
                                      <p:to>
                                        <p:strVal val="hidden"/>
                                      </p:to>
                                    </p:set>
                                  </p:childTnLst>
                                </p:cTn>
                              </p:par>
                              <p:par>
                                <p:cTn id="212" presetID="3" presetClass="exit" presetSubtype="10" fill="hold" grpId="4" nodeType="withEffect">
                                  <p:stCondLst>
                                    <p:cond delay="0"/>
                                  </p:stCondLst>
                                  <p:childTnLst>
                                    <p:animEffect transition="out" filter="blinds(horizontal)">
                                      <p:cBhvr>
                                        <p:cTn id="213" dur="2000"/>
                                        <p:tgtEl>
                                          <p:spTgt spid="3"/>
                                        </p:tgtEl>
                                      </p:cBhvr>
                                    </p:animEffect>
                                    <p:set>
                                      <p:cBhvr>
                                        <p:cTn id="214" dur="1" fill="hold">
                                          <p:stCondLst>
                                            <p:cond delay="1999"/>
                                          </p:stCondLst>
                                        </p:cTn>
                                        <p:tgtEl>
                                          <p:spTgt spid="3"/>
                                        </p:tgtEl>
                                        <p:attrNameLst>
                                          <p:attrName>style.visibility</p:attrName>
                                        </p:attrNameLst>
                                      </p:cBhvr>
                                      <p:to>
                                        <p:strVal val="hidden"/>
                                      </p:to>
                                    </p:set>
                                  </p:childTnLst>
                                </p:cTn>
                              </p:par>
                              <p:par>
                                <p:cTn id="215" presetID="3" presetClass="exit" presetSubtype="10" fill="hold" grpId="4" nodeType="withEffect">
                                  <p:stCondLst>
                                    <p:cond delay="0"/>
                                  </p:stCondLst>
                                  <p:childTnLst>
                                    <p:animEffect transition="out" filter="blinds(horizontal)">
                                      <p:cBhvr>
                                        <p:cTn id="216" dur="2000"/>
                                        <p:tgtEl>
                                          <p:spTgt spid="4"/>
                                        </p:tgtEl>
                                      </p:cBhvr>
                                    </p:animEffect>
                                    <p:set>
                                      <p:cBhvr>
                                        <p:cTn id="217" dur="1" fill="hold">
                                          <p:stCondLst>
                                            <p:cond delay="1999"/>
                                          </p:stCondLst>
                                        </p:cTn>
                                        <p:tgtEl>
                                          <p:spTgt spid="4"/>
                                        </p:tgtEl>
                                        <p:attrNameLst>
                                          <p:attrName>style.visibility</p:attrName>
                                        </p:attrNameLst>
                                      </p:cBhvr>
                                      <p:to>
                                        <p:strVal val="hidden"/>
                                      </p:to>
                                    </p:set>
                                  </p:childTnLst>
                                </p:cTn>
                              </p:par>
                              <p:par>
                                <p:cTn id="218" presetID="3" presetClass="exit" presetSubtype="10" fill="hold" grpId="4" nodeType="withEffect">
                                  <p:stCondLst>
                                    <p:cond delay="0"/>
                                  </p:stCondLst>
                                  <p:childTnLst>
                                    <p:animEffect transition="out" filter="blinds(horizontal)">
                                      <p:cBhvr>
                                        <p:cTn id="219" dur="2000"/>
                                        <p:tgtEl>
                                          <p:spTgt spid="5"/>
                                        </p:tgtEl>
                                      </p:cBhvr>
                                    </p:animEffect>
                                    <p:set>
                                      <p:cBhvr>
                                        <p:cTn id="220" dur="1" fill="hold">
                                          <p:stCondLst>
                                            <p:cond delay="1999"/>
                                          </p:stCondLst>
                                        </p:cTn>
                                        <p:tgtEl>
                                          <p:spTgt spid="5"/>
                                        </p:tgtEl>
                                        <p:attrNameLst>
                                          <p:attrName>style.visibility</p:attrName>
                                        </p:attrNameLst>
                                      </p:cBhvr>
                                      <p:to>
                                        <p:strVal val="hidden"/>
                                      </p:to>
                                    </p:set>
                                  </p:childTnLst>
                                </p:cTn>
                              </p:par>
                              <p:par>
                                <p:cTn id="221" presetID="3" presetClass="exit" presetSubtype="10" fill="hold" grpId="4" nodeType="withEffect">
                                  <p:stCondLst>
                                    <p:cond delay="0"/>
                                  </p:stCondLst>
                                  <p:childTnLst>
                                    <p:animEffect transition="out" filter="blinds(horizontal)">
                                      <p:cBhvr>
                                        <p:cTn id="222" dur="2000"/>
                                        <p:tgtEl>
                                          <p:spTgt spid="6"/>
                                        </p:tgtEl>
                                      </p:cBhvr>
                                    </p:animEffect>
                                    <p:set>
                                      <p:cBhvr>
                                        <p:cTn id="223" dur="1" fill="hold">
                                          <p:stCondLst>
                                            <p:cond delay="1999"/>
                                          </p:stCondLst>
                                        </p:cTn>
                                        <p:tgtEl>
                                          <p:spTgt spid="6"/>
                                        </p:tgtEl>
                                        <p:attrNameLst>
                                          <p:attrName>style.visibility</p:attrName>
                                        </p:attrNameLst>
                                      </p:cBhvr>
                                      <p:to>
                                        <p:strVal val="hidden"/>
                                      </p:to>
                                    </p:set>
                                  </p:childTnLst>
                                </p:cTn>
                              </p:par>
                              <p:par>
                                <p:cTn id="224" presetID="3" presetClass="exit" presetSubtype="10" fill="hold" grpId="4" nodeType="withEffect">
                                  <p:stCondLst>
                                    <p:cond delay="0"/>
                                  </p:stCondLst>
                                  <p:childTnLst>
                                    <p:animEffect transition="out" filter="blinds(horizontal)">
                                      <p:cBhvr>
                                        <p:cTn id="225" dur="2000"/>
                                        <p:tgtEl>
                                          <p:spTgt spid="7"/>
                                        </p:tgtEl>
                                      </p:cBhvr>
                                    </p:animEffect>
                                    <p:set>
                                      <p:cBhvr>
                                        <p:cTn id="226" dur="1" fill="hold">
                                          <p:stCondLst>
                                            <p:cond delay="1999"/>
                                          </p:stCondLst>
                                        </p:cTn>
                                        <p:tgtEl>
                                          <p:spTgt spid="7"/>
                                        </p:tgtEl>
                                        <p:attrNameLst>
                                          <p:attrName>style.visibility</p:attrName>
                                        </p:attrNameLst>
                                      </p:cBhvr>
                                      <p:to>
                                        <p:strVal val="hidden"/>
                                      </p:to>
                                    </p:set>
                                  </p:childTnLst>
                                </p:cTn>
                              </p:par>
                              <p:par>
                                <p:cTn id="227" presetID="3" presetClass="exit" presetSubtype="10" fill="hold" grpId="4" nodeType="withEffect">
                                  <p:stCondLst>
                                    <p:cond delay="0"/>
                                  </p:stCondLst>
                                  <p:childTnLst>
                                    <p:animEffect transition="out" filter="blinds(horizontal)">
                                      <p:cBhvr>
                                        <p:cTn id="228" dur="2000"/>
                                        <p:tgtEl>
                                          <p:spTgt spid="8"/>
                                        </p:tgtEl>
                                      </p:cBhvr>
                                    </p:animEffect>
                                    <p:set>
                                      <p:cBhvr>
                                        <p:cTn id="229" dur="1" fill="hold">
                                          <p:stCondLst>
                                            <p:cond delay="1999"/>
                                          </p:stCondLst>
                                        </p:cTn>
                                        <p:tgtEl>
                                          <p:spTgt spid="8"/>
                                        </p:tgtEl>
                                        <p:attrNameLst>
                                          <p:attrName>style.visibility</p:attrName>
                                        </p:attrNameLst>
                                      </p:cBhvr>
                                      <p:to>
                                        <p:strVal val="hidden"/>
                                      </p:to>
                                    </p:set>
                                  </p:childTnLst>
                                </p:cTn>
                              </p:par>
                              <p:par>
                                <p:cTn id="230" presetID="3" presetClass="exit" presetSubtype="10" fill="hold" grpId="4" nodeType="withEffect">
                                  <p:stCondLst>
                                    <p:cond delay="0"/>
                                  </p:stCondLst>
                                  <p:childTnLst>
                                    <p:animEffect transition="out" filter="blinds(horizontal)">
                                      <p:cBhvr>
                                        <p:cTn id="231" dur="2000"/>
                                        <p:tgtEl>
                                          <p:spTgt spid="9"/>
                                        </p:tgtEl>
                                      </p:cBhvr>
                                    </p:animEffect>
                                    <p:set>
                                      <p:cBhvr>
                                        <p:cTn id="232" dur="1" fill="hold">
                                          <p:stCondLst>
                                            <p:cond delay="1999"/>
                                          </p:stCondLst>
                                        </p:cTn>
                                        <p:tgtEl>
                                          <p:spTgt spid="9"/>
                                        </p:tgtEl>
                                        <p:attrNameLst>
                                          <p:attrName>style.visibility</p:attrName>
                                        </p:attrNameLst>
                                      </p:cBhvr>
                                      <p:to>
                                        <p:strVal val="hidden"/>
                                      </p:to>
                                    </p:set>
                                  </p:childTnLst>
                                </p:cTn>
                              </p:par>
                              <p:par>
                                <p:cTn id="233" presetID="3" presetClass="exit" presetSubtype="10" fill="hold" grpId="4" nodeType="withEffect">
                                  <p:stCondLst>
                                    <p:cond delay="0"/>
                                  </p:stCondLst>
                                  <p:childTnLst>
                                    <p:animEffect transition="out" filter="blinds(horizontal)">
                                      <p:cBhvr>
                                        <p:cTn id="234" dur="2000"/>
                                        <p:tgtEl>
                                          <p:spTgt spid="10"/>
                                        </p:tgtEl>
                                      </p:cBhvr>
                                    </p:animEffect>
                                    <p:set>
                                      <p:cBhvr>
                                        <p:cTn id="235" dur="1" fill="hold">
                                          <p:stCondLst>
                                            <p:cond delay="1999"/>
                                          </p:stCondLst>
                                        </p:cTn>
                                        <p:tgtEl>
                                          <p:spTgt spid="10"/>
                                        </p:tgtEl>
                                        <p:attrNameLst>
                                          <p:attrName>style.visibility</p:attrName>
                                        </p:attrNameLst>
                                      </p:cBhvr>
                                      <p:to>
                                        <p:strVal val="hidden"/>
                                      </p:to>
                                    </p:set>
                                  </p:childTnLst>
                                </p:cTn>
                              </p:par>
                              <p:par>
                                <p:cTn id="236" presetID="3" presetClass="exit" presetSubtype="10" fill="hold" grpId="4" nodeType="withEffect">
                                  <p:stCondLst>
                                    <p:cond delay="0"/>
                                  </p:stCondLst>
                                  <p:childTnLst>
                                    <p:animEffect transition="out" filter="blinds(horizontal)">
                                      <p:cBhvr>
                                        <p:cTn id="237" dur="2000"/>
                                        <p:tgtEl>
                                          <p:spTgt spid="11"/>
                                        </p:tgtEl>
                                      </p:cBhvr>
                                    </p:animEffect>
                                    <p:set>
                                      <p:cBhvr>
                                        <p:cTn id="238" dur="1" fill="hold">
                                          <p:stCondLst>
                                            <p:cond delay="1999"/>
                                          </p:stCondLst>
                                        </p:cTn>
                                        <p:tgtEl>
                                          <p:spTgt spid="11"/>
                                        </p:tgtEl>
                                        <p:attrNameLst>
                                          <p:attrName>style.visibility</p:attrName>
                                        </p:attrNameLst>
                                      </p:cBhvr>
                                      <p:to>
                                        <p:strVal val="hidden"/>
                                      </p:to>
                                    </p:set>
                                  </p:childTnLst>
                                </p:cTn>
                              </p:par>
                              <p:par>
                                <p:cTn id="239" presetID="3" presetClass="exit" presetSubtype="10" fill="hold" grpId="4" nodeType="withEffect">
                                  <p:stCondLst>
                                    <p:cond delay="0"/>
                                  </p:stCondLst>
                                  <p:childTnLst>
                                    <p:animEffect transition="out" filter="blinds(horizontal)">
                                      <p:cBhvr>
                                        <p:cTn id="240" dur="2000"/>
                                        <p:tgtEl>
                                          <p:spTgt spid="12"/>
                                        </p:tgtEl>
                                      </p:cBhvr>
                                    </p:animEffect>
                                    <p:set>
                                      <p:cBhvr>
                                        <p:cTn id="241" dur="1" fill="hold">
                                          <p:stCondLst>
                                            <p:cond delay="1999"/>
                                          </p:stCondLst>
                                        </p:cTn>
                                        <p:tgtEl>
                                          <p:spTgt spid="12"/>
                                        </p:tgtEl>
                                        <p:attrNameLst>
                                          <p:attrName>style.visibility</p:attrName>
                                        </p:attrNameLst>
                                      </p:cBhvr>
                                      <p:to>
                                        <p:strVal val="hidden"/>
                                      </p:to>
                                    </p:set>
                                  </p:childTnLst>
                                </p:cTn>
                              </p:par>
                              <p:par>
                                <p:cTn id="242" presetID="3" presetClass="exit" presetSubtype="10" fill="hold" grpId="4" nodeType="withEffect">
                                  <p:stCondLst>
                                    <p:cond delay="0"/>
                                  </p:stCondLst>
                                  <p:childTnLst>
                                    <p:animEffect transition="out" filter="blinds(horizontal)">
                                      <p:cBhvr>
                                        <p:cTn id="243" dur="2000"/>
                                        <p:tgtEl>
                                          <p:spTgt spid="13"/>
                                        </p:tgtEl>
                                      </p:cBhvr>
                                    </p:animEffect>
                                    <p:set>
                                      <p:cBhvr>
                                        <p:cTn id="244" dur="1" fill="hold">
                                          <p:stCondLst>
                                            <p:cond delay="1999"/>
                                          </p:stCondLst>
                                        </p:cTn>
                                        <p:tgtEl>
                                          <p:spTgt spid="13"/>
                                        </p:tgtEl>
                                        <p:attrNameLst>
                                          <p:attrName>style.visibility</p:attrName>
                                        </p:attrNameLst>
                                      </p:cBhvr>
                                      <p:to>
                                        <p:strVal val="hidden"/>
                                      </p:to>
                                    </p:set>
                                  </p:childTnLst>
                                </p:cTn>
                              </p:par>
                              <p:par>
                                <p:cTn id="245" presetID="3" presetClass="exit" presetSubtype="10" fill="hold" grpId="4" nodeType="withEffect">
                                  <p:stCondLst>
                                    <p:cond delay="0"/>
                                  </p:stCondLst>
                                  <p:childTnLst>
                                    <p:animEffect transition="out" filter="blinds(horizontal)">
                                      <p:cBhvr>
                                        <p:cTn id="246" dur="2000"/>
                                        <p:tgtEl>
                                          <p:spTgt spid="14"/>
                                        </p:tgtEl>
                                      </p:cBhvr>
                                    </p:animEffect>
                                    <p:set>
                                      <p:cBhvr>
                                        <p:cTn id="247" dur="1" fill="hold">
                                          <p:stCondLst>
                                            <p:cond delay="1999"/>
                                          </p:stCondLst>
                                        </p:cTn>
                                        <p:tgtEl>
                                          <p:spTgt spid="14"/>
                                        </p:tgtEl>
                                        <p:attrNameLst>
                                          <p:attrName>style.visibility</p:attrName>
                                        </p:attrNameLst>
                                      </p:cBhvr>
                                      <p:to>
                                        <p:strVal val="hidden"/>
                                      </p:to>
                                    </p:set>
                                  </p:childTnLst>
                                </p:cTn>
                              </p:par>
                              <p:par>
                                <p:cTn id="248" presetID="23" presetClass="entr" presetSubtype="288"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4/3*#ppt_w"/>
                                          </p:val>
                                        </p:tav>
                                        <p:tav tm="100000">
                                          <p:val>
                                            <p:strVal val="#ppt_w"/>
                                          </p:val>
                                        </p:tav>
                                      </p:tavLst>
                                    </p:anim>
                                    <p:anim calcmode="lin" valueType="num">
                                      <p:cBhvr>
                                        <p:cTn id="251" dur="2000" fill="hold"/>
                                        <p:tgtEl>
                                          <p:spTgt spid="2"/>
                                        </p:tgtEl>
                                        <p:attrNameLst>
                                          <p:attrName>ppt_h</p:attrName>
                                        </p:attrNameLst>
                                      </p:cBhvr>
                                      <p:tavLst>
                                        <p:tav tm="0">
                                          <p:val>
                                            <p:strVal val="4/3*#ppt_h"/>
                                          </p:val>
                                        </p:tav>
                                        <p:tav tm="100000">
                                          <p:val>
                                            <p:strVal val="#ppt_h"/>
                                          </p:val>
                                        </p:tav>
                                      </p:tavLst>
                                    </p:anim>
                                  </p:childTnLst>
                                </p:cTn>
                              </p:par>
                              <p:par>
                                <p:cTn id="252" presetID="16" presetClass="entr" presetSubtype="4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arn(outHorizontal)">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5c8048a3b6690c38eee4d43e46a80c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c95eec6c8feffd6f62dff3b848afd37.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4500562" y="0"/>
            <a:ext cx="1428760" cy="1357322"/>
          </a:xfrm>
          <a:prstGeom prst="rect">
            <a:avLst/>
          </a:prstGeom>
        </p:spPr>
      </p:pic>
      <p:pic>
        <p:nvPicPr>
          <p:cNvPr id="5" name="4 Imagen" descr="cc95eec6c8feffd6f62dff3b848afd37.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flipH="1">
            <a:off x="3143240" y="0"/>
            <a:ext cx="1428760" cy="1357322"/>
          </a:xfrm>
          <a:prstGeom prst="rect">
            <a:avLst/>
          </a:prstGeom>
        </p:spPr>
      </p:pic>
      <p:pic>
        <p:nvPicPr>
          <p:cNvPr id="6" name="5 Imagen" descr="cc95eec6c8feffd6f62dff3b848afd37.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4500562" y="1214428"/>
            <a:ext cx="1428760" cy="1357322"/>
          </a:xfrm>
          <a:prstGeom prst="rect">
            <a:avLst/>
          </a:prstGeom>
        </p:spPr>
      </p:pic>
      <p:pic>
        <p:nvPicPr>
          <p:cNvPr id="7" name="6 Imagen" descr="cc95eec6c8feffd6f62dff3b848afd37.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flipH="1">
            <a:off x="3143240" y="1214428"/>
            <a:ext cx="1428760" cy="1357322"/>
          </a:xfrm>
          <a:prstGeom prst="rect">
            <a:avLst/>
          </a:prstGeom>
        </p:spPr>
      </p:pic>
      <p:pic>
        <p:nvPicPr>
          <p:cNvPr id="8" name="7 Imagen" descr="cc95eec6c8feffd6f62dff3b848afd37.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4500562" y="2500312"/>
            <a:ext cx="1428760" cy="1357322"/>
          </a:xfrm>
          <a:prstGeom prst="rect">
            <a:avLst/>
          </a:prstGeom>
        </p:spPr>
      </p:pic>
      <p:pic>
        <p:nvPicPr>
          <p:cNvPr id="9" name="8 Imagen" descr="cc95eec6c8feffd6f62dff3b848afd37.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flipH="1">
            <a:off x="3143240" y="2500312"/>
            <a:ext cx="1428760" cy="1357322"/>
          </a:xfrm>
          <a:prstGeom prst="rect">
            <a:avLst/>
          </a:prstGeom>
        </p:spPr>
      </p:pic>
      <p:pic>
        <p:nvPicPr>
          <p:cNvPr id="10" name="9 Imagen" descr="cc95eec6c8feffd6f62dff3b848afd37.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a:off x="4500562" y="3786178"/>
            <a:ext cx="1428760" cy="1357322"/>
          </a:xfrm>
          <a:prstGeom prst="rect">
            <a:avLst/>
          </a:prstGeom>
        </p:spPr>
      </p:pic>
      <p:pic>
        <p:nvPicPr>
          <p:cNvPr id="11" name="10 Imagen" descr="cc95eec6c8feffd6f62dff3b848afd37.png"/>
          <p:cNvPicPr>
            <a:picLocks noChangeAspect="1"/>
          </p:cNvPicPr>
          <p:nvPr/>
        </p:nvPicPr>
        <p:blipFill>
          <a:blip r:embed="rId3">
            <a:duotone>
              <a:schemeClr val="accent3">
                <a:shade val="45000"/>
                <a:satMod val="135000"/>
              </a:schemeClr>
              <a:prstClr val="white"/>
            </a:duotone>
            <a:lum bright="20000" contrast="40000"/>
          </a:blip>
          <a:stretch>
            <a:fillRect/>
          </a:stretch>
        </p:blipFill>
        <p:spPr>
          <a:xfrm flipH="1">
            <a:off x="3143240" y="3786178"/>
            <a:ext cx="1428760" cy="1357322"/>
          </a:xfrm>
          <a:prstGeom prst="rect">
            <a:avLst/>
          </a:prstGeom>
        </p:spPr>
      </p:pic>
      <p:sp>
        <p:nvSpPr>
          <p:cNvPr id="12" name="11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0-#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0-#ppt_w/2"/>
                                          </p:val>
                                        </p:tav>
                                        <p:tav tm="100000">
                                          <p:val>
                                            <p:strVal val="#ppt_x"/>
                                          </p:val>
                                        </p:tav>
                                      </p:tavLst>
                                    </p:anim>
                                    <p:anim calcmode="lin" valueType="num">
                                      <p:cBhvr additive="base">
                                        <p:cTn id="34" dur="2000" fill="hold"/>
                                        <p:tgtEl>
                                          <p:spTgt spid="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4000"/>
                            </p:stCondLst>
                            <p:childTnLst>
                              <p:par>
                                <p:cTn id="56" presetID="2" presetClass="exit" presetSubtype="2" fill="hold" nodeType="afterEffect">
                                  <p:stCondLst>
                                    <p:cond delay="0"/>
                                  </p:stCondLst>
                                  <p:childTnLst>
                                    <p:anim calcmode="lin" valueType="num">
                                      <p:cBhvr additive="base">
                                        <p:cTn id="57" dur="2000"/>
                                        <p:tgtEl>
                                          <p:spTgt spid="5"/>
                                        </p:tgtEl>
                                        <p:attrNameLst>
                                          <p:attrName>ppt_x</p:attrName>
                                        </p:attrNameLst>
                                      </p:cBhvr>
                                      <p:tavLst>
                                        <p:tav tm="0">
                                          <p:val>
                                            <p:strVal val="ppt_x"/>
                                          </p:val>
                                        </p:tav>
                                        <p:tav tm="100000">
                                          <p:val>
                                            <p:strVal val="1+ppt_w/2"/>
                                          </p:val>
                                        </p:tav>
                                      </p:tavLst>
                                    </p:anim>
                                    <p:anim calcmode="lin" valueType="num">
                                      <p:cBhvr additive="base">
                                        <p:cTn id="58" dur="2000"/>
                                        <p:tgtEl>
                                          <p:spTgt spid="5"/>
                                        </p:tgtEl>
                                        <p:attrNameLst>
                                          <p:attrName>ppt_y</p:attrName>
                                        </p:attrNameLst>
                                      </p:cBhvr>
                                      <p:tavLst>
                                        <p:tav tm="0">
                                          <p:val>
                                            <p:strVal val="ppt_y"/>
                                          </p:val>
                                        </p:tav>
                                        <p:tav tm="100000">
                                          <p:val>
                                            <p:strVal val="ppt_y"/>
                                          </p:val>
                                        </p:tav>
                                      </p:tavLst>
                                    </p:anim>
                                    <p:set>
                                      <p:cBhvr>
                                        <p:cTn id="59" dur="1" fill="hold">
                                          <p:stCondLst>
                                            <p:cond delay="1999"/>
                                          </p:stCondLst>
                                        </p:cTn>
                                        <p:tgtEl>
                                          <p:spTgt spid="5"/>
                                        </p:tgtEl>
                                        <p:attrNameLst>
                                          <p:attrName>style.visibility</p:attrName>
                                        </p:attrNameLst>
                                      </p:cBhvr>
                                      <p:to>
                                        <p:strVal val="hidden"/>
                                      </p:to>
                                    </p:set>
                                  </p:childTnLst>
                                </p:cTn>
                              </p:par>
                              <p:par>
                                <p:cTn id="60" presetID="2" presetClass="exit" presetSubtype="2" fill="hold" nodeType="withEffect">
                                  <p:stCondLst>
                                    <p:cond delay="0"/>
                                  </p:stCondLst>
                                  <p:childTnLst>
                                    <p:anim calcmode="lin" valueType="num">
                                      <p:cBhvr additive="base">
                                        <p:cTn id="61" dur="2000"/>
                                        <p:tgtEl>
                                          <p:spTgt spid="7"/>
                                        </p:tgtEl>
                                        <p:attrNameLst>
                                          <p:attrName>ppt_x</p:attrName>
                                        </p:attrNameLst>
                                      </p:cBhvr>
                                      <p:tavLst>
                                        <p:tav tm="0">
                                          <p:val>
                                            <p:strVal val="ppt_x"/>
                                          </p:val>
                                        </p:tav>
                                        <p:tav tm="100000">
                                          <p:val>
                                            <p:strVal val="1+ppt_w/2"/>
                                          </p:val>
                                        </p:tav>
                                      </p:tavLst>
                                    </p:anim>
                                    <p:anim calcmode="lin" valueType="num">
                                      <p:cBhvr additive="base">
                                        <p:cTn id="62" dur="2000"/>
                                        <p:tgtEl>
                                          <p:spTgt spid="7"/>
                                        </p:tgtEl>
                                        <p:attrNameLst>
                                          <p:attrName>ppt_y</p:attrName>
                                        </p:attrNameLst>
                                      </p:cBhvr>
                                      <p:tavLst>
                                        <p:tav tm="0">
                                          <p:val>
                                            <p:strVal val="ppt_y"/>
                                          </p:val>
                                        </p:tav>
                                        <p:tav tm="100000">
                                          <p:val>
                                            <p:strVal val="ppt_y"/>
                                          </p:val>
                                        </p:tav>
                                      </p:tavLst>
                                    </p:anim>
                                    <p:set>
                                      <p:cBhvr>
                                        <p:cTn id="63" dur="1" fill="hold">
                                          <p:stCondLst>
                                            <p:cond delay="1999"/>
                                          </p:stCondLst>
                                        </p:cTn>
                                        <p:tgtEl>
                                          <p:spTgt spid="7"/>
                                        </p:tgtEl>
                                        <p:attrNameLst>
                                          <p:attrName>style.visibility</p:attrName>
                                        </p:attrNameLst>
                                      </p:cBhvr>
                                      <p:to>
                                        <p:strVal val="hidden"/>
                                      </p:to>
                                    </p:set>
                                  </p:childTnLst>
                                </p:cTn>
                              </p:par>
                              <p:par>
                                <p:cTn id="64" presetID="2" presetClass="exit" presetSubtype="2" fill="hold" nodeType="withEffect">
                                  <p:stCondLst>
                                    <p:cond delay="0"/>
                                  </p:stCondLst>
                                  <p:childTnLst>
                                    <p:anim calcmode="lin" valueType="num">
                                      <p:cBhvr additive="base">
                                        <p:cTn id="65" dur="2000"/>
                                        <p:tgtEl>
                                          <p:spTgt spid="9"/>
                                        </p:tgtEl>
                                        <p:attrNameLst>
                                          <p:attrName>ppt_x</p:attrName>
                                        </p:attrNameLst>
                                      </p:cBhvr>
                                      <p:tavLst>
                                        <p:tav tm="0">
                                          <p:val>
                                            <p:strVal val="ppt_x"/>
                                          </p:val>
                                        </p:tav>
                                        <p:tav tm="100000">
                                          <p:val>
                                            <p:strVal val="1+ppt_w/2"/>
                                          </p:val>
                                        </p:tav>
                                      </p:tavLst>
                                    </p:anim>
                                    <p:anim calcmode="lin" valueType="num">
                                      <p:cBhvr additive="base">
                                        <p:cTn id="66" dur="2000"/>
                                        <p:tgtEl>
                                          <p:spTgt spid="9"/>
                                        </p:tgtEl>
                                        <p:attrNameLst>
                                          <p:attrName>ppt_y</p:attrName>
                                        </p:attrNameLst>
                                      </p:cBhvr>
                                      <p:tavLst>
                                        <p:tav tm="0">
                                          <p:val>
                                            <p:strVal val="ppt_y"/>
                                          </p:val>
                                        </p:tav>
                                        <p:tav tm="100000">
                                          <p:val>
                                            <p:strVal val="ppt_y"/>
                                          </p:val>
                                        </p:tav>
                                      </p:tavLst>
                                    </p:anim>
                                    <p:set>
                                      <p:cBhvr>
                                        <p:cTn id="67" dur="1" fill="hold">
                                          <p:stCondLst>
                                            <p:cond delay="1999"/>
                                          </p:stCondLst>
                                        </p:cTn>
                                        <p:tgtEl>
                                          <p:spTgt spid="9"/>
                                        </p:tgtEl>
                                        <p:attrNameLst>
                                          <p:attrName>style.visibility</p:attrName>
                                        </p:attrNameLst>
                                      </p:cBhvr>
                                      <p:to>
                                        <p:strVal val="hidden"/>
                                      </p:to>
                                    </p:set>
                                  </p:childTnLst>
                                </p:cTn>
                              </p:par>
                              <p:par>
                                <p:cTn id="68" presetID="2" presetClass="exit" presetSubtype="2" fill="hold" nodeType="withEffect">
                                  <p:stCondLst>
                                    <p:cond delay="0"/>
                                  </p:stCondLst>
                                  <p:childTnLst>
                                    <p:anim calcmode="lin" valueType="num">
                                      <p:cBhvr additive="base">
                                        <p:cTn id="69" dur="2000"/>
                                        <p:tgtEl>
                                          <p:spTgt spid="11"/>
                                        </p:tgtEl>
                                        <p:attrNameLst>
                                          <p:attrName>ppt_x</p:attrName>
                                        </p:attrNameLst>
                                      </p:cBhvr>
                                      <p:tavLst>
                                        <p:tav tm="0">
                                          <p:val>
                                            <p:strVal val="ppt_x"/>
                                          </p:val>
                                        </p:tav>
                                        <p:tav tm="100000">
                                          <p:val>
                                            <p:strVal val="1+ppt_w/2"/>
                                          </p:val>
                                        </p:tav>
                                      </p:tavLst>
                                    </p:anim>
                                    <p:anim calcmode="lin" valueType="num">
                                      <p:cBhvr additive="base">
                                        <p:cTn id="70" dur="2000"/>
                                        <p:tgtEl>
                                          <p:spTgt spid="11"/>
                                        </p:tgtEl>
                                        <p:attrNameLst>
                                          <p:attrName>ppt_y</p:attrName>
                                        </p:attrNameLst>
                                      </p:cBhvr>
                                      <p:tavLst>
                                        <p:tav tm="0">
                                          <p:val>
                                            <p:strVal val="ppt_y"/>
                                          </p:val>
                                        </p:tav>
                                        <p:tav tm="100000">
                                          <p:val>
                                            <p:strVal val="ppt_y"/>
                                          </p:val>
                                        </p:tav>
                                      </p:tavLst>
                                    </p:anim>
                                    <p:set>
                                      <p:cBhvr>
                                        <p:cTn id="71" dur="1" fill="hold">
                                          <p:stCondLst>
                                            <p:cond delay="1999"/>
                                          </p:stCondLst>
                                        </p:cTn>
                                        <p:tgtEl>
                                          <p:spTgt spid="11"/>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0-ppt_w/2"/>
                                          </p:val>
                                        </p:tav>
                                      </p:tavLst>
                                    </p:anim>
                                    <p:anim calcmode="lin" valueType="num">
                                      <p:cBhvr additive="base">
                                        <p:cTn id="74" dur="2000"/>
                                        <p:tgtEl>
                                          <p:spTgt spid="4"/>
                                        </p:tgtEl>
                                        <p:attrNameLst>
                                          <p:attrName>ppt_y</p:attrName>
                                        </p:attrNameLst>
                                      </p:cBhvr>
                                      <p:tavLst>
                                        <p:tav tm="0">
                                          <p:val>
                                            <p:strVal val="ppt_y"/>
                                          </p:val>
                                        </p:tav>
                                        <p:tav tm="100000">
                                          <p:val>
                                            <p:strVal val="ppt_y"/>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8" fill="hold" nodeType="withEffect">
                                  <p:stCondLst>
                                    <p:cond delay="0"/>
                                  </p:stCondLst>
                                  <p:childTnLst>
                                    <p:anim calcmode="lin" valueType="num">
                                      <p:cBhvr additive="base">
                                        <p:cTn id="77" dur="2000"/>
                                        <p:tgtEl>
                                          <p:spTgt spid="6"/>
                                        </p:tgtEl>
                                        <p:attrNameLst>
                                          <p:attrName>ppt_x</p:attrName>
                                        </p:attrNameLst>
                                      </p:cBhvr>
                                      <p:tavLst>
                                        <p:tav tm="0">
                                          <p:val>
                                            <p:strVal val="ppt_x"/>
                                          </p:val>
                                        </p:tav>
                                        <p:tav tm="100000">
                                          <p:val>
                                            <p:strVal val="0-ppt_w/2"/>
                                          </p:val>
                                        </p:tav>
                                      </p:tavLst>
                                    </p:anim>
                                    <p:anim calcmode="lin" valueType="num">
                                      <p:cBhvr additive="base">
                                        <p:cTn id="78" dur="2000"/>
                                        <p:tgtEl>
                                          <p:spTgt spid="6"/>
                                        </p:tgtEl>
                                        <p:attrNameLst>
                                          <p:attrName>ppt_y</p:attrName>
                                        </p:attrNameLst>
                                      </p:cBhvr>
                                      <p:tavLst>
                                        <p:tav tm="0">
                                          <p:val>
                                            <p:strVal val="ppt_y"/>
                                          </p:val>
                                        </p:tav>
                                        <p:tav tm="100000">
                                          <p:val>
                                            <p:strVal val="ppt_y"/>
                                          </p:val>
                                        </p:tav>
                                      </p:tavLst>
                                    </p:anim>
                                    <p:set>
                                      <p:cBhvr>
                                        <p:cTn id="79" dur="1" fill="hold">
                                          <p:stCondLst>
                                            <p:cond delay="1999"/>
                                          </p:stCondLst>
                                        </p:cTn>
                                        <p:tgtEl>
                                          <p:spTgt spid="6"/>
                                        </p:tgtEl>
                                        <p:attrNameLst>
                                          <p:attrName>style.visibility</p:attrName>
                                        </p:attrNameLst>
                                      </p:cBhvr>
                                      <p:to>
                                        <p:strVal val="hidden"/>
                                      </p:to>
                                    </p:set>
                                  </p:childTnLst>
                                </p:cTn>
                              </p:par>
                              <p:par>
                                <p:cTn id="80" presetID="2" presetClass="exit" presetSubtype="8" fill="hold"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ppt_y"/>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8" fill="hold" nodeType="withEffect">
                                  <p:stCondLst>
                                    <p:cond delay="0"/>
                                  </p:stCondLst>
                                  <p:childTnLst>
                                    <p:anim calcmode="lin" valueType="num">
                                      <p:cBhvr additive="base">
                                        <p:cTn id="85" dur="2000"/>
                                        <p:tgtEl>
                                          <p:spTgt spid="10"/>
                                        </p:tgtEl>
                                        <p:attrNameLst>
                                          <p:attrName>ppt_x</p:attrName>
                                        </p:attrNameLst>
                                      </p:cBhvr>
                                      <p:tavLst>
                                        <p:tav tm="0">
                                          <p:val>
                                            <p:strVal val="ppt_x"/>
                                          </p:val>
                                        </p:tav>
                                        <p:tav tm="100000">
                                          <p:val>
                                            <p:strVal val="0-ppt_w/2"/>
                                          </p:val>
                                        </p:tav>
                                      </p:tavLst>
                                    </p:anim>
                                    <p:anim calcmode="lin" valueType="num">
                                      <p:cBhvr additive="base">
                                        <p:cTn id="86" dur="2000"/>
                                        <p:tgtEl>
                                          <p:spTgt spid="10"/>
                                        </p:tgtEl>
                                        <p:attrNameLst>
                                          <p:attrName>ppt_y</p:attrName>
                                        </p:attrNameLst>
                                      </p:cBhvr>
                                      <p:tavLst>
                                        <p:tav tm="0">
                                          <p:val>
                                            <p:strVal val="ppt_y"/>
                                          </p:val>
                                        </p:tav>
                                        <p:tav tm="100000">
                                          <p:val>
                                            <p:strVal val="ppt_y"/>
                                          </p:val>
                                        </p:tav>
                                      </p:tavLst>
                                    </p:anim>
                                    <p:set>
                                      <p:cBhvr>
                                        <p:cTn id="87" dur="1" fill="hold">
                                          <p:stCondLst>
                                            <p:cond delay="1999"/>
                                          </p:stCondLst>
                                        </p:cTn>
                                        <p:tgtEl>
                                          <p:spTgt spid="10"/>
                                        </p:tgtEl>
                                        <p:attrNameLst>
                                          <p:attrName>style.visibility</p:attrName>
                                        </p:attrNameLst>
                                      </p:cBhvr>
                                      <p:to>
                                        <p:strVal val="hidden"/>
                                      </p:to>
                                    </p:set>
                                  </p:childTnLst>
                                </p:cTn>
                              </p:par>
                              <p:par>
                                <p:cTn id="88" presetID="8" presetClass="emph" presetSubtype="0" autoRev="1" fill="hold"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autoRev="1" fill="hold"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autoRev="1" fill="hold"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autoRev="1" fill="hold"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autoRev="1" fill="hold" nodeType="withEffect">
                                  <p:stCondLst>
                                    <p:cond delay="0"/>
                                  </p:stCondLst>
                                  <p:childTnLst>
                                    <p:animRot by="21600000">
                                      <p:cBhvr>
                                        <p:cTn id="97" dur="2000" fill="hold"/>
                                        <p:tgtEl>
                                          <p:spTgt spid="5"/>
                                        </p:tgtEl>
                                        <p:attrNameLst>
                                          <p:attrName>r</p:attrName>
                                        </p:attrNameLst>
                                      </p:cBhvr>
                                    </p:animRot>
                                  </p:childTnLst>
                                </p:cTn>
                              </p:par>
                              <p:par>
                                <p:cTn id="98" presetID="8" presetClass="emph" presetSubtype="0" autoRev="1" fill="hold"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autoRev="1" fill="hold"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autoRev="1" fill="hold" nodeType="withEffect">
                                  <p:stCondLst>
                                    <p:cond delay="0"/>
                                  </p:stCondLst>
                                  <p:childTnLst>
                                    <p:animRot by="21600000">
                                      <p:cBhvr>
                                        <p:cTn id="103" dur="2000" fill="hold"/>
                                        <p:tgtEl>
                                          <p:spTgt spid="11"/>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1116" y="0"/>
            <a:ext cx="9141767" cy="5143500"/>
          </a:xfrm>
          <a:prstGeom prst="rect">
            <a:avLst/>
          </a:prstGeom>
        </p:spPr>
      </p:pic>
      <p:sp>
        <p:nvSpPr>
          <p:cNvPr id="3" name="2 CuadroTexto"/>
          <p:cNvSpPr txBox="1"/>
          <p:nvPr/>
        </p:nvSpPr>
        <p:spPr>
          <a:xfrm>
            <a:off x="2143108" y="428610"/>
            <a:ext cx="4857784" cy="2862322"/>
          </a:xfrm>
          <a:prstGeom prst="rect">
            <a:avLst/>
          </a:prstGeom>
          <a:noFill/>
        </p:spPr>
        <p:txBody>
          <a:bodyPr wrap="square" rtlCol="0">
            <a:spAutoFit/>
          </a:bodyPr>
          <a:lstStyle/>
          <a:p>
            <a:pPr algn="ctr"/>
            <a:r>
              <a:rPr lang="es-PE" b="1" dirty="0" smtClean="0">
                <a:solidFill>
                  <a:srgbClr val="7030A0"/>
                </a:solidFill>
              </a:rPr>
              <a:t>Básicamente, el arte de la comunicación implica dominar tres aspectos: lo que decimos (palabras), como lo decimos (tono, etc.) y como actuamos (expresión corporal y facial). Hoy solo quiero centrarme en lo que decimos, en nuestras palabras, en como hablamos, en definitiva, en el uso que hacemos de nuestro lenguaje.</a:t>
            </a:r>
          </a:p>
          <a:p>
            <a:pPr algn="ct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D636BF">
                <a:shade val="67500"/>
                <a:satMod val="115000"/>
              </a:srgbClr>
            </a:gs>
            <a:gs pos="100000">
              <a:srgbClr val="D636BF">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571355529_devushka-v-pole-instagram-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41366_orb-png.png"/>
          <p:cNvPicPr>
            <a:picLocks noChangeAspect="1"/>
          </p:cNvPicPr>
          <p:nvPr/>
        </p:nvPicPr>
        <p:blipFill>
          <a:blip r:embed="rId3"/>
          <a:stretch>
            <a:fillRect/>
          </a:stretch>
        </p:blipFill>
        <p:spPr>
          <a:xfrm rot="5400000">
            <a:off x="6500826" y="2214560"/>
            <a:ext cx="866352" cy="866352"/>
          </a:xfrm>
          <a:prstGeom prst="rect">
            <a:avLst/>
          </a:prstGeom>
        </p:spPr>
      </p:pic>
      <p:pic>
        <p:nvPicPr>
          <p:cNvPr id="5" name="4 Imagen" descr="141366_orb-png.png"/>
          <p:cNvPicPr>
            <a:picLocks noChangeAspect="1"/>
          </p:cNvPicPr>
          <p:nvPr/>
        </p:nvPicPr>
        <p:blipFill>
          <a:blip r:embed="rId3"/>
          <a:stretch>
            <a:fillRect/>
          </a:stretch>
        </p:blipFill>
        <p:spPr>
          <a:xfrm>
            <a:off x="4143372" y="214296"/>
            <a:ext cx="866352" cy="866352"/>
          </a:xfrm>
          <a:prstGeom prst="rect">
            <a:avLst/>
          </a:prstGeom>
        </p:spPr>
      </p:pic>
      <p:pic>
        <p:nvPicPr>
          <p:cNvPr id="6" name="5 Imagen" descr="141366_orb-png.png"/>
          <p:cNvPicPr>
            <a:picLocks noChangeAspect="1"/>
          </p:cNvPicPr>
          <p:nvPr/>
        </p:nvPicPr>
        <p:blipFill>
          <a:blip r:embed="rId3"/>
          <a:stretch>
            <a:fillRect/>
          </a:stretch>
        </p:blipFill>
        <p:spPr>
          <a:xfrm rot="10800000">
            <a:off x="4143372" y="4000510"/>
            <a:ext cx="866352" cy="866352"/>
          </a:xfrm>
          <a:prstGeom prst="rect">
            <a:avLst/>
          </a:prstGeom>
        </p:spPr>
      </p:pic>
      <p:pic>
        <p:nvPicPr>
          <p:cNvPr id="7" name="6 Imagen" descr="141366_orb-png.png"/>
          <p:cNvPicPr>
            <a:picLocks noChangeAspect="1"/>
          </p:cNvPicPr>
          <p:nvPr/>
        </p:nvPicPr>
        <p:blipFill>
          <a:blip r:embed="rId3"/>
          <a:stretch>
            <a:fillRect/>
          </a:stretch>
        </p:blipFill>
        <p:spPr>
          <a:xfrm rot="16200000">
            <a:off x="2071670" y="2285998"/>
            <a:ext cx="866352" cy="866352"/>
          </a:xfrm>
          <a:prstGeom prst="rect">
            <a:avLst/>
          </a:prstGeom>
        </p:spPr>
      </p:pic>
      <p:pic>
        <p:nvPicPr>
          <p:cNvPr id="8" name="7 Imagen" descr="141366_orb-png.png"/>
          <p:cNvPicPr>
            <a:picLocks noChangeAspect="1"/>
          </p:cNvPicPr>
          <p:nvPr/>
        </p:nvPicPr>
        <p:blipFill>
          <a:blip r:embed="rId3">
            <a:duotone>
              <a:prstClr val="black"/>
              <a:schemeClr val="accent3">
                <a:tint val="45000"/>
                <a:satMod val="400000"/>
              </a:schemeClr>
            </a:duotone>
          </a:blip>
          <a:stretch>
            <a:fillRect/>
          </a:stretch>
        </p:blipFill>
        <p:spPr>
          <a:xfrm rot="2936874">
            <a:off x="5892982" y="892334"/>
            <a:ext cx="866352" cy="866352"/>
          </a:xfrm>
          <a:prstGeom prst="rect">
            <a:avLst/>
          </a:prstGeom>
        </p:spPr>
      </p:pic>
      <p:pic>
        <p:nvPicPr>
          <p:cNvPr id="9" name="8 Imagen" descr="141366_orb-png.png"/>
          <p:cNvPicPr>
            <a:picLocks noChangeAspect="1"/>
          </p:cNvPicPr>
          <p:nvPr/>
        </p:nvPicPr>
        <p:blipFill>
          <a:blip r:embed="rId3">
            <a:duotone>
              <a:prstClr val="black"/>
              <a:schemeClr val="accent3">
                <a:tint val="45000"/>
                <a:satMod val="400000"/>
              </a:schemeClr>
            </a:duotone>
          </a:blip>
          <a:stretch>
            <a:fillRect/>
          </a:stretch>
        </p:blipFill>
        <p:spPr>
          <a:xfrm rot="7955152">
            <a:off x="5750105" y="3392666"/>
            <a:ext cx="866352" cy="866352"/>
          </a:xfrm>
          <a:prstGeom prst="rect">
            <a:avLst/>
          </a:prstGeom>
        </p:spPr>
      </p:pic>
      <p:pic>
        <p:nvPicPr>
          <p:cNvPr id="10" name="9 Imagen" descr="141366_orb-png.png"/>
          <p:cNvPicPr>
            <a:picLocks noChangeAspect="1"/>
          </p:cNvPicPr>
          <p:nvPr/>
        </p:nvPicPr>
        <p:blipFill>
          <a:blip r:embed="rId3">
            <a:duotone>
              <a:prstClr val="black"/>
              <a:schemeClr val="accent3">
                <a:tint val="45000"/>
                <a:satMod val="400000"/>
              </a:schemeClr>
            </a:duotone>
          </a:blip>
          <a:stretch>
            <a:fillRect/>
          </a:stretch>
        </p:blipFill>
        <p:spPr>
          <a:xfrm rot="18655952">
            <a:off x="2678182" y="963684"/>
            <a:ext cx="866352" cy="866352"/>
          </a:xfrm>
          <a:prstGeom prst="rect">
            <a:avLst/>
          </a:prstGeom>
        </p:spPr>
      </p:pic>
      <p:pic>
        <p:nvPicPr>
          <p:cNvPr id="11" name="10 Imagen" descr="141366_orb-png.png"/>
          <p:cNvPicPr>
            <a:picLocks noChangeAspect="1"/>
          </p:cNvPicPr>
          <p:nvPr/>
        </p:nvPicPr>
        <p:blipFill>
          <a:blip r:embed="rId3">
            <a:duotone>
              <a:prstClr val="black"/>
              <a:schemeClr val="accent3">
                <a:tint val="45000"/>
                <a:satMod val="400000"/>
              </a:schemeClr>
            </a:duotone>
          </a:blip>
          <a:stretch>
            <a:fillRect/>
          </a:stretch>
        </p:blipFill>
        <p:spPr>
          <a:xfrm rot="13744631">
            <a:off x="2729383" y="3586652"/>
            <a:ext cx="866352" cy="866352"/>
          </a:xfrm>
          <a:prstGeom prst="rect">
            <a:avLst/>
          </a:prstGeom>
        </p:spPr>
      </p:pic>
      <p:pic>
        <p:nvPicPr>
          <p:cNvPr id="12" name="11 Imagen" descr="141366_orb-png.png"/>
          <p:cNvPicPr>
            <a:picLocks noChangeAspect="1"/>
          </p:cNvPicPr>
          <p:nvPr/>
        </p:nvPicPr>
        <p:blipFill>
          <a:blip r:embed="rId3">
            <a:duotone>
              <a:schemeClr val="accent6">
                <a:shade val="45000"/>
                <a:satMod val="135000"/>
              </a:schemeClr>
              <a:prstClr val="white"/>
            </a:duotone>
          </a:blip>
          <a:stretch>
            <a:fillRect/>
          </a:stretch>
        </p:blipFill>
        <p:spPr>
          <a:xfrm>
            <a:off x="4143372" y="1285866"/>
            <a:ext cx="866352" cy="866352"/>
          </a:xfrm>
          <a:prstGeom prst="rect">
            <a:avLst/>
          </a:prstGeom>
        </p:spPr>
      </p:pic>
      <p:pic>
        <p:nvPicPr>
          <p:cNvPr id="13" name="12 Imagen" descr="141366_orb-png.png"/>
          <p:cNvPicPr>
            <a:picLocks noChangeAspect="1"/>
          </p:cNvPicPr>
          <p:nvPr/>
        </p:nvPicPr>
        <p:blipFill>
          <a:blip r:embed="rId3"/>
          <a:stretch>
            <a:fillRect/>
          </a:stretch>
        </p:blipFill>
        <p:spPr>
          <a:xfrm rot="10800000">
            <a:off x="4286248" y="2786064"/>
            <a:ext cx="866352" cy="866352"/>
          </a:xfrm>
          <a:prstGeom prst="rect">
            <a:avLst/>
          </a:prstGeom>
        </p:spPr>
      </p:pic>
      <p:pic>
        <p:nvPicPr>
          <p:cNvPr id="14" name="13 Imagen" descr="141366_orb-png.png"/>
          <p:cNvPicPr>
            <a:picLocks noChangeAspect="1"/>
          </p:cNvPicPr>
          <p:nvPr/>
        </p:nvPicPr>
        <p:blipFill>
          <a:blip r:embed="rId3">
            <a:duotone>
              <a:schemeClr val="accent6">
                <a:shade val="45000"/>
                <a:satMod val="135000"/>
              </a:schemeClr>
              <a:prstClr val="white"/>
            </a:duotone>
          </a:blip>
          <a:stretch>
            <a:fillRect/>
          </a:stretch>
        </p:blipFill>
        <p:spPr>
          <a:xfrm rot="6250875">
            <a:off x="4954206" y="2311014"/>
            <a:ext cx="866352" cy="866352"/>
          </a:xfrm>
          <a:prstGeom prst="rect">
            <a:avLst/>
          </a:prstGeom>
        </p:spPr>
      </p:pic>
      <p:pic>
        <p:nvPicPr>
          <p:cNvPr id="15" name="14 Imagen" descr="141366_orb-png.png"/>
          <p:cNvPicPr>
            <a:picLocks noChangeAspect="1"/>
          </p:cNvPicPr>
          <p:nvPr/>
        </p:nvPicPr>
        <p:blipFill>
          <a:blip r:embed="rId3"/>
          <a:stretch>
            <a:fillRect/>
          </a:stretch>
        </p:blipFill>
        <p:spPr>
          <a:xfrm rot="2936874">
            <a:off x="4821412" y="1606715"/>
            <a:ext cx="866352" cy="866352"/>
          </a:xfrm>
          <a:prstGeom prst="rect">
            <a:avLst/>
          </a:prstGeom>
        </p:spPr>
      </p:pic>
      <p:pic>
        <p:nvPicPr>
          <p:cNvPr id="16" name="15 Imagen" descr="141366_orb-png.png"/>
          <p:cNvPicPr>
            <a:picLocks noChangeAspect="1"/>
          </p:cNvPicPr>
          <p:nvPr/>
        </p:nvPicPr>
        <p:blipFill>
          <a:blip r:embed="rId3"/>
          <a:stretch>
            <a:fillRect/>
          </a:stretch>
        </p:blipFill>
        <p:spPr>
          <a:xfrm rot="18655952">
            <a:off x="3535439" y="1820941"/>
            <a:ext cx="866352" cy="866352"/>
          </a:xfrm>
          <a:prstGeom prst="rect">
            <a:avLst/>
          </a:prstGeom>
        </p:spPr>
      </p:pic>
      <p:pic>
        <p:nvPicPr>
          <p:cNvPr id="17" name="16 Imagen" descr="141366_orb-png.png"/>
          <p:cNvPicPr>
            <a:picLocks noChangeAspect="1"/>
          </p:cNvPicPr>
          <p:nvPr/>
        </p:nvPicPr>
        <p:blipFill>
          <a:blip r:embed="rId3">
            <a:duotone>
              <a:schemeClr val="accent6">
                <a:shade val="45000"/>
                <a:satMod val="135000"/>
              </a:schemeClr>
              <a:prstClr val="white"/>
            </a:duotone>
          </a:blip>
          <a:stretch>
            <a:fillRect/>
          </a:stretch>
        </p:blipFill>
        <p:spPr>
          <a:xfrm>
            <a:off x="3786182" y="2428874"/>
            <a:ext cx="868698" cy="868698"/>
          </a:xfrm>
          <a:prstGeom prst="rect">
            <a:avLst/>
          </a:prstGeom>
          <a:noFill/>
          <a:ln>
            <a:noFill/>
          </a:ln>
        </p:spPr>
      </p:pic>
      <p:sp>
        <p:nvSpPr>
          <p:cNvPr id="18" name="17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23" presetClass="entr" presetSubtype="32"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p:cTn id="73" dur="2000" fill="hold"/>
                                        <p:tgtEl>
                                          <p:spTgt spid="12"/>
                                        </p:tgtEl>
                                        <p:attrNameLst>
                                          <p:attrName>ppt_w</p:attrName>
                                        </p:attrNameLst>
                                      </p:cBhvr>
                                      <p:tavLst>
                                        <p:tav tm="0">
                                          <p:val>
                                            <p:strVal val="4*#ppt_w"/>
                                          </p:val>
                                        </p:tav>
                                        <p:tav tm="100000">
                                          <p:val>
                                            <p:strVal val="#ppt_w"/>
                                          </p:val>
                                        </p:tav>
                                      </p:tavLst>
                                    </p:anim>
                                    <p:anim calcmode="lin" valueType="num">
                                      <p:cBhvr>
                                        <p:cTn id="74" dur="2000" fill="hold"/>
                                        <p:tgtEl>
                                          <p:spTgt spid="12"/>
                                        </p:tgtEl>
                                        <p:attrNameLst>
                                          <p:attrName>ppt_h</p:attrName>
                                        </p:attrNameLst>
                                      </p:cBhvr>
                                      <p:tavLst>
                                        <p:tav tm="0">
                                          <p:val>
                                            <p:strVal val="4*#ppt_h"/>
                                          </p:val>
                                        </p:tav>
                                        <p:tav tm="100000">
                                          <p:val>
                                            <p:strVal val="#ppt_h"/>
                                          </p:val>
                                        </p:tav>
                                      </p:tavLst>
                                    </p:anim>
                                  </p:childTnLst>
                                </p:cTn>
                              </p:par>
                              <p:par>
                                <p:cTn id="75" presetID="23" presetClass="entr" presetSubtype="32"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p:cTn id="77" dur="2000" fill="hold"/>
                                        <p:tgtEl>
                                          <p:spTgt spid="15"/>
                                        </p:tgtEl>
                                        <p:attrNameLst>
                                          <p:attrName>ppt_w</p:attrName>
                                        </p:attrNameLst>
                                      </p:cBhvr>
                                      <p:tavLst>
                                        <p:tav tm="0">
                                          <p:val>
                                            <p:strVal val="4*#ppt_w"/>
                                          </p:val>
                                        </p:tav>
                                        <p:tav tm="100000">
                                          <p:val>
                                            <p:strVal val="#ppt_w"/>
                                          </p:val>
                                        </p:tav>
                                      </p:tavLst>
                                    </p:anim>
                                    <p:anim calcmode="lin" valueType="num">
                                      <p:cBhvr>
                                        <p:cTn id="78" dur="2000" fill="hold"/>
                                        <p:tgtEl>
                                          <p:spTgt spid="15"/>
                                        </p:tgtEl>
                                        <p:attrNameLst>
                                          <p:attrName>ppt_h</p:attrName>
                                        </p:attrNameLst>
                                      </p:cBhvr>
                                      <p:tavLst>
                                        <p:tav tm="0">
                                          <p:val>
                                            <p:strVal val="4*#ppt_h"/>
                                          </p:val>
                                        </p:tav>
                                        <p:tav tm="100000">
                                          <p:val>
                                            <p:strVal val="#ppt_h"/>
                                          </p:val>
                                        </p:tav>
                                      </p:tavLst>
                                    </p:anim>
                                  </p:childTnLst>
                                </p:cTn>
                              </p:par>
                              <p:par>
                                <p:cTn id="79" presetID="23" presetClass="entr" presetSubtype="32"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p:cTn id="81" dur="2000" fill="hold"/>
                                        <p:tgtEl>
                                          <p:spTgt spid="14"/>
                                        </p:tgtEl>
                                        <p:attrNameLst>
                                          <p:attrName>ppt_w</p:attrName>
                                        </p:attrNameLst>
                                      </p:cBhvr>
                                      <p:tavLst>
                                        <p:tav tm="0">
                                          <p:val>
                                            <p:strVal val="4*#ppt_w"/>
                                          </p:val>
                                        </p:tav>
                                        <p:tav tm="100000">
                                          <p:val>
                                            <p:strVal val="#ppt_w"/>
                                          </p:val>
                                        </p:tav>
                                      </p:tavLst>
                                    </p:anim>
                                    <p:anim calcmode="lin" valueType="num">
                                      <p:cBhvr>
                                        <p:cTn id="82" dur="2000" fill="hold"/>
                                        <p:tgtEl>
                                          <p:spTgt spid="14"/>
                                        </p:tgtEl>
                                        <p:attrNameLst>
                                          <p:attrName>ppt_h</p:attrName>
                                        </p:attrNameLst>
                                      </p:cBhvr>
                                      <p:tavLst>
                                        <p:tav tm="0">
                                          <p:val>
                                            <p:strVal val="4*#ppt_h"/>
                                          </p:val>
                                        </p:tav>
                                        <p:tav tm="100000">
                                          <p:val>
                                            <p:strVal val="#ppt_h"/>
                                          </p:val>
                                        </p:tav>
                                      </p:tavLst>
                                    </p:anim>
                                  </p:childTnLst>
                                </p:cTn>
                              </p:par>
                              <p:par>
                                <p:cTn id="83" presetID="23" presetClass="entr" presetSubtype="32"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2000" fill="hold"/>
                                        <p:tgtEl>
                                          <p:spTgt spid="13"/>
                                        </p:tgtEl>
                                        <p:attrNameLst>
                                          <p:attrName>ppt_w</p:attrName>
                                        </p:attrNameLst>
                                      </p:cBhvr>
                                      <p:tavLst>
                                        <p:tav tm="0">
                                          <p:val>
                                            <p:strVal val="4*#ppt_w"/>
                                          </p:val>
                                        </p:tav>
                                        <p:tav tm="100000">
                                          <p:val>
                                            <p:strVal val="#ppt_w"/>
                                          </p:val>
                                        </p:tav>
                                      </p:tavLst>
                                    </p:anim>
                                    <p:anim calcmode="lin" valueType="num">
                                      <p:cBhvr>
                                        <p:cTn id="86" dur="2000" fill="hold"/>
                                        <p:tgtEl>
                                          <p:spTgt spid="13"/>
                                        </p:tgtEl>
                                        <p:attrNameLst>
                                          <p:attrName>ppt_h</p:attrName>
                                        </p:attrNameLst>
                                      </p:cBhvr>
                                      <p:tavLst>
                                        <p:tav tm="0">
                                          <p:val>
                                            <p:strVal val="4*#ppt_h"/>
                                          </p:val>
                                        </p:tav>
                                        <p:tav tm="100000">
                                          <p:val>
                                            <p:strVal val="#ppt_h"/>
                                          </p:val>
                                        </p:tav>
                                      </p:tavLst>
                                    </p:anim>
                                  </p:childTnLst>
                                </p:cTn>
                              </p:par>
                              <p:par>
                                <p:cTn id="87" presetID="23" presetClass="entr" presetSubtype="32"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p:cTn id="89" dur="2000" fill="hold"/>
                                        <p:tgtEl>
                                          <p:spTgt spid="17"/>
                                        </p:tgtEl>
                                        <p:attrNameLst>
                                          <p:attrName>ppt_w</p:attrName>
                                        </p:attrNameLst>
                                      </p:cBhvr>
                                      <p:tavLst>
                                        <p:tav tm="0">
                                          <p:val>
                                            <p:strVal val="4*#ppt_w"/>
                                          </p:val>
                                        </p:tav>
                                        <p:tav tm="100000">
                                          <p:val>
                                            <p:strVal val="#ppt_w"/>
                                          </p:val>
                                        </p:tav>
                                      </p:tavLst>
                                    </p:anim>
                                    <p:anim calcmode="lin" valueType="num">
                                      <p:cBhvr>
                                        <p:cTn id="90" dur="2000" fill="hold"/>
                                        <p:tgtEl>
                                          <p:spTgt spid="17"/>
                                        </p:tgtEl>
                                        <p:attrNameLst>
                                          <p:attrName>ppt_h</p:attrName>
                                        </p:attrNameLst>
                                      </p:cBhvr>
                                      <p:tavLst>
                                        <p:tav tm="0">
                                          <p:val>
                                            <p:strVal val="4*#ppt_h"/>
                                          </p:val>
                                        </p:tav>
                                        <p:tav tm="100000">
                                          <p:val>
                                            <p:strVal val="#ppt_h"/>
                                          </p:val>
                                        </p:tav>
                                      </p:tavLst>
                                    </p:anim>
                                  </p:childTnLst>
                                </p:cTn>
                              </p:par>
                              <p:par>
                                <p:cTn id="91" presetID="23" presetClass="entr" presetSubtype="32"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2000" fill="hold"/>
                                        <p:tgtEl>
                                          <p:spTgt spid="16"/>
                                        </p:tgtEl>
                                        <p:attrNameLst>
                                          <p:attrName>ppt_w</p:attrName>
                                        </p:attrNameLst>
                                      </p:cBhvr>
                                      <p:tavLst>
                                        <p:tav tm="0">
                                          <p:val>
                                            <p:strVal val="4*#ppt_w"/>
                                          </p:val>
                                        </p:tav>
                                        <p:tav tm="100000">
                                          <p:val>
                                            <p:strVal val="#ppt_w"/>
                                          </p:val>
                                        </p:tav>
                                      </p:tavLst>
                                    </p:anim>
                                    <p:anim calcmode="lin" valueType="num">
                                      <p:cBhvr>
                                        <p:cTn id="94" dur="2000" fill="hold"/>
                                        <p:tgtEl>
                                          <p:spTgt spid="16"/>
                                        </p:tgtEl>
                                        <p:attrNameLst>
                                          <p:attrName>ppt_h</p:attrName>
                                        </p:attrNameLst>
                                      </p:cBhvr>
                                      <p:tavLst>
                                        <p:tav tm="0">
                                          <p:val>
                                            <p:strVal val="4*#ppt_h"/>
                                          </p:val>
                                        </p:tav>
                                        <p:tav tm="100000">
                                          <p:val>
                                            <p:strVal val="#ppt_h"/>
                                          </p:val>
                                        </p:tav>
                                      </p:tavLst>
                                    </p:anim>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3"/>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7"/>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6"/>
                                        </p:tgtEl>
                                        <p:attrNameLst>
                                          <p:attrName>r</p:attrName>
                                        </p:attrNameLst>
                                      </p:cBhvr>
                                    </p:animRot>
                                  </p:childTnLst>
                                </p:cTn>
                              </p:par>
                            </p:childTnLst>
                          </p:cTn>
                        </p:par>
                        <p:par>
                          <p:cTn id="107" fill="hold">
                            <p:stCondLst>
                              <p:cond delay="4000"/>
                            </p:stCondLst>
                            <p:childTnLst>
                              <p:par>
                                <p:cTn id="108" presetID="23" presetClass="exit" presetSubtype="544" fill="hold" nodeType="afterEffect">
                                  <p:stCondLst>
                                    <p:cond delay="0"/>
                                  </p:stCondLst>
                                  <p:childTnLst>
                                    <p:anim calcmode="lin" valueType="num">
                                      <p:cBhvr>
                                        <p:cTn id="109" dur="2000"/>
                                        <p:tgtEl>
                                          <p:spTgt spid="4"/>
                                        </p:tgtEl>
                                        <p:attrNameLst>
                                          <p:attrName>ppt_w</p:attrName>
                                        </p:attrNameLst>
                                      </p:cBhvr>
                                      <p:tavLst>
                                        <p:tav tm="0">
                                          <p:val>
                                            <p:strVal val="ppt_w"/>
                                          </p:val>
                                        </p:tav>
                                        <p:tav tm="100000">
                                          <p:val>
                                            <p:fltVal val="0"/>
                                          </p:val>
                                        </p:tav>
                                      </p:tavLst>
                                    </p:anim>
                                    <p:anim calcmode="lin" valueType="num">
                                      <p:cBhvr>
                                        <p:cTn id="110" dur="2000"/>
                                        <p:tgtEl>
                                          <p:spTgt spid="4"/>
                                        </p:tgtEl>
                                        <p:attrNameLst>
                                          <p:attrName>ppt_h</p:attrName>
                                        </p:attrNameLst>
                                      </p:cBhvr>
                                      <p:tavLst>
                                        <p:tav tm="0">
                                          <p:val>
                                            <p:strVal val="ppt_h"/>
                                          </p:val>
                                        </p:tav>
                                        <p:tav tm="100000">
                                          <p:val>
                                            <p:fltVal val="0"/>
                                          </p:val>
                                        </p:tav>
                                      </p:tavLst>
                                    </p:anim>
                                    <p:anim calcmode="lin" valueType="num">
                                      <p:cBhvr>
                                        <p:cTn id="111" dur="2000"/>
                                        <p:tgtEl>
                                          <p:spTgt spid="4"/>
                                        </p:tgtEl>
                                        <p:attrNameLst>
                                          <p:attrName>ppt_x</p:attrName>
                                        </p:attrNameLst>
                                      </p:cBhvr>
                                      <p:tavLst>
                                        <p:tav tm="0">
                                          <p:val>
                                            <p:strVal val="ppt_x"/>
                                          </p:val>
                                        </p:tav>
                                        <p:tav tm="100000">
                                          <p:val>
                                            <p:fltVal val="0.5"/>
                                          </p:val>
                                        </p:tav>
                                      </p:tavLst>
                                    </p:anim>
                                    <p:anim calcmode="lin" valueType="num">
                                      <p:cBhvr>
                                        <p:cTn id="112" dur="2000"/>
                                        <p:tgtEl>
                                          <p:spTgt spid="4"/>
                                        </p:tgtEl>
                                        <p:attrNameLst>
                                          <p:attrName>ppt_y</p:attrName>
                                        </p:attrNameLst>
                                      </p:cBhvr>
                                      <p:tavLst>
                                        <p:tav tm="0">
                                          <p:val>
                                            <p:strVal val="ppt_y"/>
                                          </p:val>
                                        </p:tav>
                                        <p:tav tm="100000">
                                          <p:val>
                                            <p:fltVal val="0.5"/>
                                          </p:val>
                                        </p:tav>
                                      </p:tavLst>
                                    </p:anim>
                                    <p:set>
                                      <p:cBhvr>
                                        <p:cTn id="113" dur="1" fill="hold">
                                          <p:stCondLst>
                                            <p:cond delay="1999"/>
                                          </p:stCondLst>
                                        </p:cTn>
                                        <p:tgtEl>
                                          <p:spTgt spid="4"/>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5"/>
                                        </p:tgtEl>
                                        <p:attrNameLst>
                                          <p:attrName>ppt_w</p:attrName>
                                        </p:attrNameLst>
                                      </p:cBhvr>
                                      <p:tavLst>
                                        <p:tav tm="0">
                                          <p:val>
                                            <p:strVal val="ppt_w"/>
                                          </p:val>
                                        </p:tav>
                                        <p:tav tm="100000">
                                          <p:val>
                                            <p:fltVal val="0"/>
                                          </p:val>
                                        </p:tav>
                                      </p:tavLst>
                                    </p:anim>
                                    <p:anim calcmode="lin" valueType="num">
                                      <p:cBhvr>
                                        <p:cTn id="116" dur="2000"/>
                                        <p:tgtEl>
                                          <p:spTgt spid="5"/>
                                        </p:tgtEl>
                                        <p:attrNameLst>
                                          <p:attrName>ppt_h</p:attrName>
                                        </p:attrNameLst>
                                      </p:cBhvr>
                                      <p:tavLst>
                                        <p:tav tm="0">
                                          <p:val>
                                            <p:strVal val="ppt_h"/>
                                          </p:val>
                                        </p:tav>
                                        <p:tav tm="100000">
                                          <p:val>
                                            <p:fltVal val="0"/>
                                          </p:val>
                                        </p:tav>
                                      </p:tavLst>
                                    </p:anim>
                                    <p:anim calcmode="lin" valueType="num">
                                      <p:cBhvr>
                                        <p:cTn id="117" dur="2000"/>
                                        <p:tgtEl>
                                          <p:spTgt spid="5"/>
                                        </p:tgtEl>
                                        <p:attrNameLst>
                                          <p:attrName>ppt_x</p:attrName>
                                        </p:attrNameLst>
                                      </p:cBhvr>
                                      <p:tavLst>
                                        <p:tav tm="0">
                                          <p:val>
                                            <p:strVal val="ppt_x"/>
                                          </p:val>
                                        </p:tav>
                                        <p:tav tm="100000">
                                          <p:val>
                                            <p:fltVal val="0.5"/>
                                          </p:val>
                                        </p:tav>
                                      </p:tavLst>
                                    </p:anim>
                                    <p:anim calcmode="lin" valueType="num">
                                      <p:cBhvr>
                                        <p:cTn id="118" dur="2000"/>
                                        <p:tgtEl>
                                          <p:spTgt spid="5"/>
                                        </p:tgtEl>
                                        <p:attrNameLst>
                                          <p:attrName>ppt_y</p:attrName>
                                        </p:attrNameLst>
                                      </p:cBhvr>
                                      <p:tavLst>
                                        <p:tav tm="0">
                                          <p:val>
                                            <p:strVal val="ppt_y"/>
                                          </p:val>
                                        </p:tav>
                                        <p:tav tm="100000">
                                          <p:val>
                                            <p:fltVal val="0.5"/>
                                          </p:val>
                                        </p:tav>
                                      </p:tavLst>
                                    </p:anim>
                                    <p:set>
                                      <p:cBhvr>
                                        <p:cTn id="119" dur="1" fill="hold">
                                          <p:stCondLst>
                                            <p:cond delay="1999"/>
                                          </p:stCondLst>
                                        </p:cTn>
                                        <p:tgtEl>
                                          <p:spTgt spid="5"/>
                                        </p:tgtEl>
                                        <p:attrNameLst>
                                          <p:attrName>style.visibility</p:attrName>
                                        </p:attrNameLst>
                                      </p:cBhvr>
                                      <p:to>
                                        <p:strVal val="hidden"/>
                                      </p:to>
                                    </p:set>
                                  </p:childTnLst>
                                </p:cTn>
                              </p:par>
                              <p:par>
                                <p:cTn id="120" presetID="23" presetClass="exit" presetSubtype="544" fill="hold" nodeType="withEffect">
                                  <p:stCondLst>
                                    <p:cond delay="0"/>
                                  </p:stCondLst>
                                  <p:childTnLst>
                                    <p:anim calcmode="lin" valueType="num">
                                      <p:cBhvr>
                                        <p:cTn id="121" dur="2000"/>
                                        <p:tgtEl>
                                          <p:spTgt spid="6"/>
                                        </p:tgtEl>
                                        <p:attrNameLst>
                                          <p:attrName>ppt_w</p:attrName>
                                        </p:attrNameLst>
                                      </p:cBhvr>
                                      <p:tavLst>
                                        <p:tav tm="0">
                                          <p:val>
                                            <p:strVal val="ppt_w"/>
                                          </p:val>
                                        </p:tav>
                                        <p:tav tm="100000">
                                          <p:val>
                                            <p:fltVal val="0"/>
                                          </p:val>
                                        </p:tav>
                                      </p:tavLst>
                                    </p:anim>
                                    <p:anim calcmode="lin" valueType="num">
                                      <p:cBhvr>
                                        <p:cTn id="122" dur="2000"/>
                                        <p:tgtEl>
                                          <p:spTgt spid="6"/>
                                        </p:tgtEl>
                                        <p:attrNameLst>
                                          <p:attrName>ppt_h</p:attrName>
                                        </p:attrNameLst>
                                      </p:cBhvr>
                                      <p:tavLst>
                                        <p:tav tm="0">
                                          <p:val>
                                            <p:strVal val="ppt_h"/>
                                          </p:val>
                                        </p:tav>
                                        <p:tav tm="100000">
                                          <p:val>
                                            <p:fltVal val="0"/>
                                          </p:val>
                                        </p:tav>
                                      </p:tavLst>
                                    </p:anim>
                                    <p:anim calcmode="lin" valueType="num">
                                      <p:cBhvr>
                                        <p:cTn id="123" dur="2000"/>
                                        <p:tgtEl>
                                          <p:spTgt spid="6"/>
                                        </p:tgtEl>
                                        <p:attrNameLst>
                                          <p:attrName>ppt_x</p:attrName>
                                        </p:attrNameLst>
                                      </p:cBhvr>
                                      <p:tavLst>
                                        <p:tav tm="0">
                                          <p:val>
                                            <p:strVal val="ppt_x"/>
                                          </p:val>
                                        </p:tav>
                                        <p:tav tm="100000">
                                          <p:val>
                                            <p:fltVal val="0.5"/>
                                          </p:val>
                                        </p:tav>
                                      </p:tavLst>
                                    </p:anim>
                                    <p:anim calcmode="lin" valueType="num">
                                      <p:cBhvr>
                                        <p:cTn id="124" dur="2000"/>
                                        <p:tgtEl>
                                          <p:spTgt spid="6"/>
                                        </p:tgtEl>
                                        <p:attrNameLst>
                                          <p:attrName>ppt_y</p:attrName>
                                        </p:attrNameLst>
                                      </p:cBhvr>
                                      <p:tavLst>
                                        <p:tav tm="0">
                                          <p:val>
                                            <p:strVal val="ppt_y"/>
                                          </p:val>
                                        </p:tav>
                                        <p:tav tm="100000">
                                          <p:val>
                                            <p:fltVal val="0.5"/>
                                          </p:val>
                                        </p:tav>
                                      </p:tavLst>
                                    </p:anim>
                                    <p:set>
                                      <p:cBhvr>
                                        <p:cTn id="125" dur="1" fill="hold">
                                          <p:stCondLst>
                                            <p:cond delay="1999"/>
                                          </p:stCondLst>
                                        </p:cTn>
                                        <p:tgtEl>
                                          <p:spTgt spid="6"/>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2000"/>
                                        <p:tgtEl>
                                          <p:spTgt spid="7"/>
                                        </p:tgtEl>
                                        <p:attrNameLst>
                                          <p:attrName>ppt_w</p:attrName>
                                        </p:attrNameLst>
                                      </p:cBhvr>
                                      <p:tavLst>
                                        <p:tav tm="0">
                                          <p:val>
                                            <p:strVal val="ppt_w"/>
                                          </p:val>
                                        </p:tav>
                                        <p:tav tm="100000">
                                          <p:val>
                                            <p:fltVal val="0"/>
                                          </p:val>
                                        </p:tav>
                                      </p:tavLst>
                                    </p:anim>
                                    <p:anim calcmode="lin" valueType="num">
                                      <p:cBhvr>
                                        <p:cTn id="128" dur="2000"/>
                                        <p:tgtEl>
                                          <p:spTgt spid="7"/>
                                        </p:tgtEl>
                                        <p:attrNameLst>
                                          <p:attrName>ppt_h</p:attrName>
                                        </p:attrNameLst>
                                      </p:cBhvr>
                                      <p:tavLst>
                                        <p:tav tm="0">
                                          <p:val>
                                            <p:strVal val="ppt_h"/>
                                          </p:val>
                                        </p:tav>
                                        <p:tav tm="100000">
                                          <p:val>
                                            <p:fltVal val="0"/>
                                          </p:val>
                                        </p:tav>
                                      </p:tavLst>
                                    </p:anim>
                                    <p:anim calcmode="lin" valueType="num">
                                      <p:cBhvr>
                                        <p:cTn id="129" dur="2000"/>
                                        <p:tgtEl>
                                          <p:spTgt spid="7"/>
                                        </p:tgtEl>
                                        <p:attrNameLst>
                                          <p:attrName>ppt_x</p:attrName>
                                        </p:attrNameLst>
                                      </p:cBhvr>
                                      <p:tavLst>
                                        <p:tav tm="0">
                                          <p:val>
                                            <p:strVal val="ppt_x"/>
                                          </p:val>
                                        </p:tav>
                                        <p:tav tm="100000">
                                          <p:val>
                                            <p:fltVal val="0.5"/>
                                          </p:val>
                                        </p:tav>
                                      </p:tavLst>
                                    </p:anim>
                                    <p:anim calcmode="lin" valueType="num">
                                      <p:cBhvr>
                                        <p:cTn id="130" dur="2000"/>
                                        <p:tgtEl>
                                          <p:spTgt spid="7"/>
                                        </p:tgtEl>
                                        <p:attrNameLst>
                                          <p:attrName>ppt_y</p:attrName>
                                        </p:attrNameLst>
                                      </p:cBhvr>
                                      <p:tavLst>
                                        <p:tav tm="0">
                                          <p:val>
                                            <p:strVal val="ppt_y"/>
                                          </p:val>
                                        </p:tav>
                                        <p:tav tm="100000">
                                          <p:val>
                                            <p:fltVal val="0.5"/>
                                          </p:val>
                                        </p:tav>
                                      </p:tavLst>
                                    </p:anim>
                                    <p:set>
                                      <p:cBhvr>
                                        <p:cTn id="131" dur="1" fill="hold">
                                          <p:stCondLst>
                                            <p:cond delay="1999"/>
                                          </p:stCondLst>
                                        </p:cTn>
                                        <p:tgtEl>
                                          <p:spTgt spid="7"/>
                                        </p:tgtEl>
                                        <p:attrNameLst>
                                          <p:attrName>style.visibility</p:attrName>
                                        </p:attrNameLst>
                                      </p:cBhvr>
                                      <p:to>
                                        <p:strVal val="hidden"/>
                                      </p:to>
                                    </p:set>
                                  </p:childTnLst>
                                </p:cTn>
                              </p:par>
                              <p:par>
                                <p:cTn id="132" presetID="23" presetClass="exit" presetSubtype="544" fill="hold" nodeType="withEffect">
                                  <p:stCondLst>
                                    <p:cond delay="0"/>
                                  </p:stCondLst>
                                  <p:childTnLst>
                                    <p:anim calcmode="lin" valueType="num">
                                      <p:cBhvr>
                                        <p:cTn id="133" dur="2000"/>
                                        <p:tgtEl>
                                          <p:spTgt spid="8"/>
                                        </p:tgtEl>
                                        <p:attrNameLst>
                                          <p:attrName>ppt_w</p:attrName>
                                        </p:attrNameLst>
                                      </p:cBhvr>
                                      <p:tavLst>
                                        <p:tav tm="0">
                                          <p:val>
                                            <p:strVal val="ppt_w"/>
                                          </p:val>
                                        </p:tav>
                                        <p:tav tm="100000">
                                          <p:val>
                                            <p:fltVal val="0"/>
                                          </p:val>
                                        </p:tav>
                                      </p:tavLst>
                                    </p:anim>
                                    <p:anim calcmode="lin" valueType="num">
                                      <p:cBhvr>
                                        <p:cTn id="134" dur="2000"/>
                                        <p:tgtEl>
                                          <p:spTgt spid="8"/>
                                        </p:tgtEl>
                                        <p:attrNameLst>
                                          <p:attrName>ppt_h</p:attrName>
                                        </p:attrNameLst>
                                      </p:cBhvr>
                                      <p:tavLst>
                                        <p:tav tm="0">
                                          <p:val>
                                            <p:strVal val="ppt_h"/>
                                          </p:val>
                                        </p:tav>
                                        <p:tav tm="100000">
                                          <p:val>
                                            <p:fltVal val="0"/>
                                          </p:val>
                                        </p:tav>
                                      </p:tavLst>
                                    </p:anim>
                                    <p:anim calcmode="lin" valueType="num">
                                      <p:cBhvr>
                                        <p:cTn id="135" dur="2000"/>
                                        <p:tgtEl>
                                          <p:spTgt spid="8"/>
                                        </p:tgtEl>
                                        <p:attrNameLst>
                                          <p:attrName>ppt_x</p:attrName>
                                        </p:attrNameLst>
                                      </p:cBhvr>
                                      <p:tavLst>
                                        <p:tav tm="0">
                                          <p:val>
                                            <p:strVal val="ppt_x"/>
                                          </p:val>
                                        </p:tav>
                                        <p:tav tm="100000">
                                          <p:val>
                                            <p:fltVal val="0.5"/>
                                          </p:val>
                                        </p:tav>
                                      </p:tavLst>
                                    </p:anim>
                                    <p:anim calcmode="lin" valueType="num">
                                      <p:cBhvr>
                                        <p:cTn id="136" dur="2000"/>
                                        <p:tgtEl>
                                          <p:spTgt spid="8"/>
                                        </p:tgtEl>
                                        <p:attrNameLst>
                                          <p:attrName>ppt_y</p:attrName>
                                        </p:attrNameLst>
                                      </p:cBhvr>
                                      <p:tavLst>
                                        <p:tav tm="0">
                                          <p:val>
                                            <p:strVal val="ppt_y"/>
                                          </p:val>
                                        </p:tav>
                                        <p:tav tm="100000">
                                          <p:val>
                                            <p:fltVal val="0.5"/>
                                          </p:val>
                                        </p:tav>
                                      </p:tavLst>
                                    </p:anim>
                                    <p:set>
                                      <p:cBhvr>
                                        <p:cTn id="137" dur="1" fill="hold">
                                          <p:stCondLst>
                                            <p:cond delay="1999"/>
                                          </p:stCondLst>
                                        </p:cTn>
                                        <p:tgtEl>
                                          <p:spTgt spid="8"/>
                                        </p:tgtEl>
                                        <p:attrNameLst>
                                          <p:attrName>style.visibility</p:attrName>
                                        </p:attrNameLst>
                                      </p:cBhvr>
                                      <p:to>
                                        <p:strVal val="hidden"/>
                                      </p:to>
                                    </p:set>
                                  </p:childTnLst>
                                </p:cTn>
                              </p:par>
                              <p:par>
                                <p:cTn id="138" presetID="23" presetClass="exit" presetSubtype="544" fill="hold" nodeType="withEffect">
                                  <p:stCondLst>
                                    <p:cond delay="0"/>
                                  </p:stCondLst>
                                  <p:childTnLst>
                                    <p:anim calcmode="lin" valueType="num">
                                      <p:cBhvr>
                                        <p:cTn id="139" dur="2000"/>
                                        <p:tgtEl>
                                          <p:spTgt spid="9"/>
                                        </p:tgtEl>
                                        <p:attrNameLst>
                                          <p:attrName>ppt_w</p:attrName>
                                        </p:attrNameLst>
                                      </p:cBhvr>
                                      <p:tavLst>
                                        <p:tav tm="0">
                                          <p:val>
                                            <p:strVal val="ppt_w"/>
                                          </p:val>
                                        </p:tav>
                                        <p:tav tm="100000">
                                          <p:val>
                                            <p:fltVal val="0"/>
                                          </p:val>
                                        </p:tav>
                                      </p:tavLst>
                                    </p:anim>
                                    <p:anim calcmode="lin" valueType="num">
                                      <p:cBhvr>
                                        <p:cTn id="140" dur="2000"/>
                                        <p:tgtEl>
                                          <p:spTgt spid="9"/>
                                        </p:tgtEl>
                                        <p:attrNameLst>
                                          <p:attrName>ppt_h</p:attrName>
                                        </p:attrNameLst>
                                      </p:cBhvr>
                                      <p:tavLst>
                                        <p:tav tm="0">
                                          <p:val>
                                            <p:strVal val="ppt_h"/>
                                          </p:val>
                                        </p:tav>
                                        <p:tav tm="100000">
                                          <p:val>
                                            <p:fltVal val="0"/>
                                          </p:val>
                                        </p:tav>
                                      </p:tavLst>
                                    </p:anim>
                                    <p:anim calcmode="lin" valueType="num">
                                      <p:cBhvr>
                                        <p:cTn id="141" dur="2000"/>
                                        <p:tgtEl>
                                          <p:spTgt spid="9"/>
                                        </p:tgtEl>
                                        <p:attrNameLst>
                                          <p:attrName>ppt_x</p:attrName>
                                        </p:attrNameLst>
                                      </p:cBhvr>
                                      <p:tavLst>
                                        <p:tav tm="0">
                                          <p:val>
                                            <p:strVal val="ppt_x"/>
                                          </p:val>
                                        </p:tav>
                                        <p:tav tm="100000">
                                          <p:val>
                                            <p:fltVal val="0.5"/>
                                          </p:val>
                                        </p:tav>
                                      </p:tavLst>
                                    </p:anim>
                                    <p:anim calcmode="lin" valueType="num">
                                      <p:cBhvr>
                                        <p:cTn id="142" dur="2000"/>
                                        <p:tgtEl>
                                          <p:spTgt spid="9"/>
                                        </p:tgtEl>
                                        <p:attrNameLst>
                                          <p:attrName>ppt_y</p:attrName>
                                        </p:attrNameLst>
                                      </p:cBhvr>
                                      <p:tavLst>
                                        <p:tav tm="0">
                                          <p:val>
                                            <p:strVal val="ppt_y"/>
                                          </p:val>
                                        </p:tav>
                                        <p:tav tm="100000">
                                          <p:val>
                                            <p:fltVal val="0.5"/>
                                          </p:val>
                                        </p:tav>
                                      </p:tavLst>
                                    </p:anim>
                                    <p:set>
                                      <p:cBhvr>
                                        <p:cTn id="143" dur="1" fill="hold">
                                          <p:stCondLst>
                                            <p:cond delay="1999"/>
                                          </p:stCondLst>
                                        </p:cTn>
                                        <p:tgtEl>
                                          <p:spTgt spid="9"/>
                                        </p:tgtEl>
                                        <p:attrNameLst>
                                          <p:attrName>style.visibility</p:attrName>
                                        </p:attrNameLst>
                                      </p:cBhvr>
                                      <p:to>
                                        <p:strVal val="hidden"/>
                                      </p:to>
                                    </p:set>
                                  </p:childTnLst>
                                </p:cTn>
                              </p:par>
                              <p:par>
                                <p:cTn id="144" presetID="23" presetClass="exit" presetSubtype="544" fill="hold" nodeType="withEffect">
                                  <p:stCondLst>
                                    <p:cond delay="0"/>
                                  </p:stCondLst>
                                  <p:childTnLst>
                                    <p:anim calcmode="lin" valueType="num">
                                      <p:cBhvr>
                                        <p:cTn id="145" dur="2000"/>
                                        <p:tgtEl>
                                          <p:spTgt spid="10"/>
                                        </p:tgtEl>
                                        <p:attrNameLst>
                                          <p:attrName>ppt_w</p:attrName>
                                        </p:attrNameLst>
                                      </p:cBhvr>
                                      <p:tavLst>
                                        <p:tav tm="0">
                                          <p:val>
                                            <p:strVal val="ppt_w"/>
                                          </p:val>
                                        </p:tav>
                                        <p:tav tm="100000">
                                          <p:val>
                                            <p:fltVal val="0"/>
                                          </p:val>
                                        </p:tav>
                                      </p:tavLst>
                                    </p:anim>
                                    <p:anim calcmode="lin" valueType="num">
                                      <p:cBhvr>
                                        <p:cTn id="146" dur="2000"/>
                                        <p:tgtEl>
                                          <p:spTgt spid="10"/>
                                        </p:tgtEl>
                                        <p:attrNameLst>
                                          <p:attrName>ppt_h</p:attrName>
                                        </p:attrNameLst>
                                      </p:cBhvr>
                                      <p:tavLst>
                                        <p:tav tm="0">
                                          <p:val>
                                            <p:strVal val="ppt_h"/>
                                          </p:val>
                                        </p:tav>
                                        <p:tav tm="100000">
                                          <p:val>
                                            <p:fltVal val="0"/>
                                          </p:val>
                                        </p:tav>
                                      </p:tavLst>
                                    </p:anim>
                                    <p:anim calcmode="lin" valueType="num">
                                      <p:cBhvr>
                                        <p:cTn id="147" dur="2000"/>
                                        <p:tgtEl>
                                          <p:spTgt spid="10"/>
                                        </p:tgtEl>
                                        <p:attrNameLst>
                                          <p:attrName>ppt_x</p:attrName>
                                        </p:attrNameLst>
                                      </p:cBhvr>
                                      <p:tavLst>
                                        <p:tav tm="0">
                                          <p:val>
                                            <p:strVal val="ppt_x"/>
                                          </p:val>
                                        </p:tav>
                                        <p:tav tm="100000">
                                          <p:val>
                                            <p:fltVal val="0.5"/>
                                          </p:val>
                                        </p:tav>
                                      </p:tavLst>
                                    </p:anim>
                                    <p:anim calcmode="lin" valueType="num">
                                      <p:cBhvr>
                                        <p:cTn id="148" dur="2000"/>
                                        <p:tgtEl>
                                          <p:spTgt spid="10"/>
                                        </p:tgtEl>
                                        <p:attrNameLst>
                                          <p:attrName>ppt_y</p:attrName>
                                        </p:attrNameLst>
                                      </p:cBhvr>
                                      <p:tavLst>
                                        <p:tav tm="0">
                                          <p:val>
                                            <p:strVal val="ppt_y"/>
                                          </p:val>
                                        </p:tav>
                                        <p:tav tm="100000">
                                          <p:val>
                                            <p:fltVal val="0.5"/>
                                          </p:val>
                                        </p:tav>
                                      </p:tavLst>
                                    </p:anim>
                                    <p:set>
                                      <p:cBhvr>
                                        <p:cTn id="149" dur="1" fill="hold">
                                          <p:stCondLst>
                                            <p:cond delay="1999"/>
                                          </p:stCondLst>
                                        </p:cTn>
                                        <p:tgtEl>
                                          <p:spTgt spid="10"/>
                                        </p:tgtEl>
                                        <p:attrNameLst>
                                          <p:attrName>style.visibility</p:attrName>
                                        </p:attrNameLst>
                                      </p:cBhvr>
                                      <p:to>
                                        <p:strVal val="hidden"/>
                                      </p:to>
                                    </p:set>
                                  </p:childTnLst>
                                </p:cTn>
                              </p:par>
                              <p:par>
                                <p:cTn id="150" presetID="23" presetClass="exit" presetSubtype="544" fill="hold" nodeType="withEffect">
                                  <p:stCondLst>
                                    <p:cond delay="0"/>
                                  </p:stCondLst>
                                  <p:childTnLst>
                                    <p:anim calcmode="lin" valueType="num">
                                      <p:cBhvr>
                                        <p:cTn id="151" dur="2000"/>
                                        <p:tgtEl>
                                          <p:spTgt spid="11"/>
                                        </p:tgtEl>
                                        <p:attrNameLst>
                                          <p:attrName>ppt_w</p:attrName>
                                        </p:attrNameLst>
                                      </p:cBhvr>
                                      <p:tavLst>
                                        <p:tav tm="0">
                                          <p:val>
                                            <p:strVal val="ppt_w"/>
                                          </p:val>
                                        </p:tav>
                                        <p:tav tm="100000">
                                          <p:val>
                                            <p:fltVal val="0"/>
                                          </p:val>
                                        </p:tav>
                                      </p:tavLst>
                                    </p:anim>
                                    <p:anim calcmode="lin" valueType="num">
                                      <p:cBhvr>
                                        <p:cTn id="152" dur="2000"/>
                                        <p:tgtEl>
                                          <p:spTgt spid="11"/>
                                        </p:tgtEl>
                                        <p:attrNameLst>
                                          <p:attrName>ppt_h</p:attrName>
                                        </p:attrNameLst>
                                      </p:cBhvr>
                                      <p:tavLst>
                                        <p:tav tm="0">
                                          <p:val>
                                            <p:strVal val="ppt_h"/>
                                          </p:val>
                                        </p:tav>
                                        <p:tav tm="100000">
                                          <p:val>
                                            <p:fltVal val="0"/>
                                          </p:val>
                                        </p:tav>
                                      </p:tavLst>
                                    </p:anim>
                                    <p:anim calcmode="lin" valueType="num">
                                      <p:cBhvr>
                                        <p:cTn id="153" dur="2000"/>
                                        <p:tgtEl>
                                          <p:spTgt spid="11"/>
                                        </p:tgtEl>
                                        <p:attrNameLst>
                                          <p:attrName>ppt_x</p:attrName>
                                        </p:attrNameLst>
                                      </p:cBhvr>
                                      <p:tavLst>
                                        <p:tav tm="0">
                                          <p:val>
                                            <p:strVal val="ppt_x"/>
                                          </p:val>
                                        </p:tav>
                                        <p:tav tm="100000">
                                          <p:val>
                                            <p:fltVal val="0.5"/>
                                          </p:val>
                                        </p:tav>
                                      </p:tavLst>
                                    </p:anim>
                                    <p:anim calcmode="lin" valueType="num">
                                      <p:cBhvr>
                                        <p:cTn id="154" dur="2000"/>
                                        <p:tgtEl>
                                          <p:spTgt spid="11"/>
                                        </p:tgtEl>
                                        <p:attrNameLst>
                                          <p:attrName>ppt_y</p:attrName>
                                        </p:attrNameLst>
                                      </p:cBhvr>
                                      <p:tavLst>
                                        <p:tav tm="0">
                                          <p:val>
                                            <p:strVal val="ppt_y"/>
                                          </p:val>
                                        </p:tav>
                                        <p:tav tm="100000">
                                          <p:val>
                                            <p:fltVal val="0.5"/>
                                          </p:val>
                                        </p:tav>
                                      </p:tavLst>
                                    </p:anim>
                                    <p:set>
                                      <p:cBhvr>
                                        <p:cTn id="155" dur="1" fill="hold">
                                          <p:stCondLst>
                                            <p:cond delay="1999"/>
                                          </p:stCondLst>
                                        </p:cTn>
                                        <p:tgtEl>
                                          <p:spTgt spid="11"/>
                                        </p:tgtEl>
                                        <p:attrNameLst>
                                          <p:attrName>style.visibility</p:attrName>
                                        </p:attrNameLst>
                                      </p:cBhvr>
                                      <p:to>
                                        <p:strVal val="hidden"/>
                                      </p:to>
                                    </p:set>
                                  </p:childTnLst>
                                </p:cTn>
                              </p:par>
                              <p:par>
                                <p:cTn id="156" presetID="23" presetClass="exit" presetSubtype="288" fill="hold" nodeType="withEffect">
                                  <p:stCondLst>
                                    <p:cond delay="0"/>
                                  </p:stCondLst>
                                  <p:childTnLst>
                                    <p:anim calcmode="lin" valueType="num">
                                      <p:cBhvr>
                                        <p:cTn id="157" dur="2000"/>
                                        <p:tgtEl>
                                          <p:spTgt spid="12"/>
                                        </p:tgtEl>
                                        <p:attrNameLst>
                                          <p:attrName>ppt_w</p:attrName>
                                        </p:attrNameLst>
                                      </p:cBhvr>
                                      <p:tavLst>
                                        <p:tav tm="0">
                                          <p:val>
                                            <p:strVal val="ppt_w"/>
                                          </p:val>
                                        </p:tav>
                                        <p:tav tm="100000">
                                          <p:val>
                                            <p:strVal val="2/3*ppt_w"/>
                                          </p:val>
                                        </p:tav>
                                      </p:tavLst>
                                    </p:anim>
                                    <p:anim calcmode="lin" valueType="num">
                                      <p:cBhvr>
                                        <p:cTn id="158" dur="2000"/>
                                        <p:tgtEl>
                                          <p:spTgt spid="12"/>
                                        </p:tgtEl>
                                        <p:attrNameLst>
                                          <p:attrName>ppt_h</p:attrName>
                                        </p:attrNameLst>
                                      </p:cBhvr>
                                      <p:tavLst>
                                        <p:tav tm="0">
                                          <p:val>
                                            <p:strVal val="ppt_h"/>
                                          </p:val>
                                        </p:tav>
                                        <p:tav tm="100000">
                                          <p:val>
                                            <p:strVal val="2/3*ppt_h"/>
                                          </p:val>
                                        </p:tav>
                                      </p:tavLst>
                                    </p:anim>
                                    <p:set>
                                      <p:cBhvr>
                                        <p:cTn id="159" dur="1" fill="hold">
                                          <p:stCondLst>
                                            <p:cond delay="1999"/>
                                          </p:stCondLst>
                                        </p:cTn>
                                        <p:tgtEl>
                                          <p:spTgt spid="12"/>
                                        </p:tgtEl>
                                        <p:attrNameLst>
                                          <p:attrName>style.visibility</p:attrName>
                                        </p:attrNameLst>
                                      </p:cBhvr>
                                      <p:to>
                                        <p:strVal val="hidden"/>
                                      </p:to>
                                    </p:set>
                                  </p:childTnLst>
                                </p:cTn>
                              </p:par>
                              <p:par>
                                <p:cTn id="160" presetID="23" presetClass="exit" presetSubtype="288" fill="hold" nodeType="withEffect">
                                  <p:stCondLst>
                                    <p:cond delay="0"/>
                                  </p:stCondLst>
                                  <p:childTnLst>
                                    <p:anim calcmode="lin" valueType="num">
                                      <p:cBhvr>
                                        <p:cTn id="161" dur="2000"/>
                                        <p:tgtEl>
                                          <p:spTgt spid="13"/>
                                        </p:tgtEl>
                                        <p:attrNameLst>
                                          <p:attrName>ppt_w</p:attrName>
                                        </p:attrNameLst>
                                      </p:cBhvr>
                                      <p:tavLst>
                                        <p:tav tm="0">
                                          <p:val>
                                            <p:strVal val="ppt_w"/>
                                          </p:val>
                                        </p:tav>
                                        <p:tav tm="100000">
                                          <p:val>
                                            <p:strVal val="2/3*ppt_w"/>
                                          </p:val>
                                        </p:tav>
                                      </p:tavLst>
                                    </p:anim>
                                    <p:anim calcmode="lin" valueType="num">
                                      <p:cBhvr>
                                        <p:cTn id="162" dur="2000"/>
                                        <p:tgtEl>
                                          <p:spTgt spid="13"/>
                                        </p:tgtEl>
                                        <p:attrNameLst>
                                          <p:attrName>ppt_h</p:attrName>
                                        </p:attrNameLst>
                                      </p:cBhvr>
                                      <p:tavLst>
                                        <p:tav tm="0">
                                          <p:val>
                                            <p:strVal val="ppt_h"/>
                                          </p:val>
                                        </p:tav>
                                        <p:tav tm="100000">
                                          <p:val>
                                            <p:strVal val="2/3*ppt_h"/>
                                          </p:val>
                                        </p:tav>
                                      </p:tavLst>
                                    </p:anim>
                                    <p:set>
                                      <p:cBhvr>
                                        <p:cTn id="163" dur="1" fill="hold">
                                          <p:stCondLst>
                                            <p:cond delay="1999"/>
                                          </p:stCondLst>
                                        </p:cTn>
                                        <p:tgtEl>
                                          <p:spTgt spid="13"/>
                                        </p:tgtEl>
                                        <p:attrNameLst>
                                          <p:attrName>style.visibility</p:attrName>
                                        </p:attrNameLst>
                                      </p:cBhvr>
                                      <p:to>
                                        <p:strVal val="hidden"/>
                                      </p:to>
                                    </p:set>
                                  </p:childTnLst>
                                </p:cTn>
                              </p:par>
                              <p:par>
                                <p:cTn id="164" presetID="23" presetClass="exit" presetSubtype="288" fill="hold" nodeType="withEffect">
                                  <p:stCondLst>
                                    <p:cond delay="0"/>
                                  </p:stCondLst>
                                  <p:childTnLst>
                                    <p:anim calcmode="lin" valueType="num">
                                      <p:cBhvr>
                                        <p:cTn id="165" dur="2000"/>
                                        <p:tgtEl>
                                          <p:spTgt spid="14"/>
                                        </p:tgtEl>
                                        <p:attrNameLst>
                                          <p:attrName>ppt_w</p:attrName>
                                        </p:attrNameLst>
                                      </p:cBhvr>
                                      <p:tavLst>
                                        <p:tav tm="0">
                                          <p:val>
                                            <p:strVal val="ppt_w"/>
                                          </p:val>
                                        </p:tav>
                                        <p:tav tm="100000">
                                          <p:val>
                                            <p:strVal val="2/3*ppt_w"/>
                                          </p:val>
                                        </p:tav>
                                      </p:tavLst>
                                    </p:anim>
                                    <p:anim calcmode="lin" valueType="num">
                                      <p:cBhvr>
                                        <p:cTn id="166" dur="2000"/>
                                        <p:tgtEl>
                                          <p:spTgt spid="14"/>
                                        </p:tgtEl>
                                        <p:attrNameLst>
                                          <p:attrName>ppt_h</p:attrName>
                                        </p:attrNameLst>
                                      </p:cBhvr>
                                      <p:tavLst>
                                        <p:tav tm="0">
                                          <p:val>
                                            <p:strVal val="ppt_h"/>
                                          </p:val>
                                        </p:tav>
                                        <p:tav tm="100000">
                                          <p:val>
                                            <p:strVal val="2/3*ppt_h"/>
                                          </p:val>
                                        </p:tav>
                                      </p:tavLst>
                                    </p:anim>
                                    <p:set>
                                      <p:cBhvr>
                                        <p:cTn id="167" dur="1" fill="hold">
                                          <p:stCondLst>
                                            <p:cond delay="1999"/>
                                          </p:stCondLst>
                                        </p:cTn>
                                        <p:tgtEl>
                                          <p:spTgt spid="14"/>
                                        </p:tgtEl>
                                        <p:attrNameLst>
                                          <p:attrName>style.visibility</p:attrName>
                                        </p:attrNameLst>
                                      </p:cBhvr>
                                      <p:to>
                                        <p:strVal val="hidden"/>
                                      </p:to>
                                    </p:set>
                                  </p:childTnLst>
                                </p:cTn>
                              </p:par>
                              <p:par>
                                <p:cTn id="168" presetID="23" presetClass="exit" presetSubtype="288" fill="hold" nodeType="withEffect">
                                  <p:stCondLst>
                                    <p:cond delay="0"/>
                                  </p:stCondLst>
                                  <p:childTnLst>
                                    <p:anim calcmode="lin" valueType="num">
                                      <p:cBhvr>
                                        <p:cTn id="169" dur="2000"/>
                                        <p:tgtEl>
                                          <p:spTgt spid="15"/>
                                        </p:tgtEl>
                                        <p:attrNameLst>
                                          <p:attrName>ppt_w</p:attrName>
                                        </p:attrNameLst>
                                      </p:cBhvr>
                                      <p:tavLst>
                                        <p:tav tm="0">
                                          <p:val>
                                            <p:strVal val="ppt_w"/>
                                          </p:val>
                                        </p:tav>
                                        <p:tav tm="100000">
                                          <p:val>
                                            <p:strVal val="2/3*ppt_w"/>
                                          </p:val>
                                        </p:tav>
                                      </p:tavLst>
                                    </p:anim>
                                    <p:anim calcmode="lin" valueType="num">
                                      <p:cBhvr>
                                        <p:cTn id="170" dur="2000"/>
                                        <p:tgtEl>
                                          <p:spTgt spid="15"/>
                                        </p:tgtEl>
                                        <p:attrNameLst>
                                          <p:attrName>ppt_h</p:attrName>
                                        </p:attrNameLst>
                                      </p:cBhvr>
                                      <p:tavLst>
                                        <p:tav tm="0">
                                          <p:val>
                                            <p:strVal val="ppt_h"/>
                                          </p:val>
                                        </p:tav>
                                        <p:tav tm="100000">
                                          <p:val>
                                            <p:strVal val="2/3*ppt_h"/>
                                          </p:val>
                                        </p:tav>
                                      </p:tavLst>
                                    </p:anim>
                                    <p:set>
                                      <p:cBhvr>
                                        <p:cTn id="171" dur="1" fill="hold">
                                          <p:stCondLst>
                                            <p:cond delay="1999"/>
                                          </p:stCondLst>
                                        </p:cTn>
                                        <p:tgtEl>
                                          <p:spTgt spid="15"/>
                                        </p:tgtEl>
                                        <p:attrNameLst>
                                          <p:attrName>style.visibility</p:attrName>
                                        </p:attrNameLst>
                                      </p:cBhvr>
                                      <p:to>
                                        <p:strVal val="hidden"/>
                                      </p:to>
                                    </p:set>
                                  </p:childTnLst>
                                </p:cTn>
                              </p:par>
                              <p:par>
                                <p:cTn id="172" presetID="23" presetClass="exit" presetSubtype="288" fill="hold" nodeType="withEffect">
                                  <p:stCondLst>
                                    <p:cond delay="0"/>
                                  </p:stCondLst>
                                  <p:childTnLst>
                                    <p:anim calcmode="lin" valueType="num">
                                      <p:cBhvr>
                                        <p:cTn id="173" dur="2000"/>
                                        <p:tgtEl>
                                          <p:spTgt spid="16"/>
                                        </p:tgtEl>
                                        <p:attrNameLst>
                                          <p:attrName>ppt_w</p:attrName>
                                        </p:attrNameLst>
                                      </p:cBhvr>
                                      <p:tavLst>
                                        <p:tav tm="0">
                                          <p:val>
                                            <p:strVal val="ppt_w"/>
                                          </p:val>
                                        </p:tav>
                                        <p:tav tm="100000">
                                          <p:val>
                                            <p:strVal val="2/3*ppt_w"/>
                                          </p:val>
                                        </p:tav>
                                      </p:tavLst>
                                    </p:anim>
                                    <p:anim calcmode="lin" valueType="num">
                                      <p:cBhvr>
                                        <p:cTn id="174" dur="2000"/>
                                        <p:tgtEl>
                                          <p:spTgt spid="16"/>
                                        </p:tgtEl>
                                        <p:attrNameLst>
                                          <p:attrName>ppt_h</p:attrName>
                                        </p:attrNameLst>
                                      </p:cBhvr>
                                      <p:tavLst>
                                        <p:tav tm="0">
                                          <p:val>
                                            <p:strVal val="ppt_h"/>
                                          </p:val>
                                        </p:tav>
                                        <p:tav tm="100000">
                                          <p:val>
                                            <p:strVal val="2/3*ppt_h"/>
                                          </p:val>
                                        </p:tav>
                                      </p:tavLst>
                                    </p:anim>
                                    <p:set>
                                      <p:cBhvr>
                                        <p:cTn id="175" dur="1" fill="hold">
                                          <p:stCondLst>
                                            <p:cond delay="1999"/>
                                          </p:stCondLst>
                                        </p:cTn>
                                        <p:tgtEl>
                                          <p:spTgt spid="16"/>
                                        </p:tgtEl>
                                        <p:attrNameLst>
                                          <p:attrName>style.visibility</p:attrName>
                                        </p:attrNameLst>
                                      </p:cBhvr>
                                      <p:to>
                                        <p:strVal val="hidden"/>
                                      </p:to>
                                    </p:set>
                                  </p:childTnLst>
                                </p:cTn>
                              </p:par>
                              <p:par>
                                <p:cTn id="176" presetID="23" presetClass="exit" presetSubtype="288" fill="hold" nodeType="withEffect">
                                  <p:stCondLst>
                                    <p:cond delay="0"/>
                                  </p:stCondLst>
                                  <p:childTnLst>
                                    <p:anim calcmode="lin" valueType="num">
                                      <p:cBhvr>
                                        <p:cTn id="177" dur="2000"/>
                                        <p:tgtEl>
                                          <p:spTgt spid="17"/>
                                        </p:tgtEl>
                                        <p:attrNameLst>
                                          <p:attrName>ppt_w</p:attrName>
                                        </p:attrNameLst>
                                      </p:cBhvr>
                                      <p:tavLst>
                                        <p:tav tm="0">
                                          <p:val>
                                            <p:strVal val="ppt_w"/>
                                          </p:val>
                                        </p:tav>
                                        <p:tav tm="100000">
                                          <p:val>
                                            <p:strVal val="2/3*ppt_w"/>
                                          </p:val>
                                        </p:tav>
                                      </p:tavLst>
                                    </p:anim>
                                    <p:anim calcmode="lin" valueType="num">
                                      <p:cBhvr>
                                        <p:cTn id="178" dur="2000"/>
                                        <p:tgtEl>
                                          <p:spTgt spid="17"/>
                                        </p:tgtEl>
                                        <p:attrNameLst>
                                          <p:attrName>ppt_h</p:attrName>
                                        </p:attrNameLst>
                                      </p:cBhvr>
                                      <p:tavLst>
                                        <p:tav tm="0">
                                          <p:val>
                                            <p:strVal val="ppt_h"/>
                                          </p:val>
                                        </p:tav>
                                        <p:tav tm="100000">
                                          <p:val>
                                            <p:strVal val="2/3*ppt_h"/>
                                          </p:val>
                                        </p:tav>
                                      </p:tavLst>
                                    </p:anim>
                                    <p:set>
                                      <p:cBhvr>
                                        <p:cTn id="179" dur="1" fill="hold">
                                          <p:stCondLst>
                                            <p:cond delay="1999"/>
                                          </p:stCondLst>
                                        </p:cTn>
                                        <p:tgtEl>
                                          <p:spTgt spid="17"/>
                                        </p:tgtEl>
                                        <p:attrNameLst>
                                          <p:attrName>style.visibility</p:attrName>
                                        </p:attrNameLst>
                                      </p:cBhvr>
                                      <p:to>
                                        <p:strVal val="hidden"/>
                                      </p:to>
                                    </p:set>
                                  </p:childTnLst>
                                </p:cTn>
                              </p:par>
                              <p:par>
                                <p:cTn id="180" presetID="8" presetClass="emph" presetSubtype="0" autoRev="1" fill="hold" nodeType="withEffect">
                                  <p:stCondLst>
                                    <p:cond delay="0"/>
                                  </p:stCondLst>
                                  <p:childTnLst>
                                    <p:animRot by="21600000">
                                      <p:cBhvr>
                                        <p:cTn id="181" dur="2000" fill="hold"/>
                                        <p:tgtEl>
                                          <p:spTgt spid="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6"/>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0"/>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4"/>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5"/>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6"/>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17"/>
                                        </p:tgtEl>
                                        <p:attrNameLst>
                                          <p:attrName>r</p:attrName>
                                        </p:attrNameLst>
                                      </p:cBhvr>
                                    </p:animRot>
                                  </p:childTnLst>
                                </p:cTn>
                              </p:par>
                              <p:par>
                                <p:cTn id="208" presetID="23" presetClass="entr" presetSubtype="288"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ppt_w</p:attrName>
                                        </p:attrNameLst>
                                      </p:cBhvr>
                                      <p:tavLst>
                                        <p:tav tm="0">
                                          <p:val>
                                            <p:strVal val="4/3*#ppt_w"/>
                                          </p:val>
                                        </p:tav>
                                        <p:tav tm="100000">
                                          <p:val>
                                            <p:strVal val="#ppt_w"/>
                                          </p:val>
                                        </p:tav>
                                      </p:tavLst>
                                    </p:anim>
                                    <p:anim calcmode="lin" valueType="num">
                                      <p:cBhvr>
                                        <p:cTn id="211" dur="2000" fill="hold"/>
                                        <p:tgtEl>
                                          <p:spTgt spid="2"/>
                                        </p:tgtEl>
                                        <p:attrNameLst>
                                          <p:attrName>ppt_h</p:attrName>
                                        </p:attrNameLst>
                                      </p:cBhvr>
                                      <p:tavLst>
                                        <p:tav tm="0">
                                          <p:val>
                                            <p:strVal val="4/3*#ppt_h"/>
                                          </p:val>
                                        </p:tav>
                                        <p:tav tm="100000">
                                          <p:val>
                                            <p:strVal val="#ppt_h"/>
                                          </p:val>
                                        </p:tav>
                                      </p:tavLst>
                                    </p:anim>
                                  </p:childTnLst>
                                </p:cTn>
                              </p:par>
                              <p:par>
                                <p:cTn id="212" presetID="21" presetClass="entr" presetSubtype="8"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Effect transition="in" filter="wheel(8)">
                                      <p:cBhvr>
                                        <p:cTn id="2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6B19C"/>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podsolnukhi-leto-devushka-portret.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3571868" y="2071684"/>
            <a:ext cx="1071570" cy="1071570"/>
          </a:xfrm>
          <a:prstGeom prst="rect">
            <a:avLst/>
          </a:prstGeom>
        </p:spPr>
      </p:pic>
      <p:pic>
        <p:nvPicPr>
          <p:cNvPr id="5" name="4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0" y="0"/>
            <a:ext cx="1071570" cy="1071570"/>
          </a:xfrm>
          <a:prstGeom prst="rect">
            <a:avLst/>
          </a:prstGeom>
        </p:spPr>
      </p:pic>
      <p:pic>
        <p:nvPicPr>
          <p:cNvPr id="6" name="5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0" y="4071930"/>
            <a:ext cx="1071570" cy="1071570"/>
          </a:xfrm>
          <a:prstGeom prst="rect">
            <a:avLst/>
          </a:prstGeom>
        </p:spPr>
      </p:pic>
      <p:pic>
        <p:nvPicPr>
          <p:cNvPr id="7" name="6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H="1">
            <a:off x="4572000" y="2071684"/>
            <a:ext cx="1071570" cy="1071570"/>
          </a:xfrm>
          <a:prstGeom prst="rect">
            <a:avLst/>
          </a:prstGeom>
        </p:spPr>
      </p:pic>
      <p:pic>
        <p:nvPicPr>
          <p:cNvPr id="8" name="7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H="1">
            <a:off x="8072430" y="0"/>
            <a:ext cx="1071570" cy="1071570"/>
          </a:xfrm>
          <a:prstGeom prst="rect">
            <a:avLst/>
          </a:prstGeom>
        </p:spPr>
      </p:pic>
      <p:pic>
        <p:nvPicPr>
          <p:cNvPr id="9" name="8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H="1">
            <a:off x="8072430" y="4071930"/>
            <a:ext cx="1071570" cy="1071570"/>
          </a:xfrm>
          <a:prstGeom prst="rect">
            <a:avLst/>
          </a:prstGeom>
        </p:spPr>
      </p:pic>
      <p:pic>
        <p:nvPicPr>
          <p:cNvPr id="10" name="9 Imagen" descr="cropped-Remolino.png"/>
          <p:cNvPicPr>
            <a:picLocks noChangeAspect="1"/>
          </p:cNvPicPr>
          <p:nvPr/>
        </p:nvPicPr>
        <p:blipFill>
          <a:blip r:embed="rId3">
            <a:duotone>
              <a:prstClr val="black"/>
              <a:schemeClr val="accent6">
                <a:tint val="45000"/>
                <a:satMod val="400000"/>
              </a:schemeClr>
            </a:duotone>
          </a:blip>
          <a:stretch>
            <a:fillRect/>
          </a:stretch>
        </p:blipFill>
        <p:spPr>
          <a:xfrm flipH="1">
            <a:off x="7072330" y="0"/>
            <a:ext cx="1071570" cy="1071570"/>
          </a:xfrm>
          <a:prstGeom prst="rect">
            <a:avLst/>
          </a:prstGeom>
        </p:spPr>
      </p:pic>
      <p:pic>
        <p:nvPicPr>
          <p:cNvPr id="11" name="10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H="1">
            <a:off x="6215074" y="428610"/>
            <a:ext cx="1071570" cy="1071570"/>
          </a:xfrm>
          <a:prstGeom prst="rect">
            <a:avLst/>
          </a:prstGeom>
        </p:spPr>
      </p:pic>
      <p:pic>
        <p:nvPicPr>
          <p:cNvPr id="12" name="11 Imagen" descr="cropped-Remolino.png"/>
          <p:cNvPicPr>
            <a:picLocks noChangeAspect="1"/>
          </p:cNvPicPr>
          <p:nvPr/>
        </p:nvPicPr>
        <p:blipFill>
          <a:blip r:embed="rId3">
            <a:duotone>
              <a:prstClr val="black"/>
              <a:schemeClr val="accent6">
                <a:tint val="45000"/>
                <a:satMod val="400000"/>
              </a:schemeClr>
            </a:duotone>
          </a:blip>
          <a:stretch>
            <a:fillRect/>
          </a:stretch>
        </p:blipFill>
        <p:spPr>
          <a:xfrm flipH="1">
            <a:off x="5357818" y="1214428"/>
            <a:ext cx="1071570" cy="1071570"/>
          </a:xfrm>
          <a:prstGeom prst="rect">
            <a:avLst/>
          </a:prstGeom>
        </p:spPr>
      </p:pic>
      <p:pic>
        <p:nvPicPr>
          <p:cNvPr id="13" name="12 Imagen" descr="cropped-Remolino.png"/>
          <p:cNvPicPr>
            <a:picLocks noChangeAspect="1"/>
          </p:cNvPicPr>
          <p:nvPr/>
        </p:nvPicPr>
        <p:blipFill>
          <a:blip r:embed="rId3">
            <a:duotone>
              <a:prstClr val="black"/>
              <a:schemeClr val="accent6">
                <a:tint val="45000"/>
                <a:satMod val="400000"/>
              </a:schemeClr>
            </a:duotone>
          </a:blip>
          <a:stretch>
            <a:fillRect/>
          </a:stretch>
        </p:blipFill>
        <p:spPr>
          <a:xfrm flipH="1">
            <a:off x="5429256" y="2714626"/>
            <a:ext cx="1071570" cy="1071570"/>
          </a:xfrm>
          <a:prstGeom prst="rect">
            <a:avLst/>
          </a:prstGeom>
        </p:spPr>
      </p:pic>
      <p:pic>
        <p:nvPicPr>
          <p:cNvPr id="14" name="13 Imagen" descr="cropped-Remolino.png"/>
          <p:cNvPicPr>
            <a:picLocks noChangeAspect="1"/>
          </p:cNvPicPr>
          <p:nvPr/>
        </p:nvPicPr>
        <p:blipFill>
          <a:blip r:embed="rId3">
            <a:duotone>
              <a:schemeClr val="accent6">
                <a:shade val="45000"/>
                <a:satMod val="135000"/>
              </a:schemeClr>
              <a:prstClr val="white"/>
            </a:duotone>
          </a:blip>
          <a:stretch>
            <a:fillRect/>
          </a:stretch>
        </p:blipFill>
        <p:spPr>
          <a:xfrm flipH="1">
            <a:off x="6215074" y="3357568"/>
            <a:ext cx="1071570" cy="1071570"/>
          </a:xfrm>
          <a:prstGeom prst="rect">
            <a:avLst/>
          </a:prstGeom>
        </p:spPr>
      </p:pic>
      <p:pic>
        <p:nvPicPr>
          <p:cNvPr id="15" name="14 Imagen" descr="cropped-Remolino.png"/>
          <p:cNvPicPr>
            <a:picLocks noChangeAspect="1"/>
          </p:cNvPicPr>
          <p:nvPr/>
        </p:nvPicPr>
        <p:blipFill>
          <a:blip r:embed="rId3">
            <a:duotone>
              <a:prstClr val="black"/>
              <a:schemeClr val="accent6">
                <a:tint val="45000"/>
                <a:satMod val="400000"/>
              </a:schemeClr>
            </a:duotone>
          </a:blip>
          <a:stretch>
            <a:fillRect/>
          </a:stretch>
        </p:blipFill>
        <p:spPr>
          <a:xfrm flipH="1">
            <a:off x="7072330" y="3786196"/>
            <a:ext cx="1071570" cy="1071570"/>
          </a:xfrm>
          <a:prstGeom prst="rect">
            <a:avLst/>
          </a:prstGeom>
        </p:spPr>
      </p:pic>
      <p:pic>
        <p:nvPicPr>
          <p:cNvPr id="16" name="15 Imagen" descr="cropped-Remolino.png"/>
          <p:cNvPicPr>
            <a:picLocks noChangeAspect="1"/>
          </p:cNvPicPr>
          <p:nvPr/>
        </p:nvPicPr>
        <p:blipFill>
          <a:blip r:embed="rId3">
            <a:duotone>
              <a:prstClr val="black"/>
              <a:schemeClr val="accent6">
                <a:tint val="45000"/>
                <a:satMod val="400000"/>
              </a:schemeClr>
            </a:duotone>
          </a:blip>
          <a:stretch>
            <a:fillRect/>
          </a:stretch>
        </p:blipFill>
        <p:spPr>
          <a:xfrm>
            <a:off x="1071538" y="285734"/>
            <a:ext cx="1071570" cy="1071570"/>
          </a:xfrm>
          <a:prstGeom prst="rect">
            <a:avLst/>
          </a:prstGeom>
        </p:spPr>
      </p:pic>
      <p:pic>
        <p:nvPicPr>
          <p:cNvPr id="17" name="16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1928794" y="785800"/>
            <a:ext cx="1071570" cy="1071570"/>
          </a:xfrm>
          <a:prstGeom prst="rect">
            <a:avLst/>
          </a:prstGeom>
        </p:spPr>
      </p:pic>
      <p:pic>
        <p:nvPicPr>
          <p:cNvPr id="18" name="17 Imagen" descr="cropped-Remolino.png"/>
          <p:cNvPicPr>
            <a:picLocks noChangeAspect="1"/>
          </p:cNvPicPr>
          <p:nvPr/>
        </p:nvPicPr>
        <p:blipFill>
          <a:blip r:embed="rId3">
            <a:duotone>
              <a:prstClr val="black"/>
              <a:schemeClr val="accent6">
                <a:tint val="45000"/>
                <a:satMod val="400000"/>
              </a:schemeClr>
            </a:duotone>
          </a:blip>
          <a:stretch>
            <a:fillRect/>
          </a:stretch>
        </p:blipFill>
        <p:spPr>
          <a:xfrm>
            <a:off x="2571736" y="1500180"/>
            <a:ext cx="1071570" cy="1071570"/>
          </a:xfrm>
          <a:prstGeom prst="rect">
            <a:avLst/>
          </a:prstGeom>
        </p:spPr>
      </p:pic>
      <p:pic>
        <p:nvPicPr>
          <p:cNvPr id="19" name="18 Imagen" descr="cropped-Remolino.png"/>
          <p:cNvPicPr>
            <a:picLocks noChangeAspect="1"/>
          </p:cNvPicPr>
          <p:nvPr/>
        </p:nvPicPr>
        <p:blipFill>
          <a:blip r:embed="rId3">
            <a:duotone>
              <a:prstClr val="black"/>
              <a:schemeClr val="accent6">
                <a:tint val="45000"/>
                <a:satMod val="400000"/>
              </a:schemeClr>
            </a:duotone>
          </a:blip>
          <a:stretch>
            <a:fillRect/>
          </a:stretch>
        </p:blipFill>
        <p:spPr>
          <a:xfrm>
            <a:off x="1071538" y="3857634"/>
            <a:ext cx="1071570" cy="1071570"/>
          </a:xfrm>
          <a:prstGeom prst="rect">
            <a:avLst/>
          </a:prstGeom>
        </p:spPr>
      </p:pic>
      <p:pic>
        <p:nvPicPr>
          <p:cNvPr id="20" name="19 Imagen" descr="cropped-Remolino.png"/>
          <p:cNvPicPr>
            <a:picLocks noChangeAspect="1"/>
          </p:cNvPicPr>
          <p:nvPr/>
        </p:nvPicPr>
        <p:blipFill>
          <a:blip r:embed="rId3">
            <a:duotone>
              <a:schemeClr val="accent6">
                <a:shade val="45000"/>
                <a:satMod val="135000"/>
              </a:schemeClr>
              <a:prstClr val="white"/>
            </a:duotone>
          </a:blip>
          <a:stretch>
            <a:fillRect/>
          </a:stretch>
        </p:blipFill>
        <p:spPr>
          <a:xfrm>
            <a:off x="2000232" y="3429006"/>
            <a:ext cx="1071570" cy="1071570"/>
          </a:xfrm>
          <a:prstGeom prst="rect">
            <a:avLst/>
          </a:prstGeom>
        </p:spPr>
      </p:pic>
      <p:pic>
        <p:nvPicPr>
          <p:cNvPr id="21" name="20 Imagen" descr="cropped-Remolino.png"/>
          <p:cNvPicPr>
            <a:picLocks noChangeAspect="1"/>
          </p:cNvPicPr>
          <p:nvPr/>
        </p:nvPicPr>
        <p:blipFill>
          <a:blip r:embed="rId3">
            <a:duotone>
              <a:prstClr val="black"/>
              <a:schemeClr val="accent6">
                <a:tint val="45000"/>
                <a:satMod val="400000"/>
              </a:schemeClr>
            </a:duotone>
          </a:blip>
          <a:stretch>
            <a:fillRect/>
          </a:stretch>
        </p:blipFill>
        <p:spPr>
          <a:xfrm>
            <a:off x="2643174" y="2714626"/>
            <a:ext cx="1071570" cy="1071570"/>
          </a:xfrm>
          <a:prstGeom prst="rect">
            <a:avLst/>
          </a:prstGeom>
        </p:spPr>
      </p:pic>
      <p:sp>
        <p:nvSpPr>
          <p:cNvPr id="22" name="21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0-#ppt_w/2"/>
                                          </p:val>
                                        </p:tav>
                                        <p:tav tm="100000">
                                          <p:val>
                                            <p:strVal val="#ppt_x"/>
                                          </p:val>
                                        </p:tav>
                                      </p:tavLst>
                                    </p:anim>
                                    <p:anim calcmode="lin" valueType="num">
                                      <p:cBhvr additive="base">
                                        <p:cTn id="10" dur="2000" fill="hold"/>
                                        <p:tgtEl>
                                          <p:spTgt spid="7"/>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0-#ppt_w/2"/>
                                          </p:val>
                                        </p:tav>
                                        <p:tav tm="100000">
                                          <p:val>
                                            <p:strVal val="#ppt_x"/>
                                          </p:val>
                                        </p:tav>
                                      </p:tavLst>
                                    </p:anim>
                                    <p:anim calcmode="lin" valueType="num">
                                      <p:cBhvr additive="base">
                                        <p:cTn id="14" dur="2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0-#ppt_w/2"/>
                                          </p:val>
                                        </p:tav>
                                        <p:tav tm="100000">
                                          <p:val>
                                            <p:strVal val="#ppt_x"/>
                                          </p:val>
                                        </p:tav>
                                      </p:tavLst>
                                    </p:anim>
                                    <p:anim calcmode="lin" valueType="num">
                                      <p:cBhvr additive="base">
                                        <p:cTn id="34" dur="2000" fill="hold"/>
                                        <p:tgtEl>
                                          <p:spTgt spid="13"/>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0-#ppt_w/2"/>
                                          </p:val>
                                        </p:tav>
                                        <p:tav tm="100000">
                                          <p:val>
                                            <p:strVal val="#ppt_x"/>
                                          </p:val>
                                        </p:tav>
                                      </p:tavLst>
                                    </p:anim>
                                    <p:anim calcmode="lin" valueType="num">
                                      <p:cBhvr additive="base">
                                        <p:cTn id="38" dur="2000" fill="hold"/>
                                        <p:tgtEl>
                                          <p:spTgt spid="14"/>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0-#ppt_w/2"/>
                                          </p:val>
                                        </p:tav>
                                        <p:tav tm="100000">
                                          <p:val>
                                            <p:strVal val="#ppt_x"/>
                                          </p:val>
                                        </p:tav>
                                      </p:tavLst>
                                    </p:anim>
                                    <p:anim calcmode="lin" valueType="num">
                                      <p:cBhvr additive="base">
                                        <p:cTn id="42" dur="20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1+#ppt_w/2"/>
                                          </p:val>
                                        </p:tav>
                                        <p:tav tm="100000">
                                          <p:val>
                                            <p:strVal val="#ppt_x"/>
                                          </p:val>
                                        </p:tav>
                                      </p:tavLst>
                                    </p:anim>
                                    <p:anim calcmode="lin" valueType="num">
                                      <p:cBhvr additive="base">
                                        <p:cTn id="50" dur="2000" fill="hold"/>
                                        <p:tgtEl>
                                          <p:spTgt spid="5"/>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1+#ppt_w/2"/>
                                          </p:val>
                                        </p:tav>
                                        <p:tav tm="100000">
                                          <p:val>
                                            <p:strVal val="#ppt_x"/>
                                          </p:val>
                                        </p:tav>
                                      </p:tavLst>
                                    </p:anim>
                                    <p:anim calcmode="lin" valueType="num">
                                      <p:cBhvr additive="base">
                                        <p:cTn id="54" dur="2000" fill="hold"/>
                                        <p:tgtEl>
                                          <p:spTgt spid="6"/>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8" presetClass="emph" presetSubtype="0" autoRev="1" fill="hold" nodeType="withEffect">
                                  <p:stCondLst>
                                    <p:cond delay="0"/>
                                  </p:stCondLst>
                                  <p:childTnLst>
                                    <p:animRot by="21600000">
                                      <p:cBhvr>
                                        <p:cTn id="80" dur="2000" fill="hold"/>
                                        <p:tgtEl>
                                          <p:spTgt spid="4"/>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5"/>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0"/>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1"/>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2"/>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5"/>
                                        </p:tgtEl>
                                        <p:attrNameLst>
                                          <p:attrName>r</p:attrName>
                                        </p:attrNameLst>
                                      </p:cBhvr>
                                    </p:animRot>
                                  </p:childTnLst>
                                </p:cTn>
                              </p:par>
                            </p:childTnLst>
                          </p:cTn>
                        </p:par>
                        <p:par>
                          <p:cTn id="115" fill="hold">
                            <p:stCondLst>
                              <p:cond delay="4000"/>
                            </p:stCondLst>
                            <p:childTnLst>
                              <p:par>
                                <p:cTn id="116" presetID="2" presetClass="exit" presetSubtype="2"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1+ppt_w/2"/>
                                          </p:val>
                                        </p:tav>
                                      </p:tavLst>
                                    </p:anim>
                                    <p:anim calcmode="lin" valueType="num">
                                      <p:cBhvr additive="base">
                                        <p:cTn id="130" dur="2000"/>
                                        <p:tgtEl>
                                          <p:spTgt spid="16"/>
                                        </p:tgtEl>
                                        <p:attrNameLst>
                                          <p:attrName>ppt_y</p:attrName>
                                        </p:attrNameLst>
                                      </p:cBhvr>
                                      <p:tavLst>
                                        <p:tav tm="0">
                                          <p:val>
                                            <p:strVal val="ppt_y"/>
                                          </p:val>
                                        </p:tav>
                                        <p:tav tm="100000">
                                          <p:val>
                                            <p:strVal val="ppt_y"/>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1+ppt_w/2"/>
                                          </p:val>
                                        </p:tav>
                                      </p:tavLst>
                                    </p:anim>
                                    <p:anim calcmode="lin" valueType="num">
                                      <p:cBhvr additive="base">
                                        <p:cTn id="134" dur="2000"/>
                                        <p:tgtEl>
                                          <p:spTgt spid="17"/>
                                        </p:tgtEl>
                                        <p:attrNameLst>
                                          <p:attrName>ppt_y</p:attrName>
                                        </p:attrNameLst>
                                      </p:cBhvr>
                                      <p:tavLst>
                                        <p:tav tm="0">
                                          <p:val>
                                            <p:strVal val="ppt_y"/>
                                          </p:val>
                                        </p:tav>
                                        <p:tav tm="100000">
                                          <p:val>
                                            <p:strVal val="ppt_y"/>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18"/>
                                        </p:tgtEl>
                                        <p:attrNameLst>
                                          <p:attrName>ppt_x</p:attrName>
                                        </p:attrNameLst>
                                      </p:cBhvr>
                                      <p:tavLst>
                                        <p:tav tm="0">
                                          <p:val>
                                            <p:strVal val="ppt_x"/>
                                          </p:val>
                                        </p:tav>
                                        <p:tav tm="100000">
                                          <p:val>
                                            <p:strVal val="1+ppt_w/2"/>
                                          </p:val>
                                        </p:tav>
                                      </p:tavLst>
                                    </p:anim>
                                    <p:anim calcmode="lin" valueType="num">
                                      <p:cBhvr additive="base">
                                        <p:cTn id="138" dur="2000"/>
                                        <p:tgtEl>
                                          <p:spTgt spid="18"/>
                                        </p:tgtEl>
                                        <p:attrNameLst>
                                          <p:attrName>ppt_y</p:attrName>
                                        </p:attrNameLst>
                                      </p:cBhvr>
                                      <p:tavLst>
                                        <p:tav tm="0">
                                          <p:val>
                                            <p:strVal val="ppt_y"/>
                                          </p:val>
                                        </p:tav>
                                        <p:tav tm="100000">
                                          <p:val>
                                            <p:strVal val="ppt_y"/>
                                          </p:val>
                                        </p:tav>
                                      </p:tavLst>
                                    </p:anim>
                                    <p:set>
                                      <p:cBhvr>
                                        <p:cTn id="139" dur="1" fill="hold">
                                          <p:stCondLst>
                                            <p:cond delay="1999"/>
                                          </p:stCondLst>
                                        </p:cTn>
                                        <p:tgtEl>
                                          <p:spTgt spid="18"/>
                                        </p:tgtEl>
                                        <p:attrNameLst>
                                          <p:attrName>style.visibility</p:attrName>
                                        </p:attrNameLst>
                                      </p:cBhvr>
                                      <p:to>
                                        <p:strVal val="hidden"/>
                                      </p:to>
                                    </p:set>
                                  </p:childTnLst>
                                </p:cTn>
                              </p:par>
                              <p:par>
                                <p:cTn id="140" presetID="2" presetClass="exit" presetSubtype="2" fill="hold" nodeType="withEffect">
                                  <p:stCondLst>
                                    <p:cond delay="0"/>
                                  </p:stCondLst>
                                  <p:childTnLst>
                                    <p:anim calcmode="lin" valueType="num">
                                      <p:cBhvr additive="base">
                                        <p:cTn id="141" dur="2000"/>
                                        <p:tgtEl>
                                          <p:spTgt spid="19"/>
                                        </p:tgtEl>
                                        <p:attrNameLst>
                                          <p:attrName>ppt_x</p:attrName>
                                        </p:attrNameLst>
                                      </p:cBhvr>
                                      <p:tavLst>
                                        <p:tav tm="0">
                                          <p:val>
                                            <p:strVal val="ppt_x"/>
                                          </p:val>
                                        </p:tav>
                                        <p:tav tm="100000">
                                          <p:val>
                                            <p:strVal val="1+ppt_w/2"/>
                                          </p:val>
                                        </p:tav>
                                      </p:tavLst>
                                    </p:anim>
                                    <p:anim calcmode="lin" valueType="num">
                                      <p:cBhvr additive="base">
                                        <p:cTn id="142" dur="2000"/>
                                        <p:tgtEl>
                                          <p:spTgt spid="19"/>
                                        </p:tgtEl>
                                        <p:attrNameLst>
                                          <p:attrName>ppt_y</p:attrName>
                                        </p:attrNameLst>
                                      </p:cBhvr>
                                      <p:tavLst>
                                        <p:tav tm="0">
                                          <p:val>
                                            <p:strVal val="ppt_y"/>
                                          </p:val>
                                        </p:tav>
                                        <p:tav tm="100000">
                                          <p:val>
                                            <p:strVal val="ppt_y"/>
                                          </p:val>
                                        </p:tav>
                                      </p:tavLst>
                                    </p:anim>
                                    <p:set>
                                      <p:cBhvr>
                                        <p:cTn id="143" dur="1" fill="hold">
                                          <p:stCondLst>
                                            <p:cond delay="1999"/>
                                          </p:stCondLst>
                                        </p:cTn>
                                        <p:tgtEl>
                                          <p:spTgt spid="19"/>
                                        </p:tgtEl>
                                        <p:attrNameLst>
                                          <p:attrName>style.visibility</p:attrName>
                                        </p:attrNameLst>
                                      </p:cBhvr>
                                      <p:to>
                                        <p:strVal val="hidden"/>
                                      </p:to>
                                    </p:set>
                                  </p:childTnLst>
                                </p:cTn>
                              </p:par>
                              <p:par>
                                <p:cTn id="144" presetID="2" presetClass="exit" presetSubtype="2" fill="hold" nodeType="withEffect">
                                  <p:stCondLst>
                                    <p:cond delay="0"/>
                                  </p:stCondLst>
                                  <p:childTnLst>
                                    <p:anim calcmode="lin" valueType="num">
                                      <p:cBhvr additive="base">
                                        <p:cTn id="145" dur="2000"/>
                                        <p:tgtEl>
                                          <p:spTgt spid="20"/>
                                        </p:tgtEl>
                                        <p:attrNameLst>
                                          <p:attrName>ppt_x</p:attrName>
                                        </p:attrNameLst>
                                      </p:cBhvr>
                                      <p:tavLst>
                                        <p:tav tm="0">
                                          <p:val>
                                            <p:strVal val="ppt_x"/>
                                          </p:val>
                                        </p:tav>
                                        <p:tav tm="100000">
                                          <p:val>
                                            <p:strVal val="1+ppt_w/2"/>
                                          </p:val>
                                        </p:tav>
                                      </p:tavLst>
                                    </p:anim>
                                    <p:anim calcmode="lin" valueType="num">
                                      <p:cBhvr additive="base">
                                        <p:cTn id="146" dur="2000"/>
                                        <p:tgtEl>
                                          <p:spTgt spid="20"/>
                                        </p:tgtEl>
                                        <p:attrNameLst>
                                          <p:attrName>ppt_y</p:attrName>
                                        </p:attrNameLst>
                                      </p:cBhvr>
                                      <p:tavLst>
                                        <p:tav tm="0">
                                          <p:val>
                                            <p:strVal val="ppt_y"/>
                                          </p:val>
                                        </p:tav>
                                        <p:tav tm="100000">
                                          <p:val>
                                            <p:strVal val="ppt_y"/>
                                          </p:val>
                                        </p:tav>
                                      </p:tavLst>
                                    </p:anim>
                                    <p:set>
                                      <p:cBhvr>
                                        <p:cTn id="147" dur="1" fill="hold">
                                          <p:stCondLst>
                                            <p:cond delay="1999"/>
                                          </p:stCondLst>
                                        </p:cTn>
                                        <p:tgtEl>
                                          <p:spTgt spid="20"/>
                                        </p:tgtEl>
                                        <p:attrNameLst>
                                          <p:attrName>style.visibility</p:attrName>
                                        </p:attrNameLst>
                                      </p:cBhvr>
                                      <p:to>
                                        <p:strVal val="hidden"/>
                                      </p:to>
                                    </p:set>
                                  </p:childTnLst>
                                </p:cTn>
                              </p:par>
                              <p:par>
                                <p:cTn id="148" presetID="2" presetClass="exit" presetSubtype="2" fill="hold" nodeType="withEffect">
                                  <p:stCondLst>
                                    <p:cond delay="0"/>
                                  </p:stCondLst>
                                  <p:childTnLst>
                                    <p:anim calcmode="lin" valueType="num">
                                      <p:cBhvr additive="base">
                                        <p:cTn id="149" dur="2000"/>
                                        <p:tgtEl>
                                          <p:spTgt spid="21"/>
                                        </p:tgtEl>
                                        <p:attrNameLst>
                                          <p:attrName>ppt_x</p:attrName>
                                        </p:attrNameLst>
                                      </p:cBhvr>
                                      <p:tavLst>
                                        <p:tav tm="0">
                                          <p:val>
                                            <p:strVal val="ppt_x"/>
                                          </p:val>
                                        </p:tav>
                                        <p:tav tm="100000">
                                          <p:val>
                                            <p:strVal val="1+ppt_w/2"/>
                                          </p:val>
                                        </p:tav>
                                      </p:tavLst>
                                    </p:anim>
                                    <p:anim calcmode="lin" valueType="num">
                                      <p:cBhvr additive="base">
                                        <p:cTn id="150" dur="2000"/>
                                        <p:tgtEl>
                                          <p:spTgt spid="21"/>
                                        </p:tgtEl>
                                        <p:attrNameLst>
                                          <p:attrName>ppt_y</p:attrName>
                                        </p:attrNameLst>
                                      </p:cBhvr>
                                      <p:tavLst>
                                        <p:tav tm="0">
                                          <p:val>
                                            <p:strVal val="ppt_y"/>
                                          </p:val>
                                        </p:tav>
                                        <p:tav tm="100000">
                                          <p:val>
                                            <p:strVal val="ppt_y"/>
                                          </p:val>
                                        </p:tav>
                                      </p:tavLst>
                                    </p:anim>
                                    <p:set>
                                      <p:cBhvr>
                                        <p:cTn id="151" dur="1" fill="hold">
                                          <p:stCondLst>
                                            <p:cond delay="1999"/>
                                          </p:stCondLst>
                                        </p:cTn>
                                        <p:tgtEl>
                                          <p:spTgt spid="21"/>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ppt_y"/>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ppt_y"/>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ppt_y"/>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8" fill="hold"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0-ppt_w/2"/>
                                          </p:val>
                                        </p:tav>
                                      </p:tavLst>
                                    </p:anim>
                                    <p:anim calcmode="lin" valueType="num">
                                      <p:cBhvr additive="base">
                                        <p:cTn id="170" dur="2000"/>
                                        <p:tgtEl>
                                          <p:spTgt spid="11"/>
                                        </p:tgtEl>
                                        <p:attrNameLst>
                                          <p:attrName>ppt_y</p:attrName>
                                        </p:attrNameLst>
                                      </p:cBhvr>
                                      <p:tavLst>
                                        <p:tav tm="0">
                                          <p:val>
                                            <p:strVal val="ppt_y"/>
                                          </p:val>
                                        </p:tav>
                                        <p:tav tm="100000">
                                          <p:val>
                                            <p:strVal val="ppt_y"/>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8" fill="hold" nodeType="withEffect">
                                  <p:stCondLst>
                                    <p:cond delay="0"/>
                                  </p:stCondLst>
                                  <p:childTnLst>
                                    <p:anim calcmode="lin" valueType="num">
                                      <p:cBhvr additive="base">
                                        <p:cTn id="173" dur="2000"/>
                                        <p:tgtEl>
                                          <p:spTgt spid="12"/>
                                        </p:tgtEl>
                                        <p:attrNameLst>
                                          <p:attrName>ppt_x</p:attrName>
                                        </p:attrNameLst>
                                      </p:cBhvr>
                                      <p:tavLst>
                                        <p:tav tm="0">
                                          <p:val>
                                            <p:strVal val="ppt_x"/>
                                          </p:val>
                                        </p:tav>
                                        <p:tav tm="100000">
                                          <p:val>
                                            <p:strVal val="0-ppt_w/2"/>
                                          </p:val>
                                        </p:tav>
                                      </p:tavLst>
                                    </p:anim>
                                    <p:anim calcmode="lin" valueType="num">
                                      <p:cBhvr additive="base">
                                        <p:cTn id="174" dur="2000"/>
                                        <p:tgtEl>
                                          <p:spTgt spid="12"/>
                                        </p:tgtEl>
                                        <p:attrNameLst>
                                          <p:attrName>ppt_y</p:attrName>
                                        </p:attrNameLst>
                                      </p:cBhvr>
                                      <p:tavLst>
                                        <p:tav tm="0">
                                          <p:val>
                                            <p:strVal val="ppt_y"/>
                                          </p:val>
                                        </p:tav>
                                        <p:tav tm="100000">
                                          <p:val>
                                            <p:strVal val="ppt_y"/>
                                          </p:val>
                                        </p:tav>
                                      </p:tavLst>
                                    </p:anim>
                                    <p:set>
                                      <p:cBhvr>
                                        <p:cTn id="175" dur="1" fill="hold">
                                          <p:stCondLst>
                                            <p:cond delay="1999"/>
                                          </p:stCondLst>
                                        </p:cTn>
                                        <p:tgtEl>
                                          <p:spTgt spid="12"/>
                                        </p:tgtEl>
                                        <p:attrNameLst>
                                          <p:attrName>style.visibility</p:attrName>
                                        </p:attrNameLst>
                                      </p:cBhvr>
                                      <p:to>
                                        <p:strVal val="hidden"/>
                                      </p:to>
                                    </p:set>
                                  </p:childTnLst>
                                </p:cTn>
                              </p:par>
                              <p:par>
                                <p:cTn id="176" presetID="2" presetClass="exit" presetSubtype="8" fill="hold" nodeType="withEffect">
                                  <p:stCondLst>
                                    <p:cond delay="0"/>
                                  </p:stCondLst>
                                  <p:childTnLst>
                                    <p:anim calcmode="lin" valueType="num">
                                      <p:cBhvr additive="base">
                                        <p:cTn id="177" dur="2000"/>
                                        <p:tgtEl>
                                          <p:spTgt spid="13"/>
                                        </p:tgtEl>
                                        <p:attrNameLst>
                                          <p:attrName>ppt_x</p:attrName>
                                        </p:attrNameLst>
                                      </p:cBhvr>
                                      <p:tavLst>
                                        <p:tav tm="0">
                                          <p:val>
                                            <p:strVal val="ppt_x"/>
                                          </p:val>
                                        </p:tav>
                                        <p:tav tm="100000">
                                          <p:val>
                                            <p:strVal val="0-ppt_w/2"/>
                                          </p:val>
                                        </p:tav>
                                      </p:tavLst>
                                    </p:anim>
                                    <p:anim calcmode="lin" valueType="num">
                                      <p:cBhvr additive="base">
                                        <p:cTn id="178" dur="2000"/>
                                        <p:tgtEl>
                                          <p:spTgt spid="13"/>
                                        </p:tgtEl>
                                        <p:attrNameLst>
                                          <p:attrName>ppt_y</p:attrName>
                                        </p:attrNameLst>
                                      </p:cBhvr>
                                      <p:tavLst>
                                        <p:tav tm="0">
                                          <p:val>
                                            <p:strVal val="ppt_y"/>
                                          </p:val>
                                        </p:tav>
                                        <p:tav tm="100000">
                                          <p:val>
                                            <p:strVal val="ppt_y"/>
                                          </p:val>
                                        </p:tav>
                                      </p:tavLst>
                                    </p:anim>
                                    <p:set>
                                      <p:cBhvr>
                                        <p:cTn id="179" dur="1" fill="hold">
                                          <p:stCondLst>
                                            <p:cond delay="1999"/>
                                          </p:stCondLst>
                                        </p:cTn>
                                        <p:tgtEl>
                                          <p:spTgt spid="13"/>
                                        </p:tgtEl>
                                        <p:attrNameLst>
                                          <p:attrName>style.visibility</p:attrName>
                                        </p:attrNameLst>
                                      </p:cBhvr>
                                      <p:to>
                                        <p:strVal val="hidden"/>
                                      </p:to>
                                    </p:set>
                                  </p:childTnLst>
                                </p:cTn>
                              </p:par>
                              <p:par>
                                <p:cTn id="180" presetID="2" presetClass="exit" presetSubtype="8" fill="hold" nodeType="withEffect">
                                  <p:stCondLst>
                                    <p:cond delay="0"/>
                                  </p:stCondLst>
                                  <p:childTnLst>
                                    <p:anim calcmode="lin" valueType="num">
                                      <p:cBhvr additive="base">
                                        <p:cTn id="181" dur="2000"/>
                                        <p:tgtEl>
                                          <p:spTgt spid="14"/>
                                        </p:tgtEl>
                                        <p:attrNameLst>
                                          <p:attrName>ppt_x</p:attrName>
                                        </p:attrNameLst>
                                      </p:cBhvr>
                                      <p:tavLst>
                                        <p:tav tm="0">
                                          <p:val>
                                            <p:strVal val="ppt_x"/>
                                          </p:val>
                                        </p:tav>
                                        <p:tav tm="100000">
                                          <p:val>
                                            <p:strVal val="0-ppt_w/2"/>
                                          </p:val>
                                        </p:tav>
                                      </p:tavLst>
                                    </p:anim>
                                    <p:anim calcmode="lin" valueType="num">
                                      <p:cBhvr additive="base">
                                        <p:cTn id="182" dur="2000"/>
                                        <p:tgtEl>
                                          <p:spTgt spid="14"/>
                                        </p:tgtEl>
                                        <p:attrNameLst>
                                          <p:attrName>ppt_y</p:attrName>
                                        </p:attrNameLst>
                                      </p:cBhvr>
                                      <p:tavLst>
                                        <p:tav tm="0">
                                          <p:val>
                                            <p:strVal val="ppt_y"/>
                                          </p:val>
                                        </p:tav>
                                        <p:tav tm="100000">
                                          <p:val>
                                            <p:strVal val="ppt_y"/>
                                          </p:val>
                                        </p:tav>
                                      </p:tavLst>
                                    </p:anim>
                                    <p:set>
                                      <p:cBhvr>
                                        <p:cTn id="183" dur="1" fill="hold">
                                          <p:stCondLst>
                                            <p:cond delay="1999"/>
                                          </p:stCondLst>
                                        </p:cTn>
                                        <p:tgtEl>
                                          <p:spTgt spid="14"/>
                                        </p:tgtEl>
                                        <p:attrNameLst>
                                          <p:attrName>style.visibility</p:attrName>
                                        </p:attrNameLst>
                                      </p:cBhvr>
                                      <p:to>
                                        <p:strVal val="hidden"/>
                                      </p:to>
                                    </p:set>
                                  </p:childTnLst>
                                </p:cTn>
                              </p:par>
                              <p:par>
                                <p:cTn id="184" presetID="2" presetClass="exit" presetSubtype="8"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0-ppt_w/2"/>
                                          </p:val>
                                        </p:tav>
                                      </p:tavLst>
                                    </p:anim>
                                    <p:anim calcmode="lin" valueType="num">
                                      <p:cBhvr additive="base">
                                        <p:cTn id="186" dur="2000"/>
                                        <p:tgtEl>
                                          <p:spTgt spid="15"/>
                                        </p:tgtEl>
                                        <p:attrNameLst>
                                          <p:attrName>ppt_y</p:attrName>
                                        </p:attrNameLst>
                                      </p:cBhvr>
                                      <p:tavLst>
                                        <p:tav tm="0">
                                          <p:val>
                                            <p:strVal val="ppt_y"/>
                                          </p:val>
                                        </p:tav>
                                        <p:tav tm="100000">
                                          <p:val>
                                            <p:strVal val="ppt_y"/>
                                          </p:val>
                                        </p:tav>
                                      </p:tavLst>
                                    </p:anim>
                                    <p:set>
                                      <p:cBhvr>
                                        <p:cTn id="187" dur="1" fill="hold">
                                          <p:stCondLst>
                                            <p:cond delay="1999"/>
                                          </p:stCondLst>
                                        </p:cTn>
                                        <p:tgtEl>
                                          <p:spTgt spid="15"/>
                                        </p:tgtEl>
                                        <p:attrNameLst>
                                          <p:attrName>style.visibility</p:attrName>
                                        </p:attrNameLst>
                                      </p:cBhvr>
                                      <p:to>
                                        <p:strVal val="hidden"/>
                                      </p:to>
                                    </p:se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2"/>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3"/>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4"/>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5"/>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4"/>
                                        </p:tgtEl>
                                        <p:attrNameLst>
                                          <p:attrName>r</p:attrName>
                                        </p:attrNameLst>
                                      </p:cBhvr>
                                    </p:animRo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7"/>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8"/>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23" presetClass="entr" presetSubtype="272"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strVal val="2/3*#ppt_w"/>
                                          </p:val>
                                        </p:tav>
                                        <p:tav tm="100000">
                                          <p:val>
                                            <p:strVal val="#ppt_w"/>
                                          </p:val>
                                        </p:tav>
                                      </p:tavLst>
                                    </p:anim>
                                    <p:anim calcmode="lin" valueType="num">
                                      <p:cBhvr>
                                        <p:cTn id="227" dur="2000" fill="hold"/>
                                        <p:tgtEl>
                                          <p:spTgt spid="2"/>
                                        </p:tgtEl>
                                        <p:attrNameLst>
                                          <p:attrName>ppt_h</p:attrName>
                                        </p:attrNameLst>
                                      </p:cBhvr>
                                      <p:tavLst>
                                        <p:tav tm="0">
                                          <p:val>
                                            <p:strVal val="2/3*#ppt_h"/>
                                          </p:val>
                                        </p:tav>
                                        <p:tav tm="100000">
                                          <p:val>
                                            <p:strVal val="#ppt_h"/>
                                          </p:val>
                                        </p:tav>
                                      </p:tavLst>
                                    </p:anim>
                                  </p:childTnLst>
                                </p:cTn>
                              </p:par>
                              <p:par>
                                <p:cTn id="228" presetID="4" presetClass="entr" presetSubtype="32" fill="hold" nodeType="withEffect">
                                  <p:stCondLst>
                                    <p:cond delay="0"/>
                                  </p:stCondLst>
                                  <p:childTnLst>
                                    <p:set>
                                      <p:cBhvr>
                                        <p:cTn id="229" dur="1" fill="hold">
                                          <p:stCondLst>
                                            <p:cond delay="0"/>
                                          </p:stCondLst>
                                        </p:cTn>
                                        <p:tgtEl>
                                          <p:spTgt spid="2"/>
                                        </p:tgtEl>
                                        <p:attrNameLst>
                                          <p:attrName>style.visibility</p:attrName>
                                        </p:attrNameLst>
                                      </p:cBhvr>
                                      <p:to>
                                        <p:strVal val="visible"/>
                                      </p:to>
                                    </p:set>
                                    <p:animEffect transition="in" filter="box(out)">
                                      <p:cBhvr>
                                        <p:cTn id="23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1116" y="0"/>
            <a:ext cx="9141767" cy="5143500"/>
          </a:xfrm>
          <a:prstGeom prst="rect">
            <a:avLst/>
          </a:prstGeom>
        </p:spPr>
      </p:pic>
      <p:sp>
        <p:nvSpPr>
          <p:cNvPr id="3" name="2 CuadroTexto"/>
          <p:cNvSpPr txBox="1"/>
          <p:nvPr/>
        </p:nvSpPr>
        <p:spPr>
          <a:xfrm>
            <a:off x="2071670" y="1000114"/>
            <a:ext cx="4857784" cy="1754326"/>
          </a:xfrm>
          <a:prstGeom prst="rect">
            <a:avLst/>
          </a:prstGeom>
          <a:noFill/>
        </p:spPr>
        <p:txBody>
          <a:bodyPr wrap="square" rtlCol="0">
            <a:spAutoFit/>
          </a:bodyPr>
          <a:lstStyle/>
          <a:p>
            <a:pPr algn="ctr"/>
            <a:r>
              <a:rPr lang="es-PE" b="1" dirty="0" smtClean="0">
                <a:solidFill>
                  <a:srgbClr val="7030A0"/>
                </a:solidFill>
              </a:rPr>
              <a:t>Lo primero que aprendí es que si quieres algo, debes pedirlo. ¿A que suena de evidente? Pues aunque te parezca extraño, muchas veces sucede todo lo contrario.</a:t>
            </a:r>
          </a:p>
          <a:p>
            <a:pPr algn="ct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23464f4c86d5d3c49a58b219cb7972f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4429124" y="0"/>
            <a:ext cx="1905266" cy="1295618"/>
          </a:xfrm>
          <a:prstGeom prst="rect">
            <a:avLst/>
          </a:prstGeom>
          <a:effectLst>
            <a:reflection blurRad="6350" stA="50000" endA="300" endPos="90000" dir="5400000" sy="-100000" algn="bl" rotWithShape="0"/>
          </a:effectLst>
        </p:spPr>
      </p:pic>
      <p:pic>
        <p:nvPicPr>
          <p:cNvPr id="4" name="3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2714612" y="0"/>
            <a:ext cx="2081226" cy="1295618"/>
          </a:xfrm>
          <a:prstGeom prst="rect">
            <a:avLst/>
          </a:prstGeom>
          <a:effectLst>
            <a:reflection blurRad="6350" stA="50000" endA="300" endPos="90000" dir="5400000" sy="-100000" algn="bl" rotWithShape="0"/>
          </a:effectLst>
        </p:spPr>
      </p:pic>
      <p:pic>
        <p:nvPicPr>
          <p:cNvPr id="5" name="4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5357818" y="0"/>
            <a:ext cx="1905266" cy="1295618"/>
          </a:xfrm>
          <a:prstGeom prst="rect">
            <a:avLst/>
          </a:prstGeom>
          <a:effectLst>
            <a:reflection blurRad="6350" stA="50000" endA="300" endPos="90000" dir="5400000" sy="-100000" algn="bl" rotWithShape="0"/>
          </a:effectLst>
        </p:spPr>
      </p:pic>
      <p:pic>
        <p:nvPicPr>
          <p:cNvPr id="6" name="5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6429388" y="0"/>
            <a:ext cx="1905266" cy="1295618"/>
          </a:xfrm>
          <a:prstGeom prst="rect">
            <a:avLst/>
          </a:prstGeom>
          <a:effectLst>
            <a:reflection blurRad="6350" stA="50000" endA="300" endPos="90000" dir="5400000" sy="-100000" algn="bl" rotWithShape="0"/>
          </a:effectLst>
        </p:spPr>
      </p:pic>
      <p:pic>
        <p:nvPicPr>
          <p:cNvPr id="7" name="6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7572396" y="0"/>
            <a:ext cx="1905266" cy="1295618"/>
          </a:xfrm>
          <a:prstGeom prst="rect">
            <a:avLst/>
          </a:prstGeom>
          <a:effectLst>
            <a:reflection blurRad="6350" stA="50000" endA="300" endPos="90000" dir="5400000" sy="-100000" algn="bl" rotWithShape="0"/>
          </a:effectLst>
        </p:spPr>
      </p:pic>
      <p:pic>
        <p:nvPicPr>
          <p:cNvPr id="8" name="7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642974" y="0"/>
            <a:ext cx="2081226" cy="1295618"/>
          </a:xfrm>
          <a:prstGeom prst="rect">
            <a:avLst/>
          </a:prstGeom>
          <a:effectLst>
            <a:reflection blurRad="6350" stA="50000" endA="300" endPos="90000" dir="5400000" sy="-100000" algn="bl" rotWithShape="0"/>
          </a:effectLst>
        </p:spPr>
      </p:pic>
      <p:pic>
        <p:nvPicPr>
          <p:cNvPr id="9" name="8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357158" y="0"/>
            <a:ext cx="2081226" cy="1295618"/>
          </a:xfrm>
          <a:prstGeom prst="rect">
            <a:avLst/>
          </a:prstGeom>
          <a:effectLst>
            <a:reflection blurRad="6350" stA="50000" endA="300" endPos="90000" dir="5400000" sy="-100000" algn="bl" rotWithShape="0"/>
          </a:effectLst>
        </p:spPr>
      </p:pic>
      <p:pic>
        <p:nvPicPr>
          <p:cNvPr id="10" name="9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1714480" y="0"/>
            <a:ext cx="2081226" cy="1295618"/>
          </a:xfrm>
          <a:prstGeom prst="rect">
            <a:avLst/>
          </a:prstGeom>
          <a:effectLst>
            <a:reflection blurRad="6350" stA="50000" endA="300" endPos="90000" dir="5400000" sy="-100000" algn="bl" rotWithShape="0"/>
          </a:effectLst>
        </p:spPr>
      </p:pic>
      <p:pic>
        <p:nvPicPr>
          <p:cNvPr id="11" name="10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4429124" y="1500180"/>
            <a:ext cx="1905266" cy="1295618"/>
          </a:xfrm>
          <a:prstGeom prst="rect">
            <a:avLst/>
          </a:prstGeom>
          <a:effectLst>
            <a:reflection blurRad="6350" stA="50000" endA="300" endPos="90000" dir="5400000" sy="-100000" algn="bl" rotWithShape="0"/>
          </a:effectLst>
        </p:spPr>
      </p:pic>
      <p:pic>
        <p:nvPicPr>
          <p:cNvPr id="12" name="11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2714612" y="1500180"/>
            <a:ext cx="2081226" cy="1295618"/>
          </a:xfrm>
          <a:prstGeom prst="rect">
            <a:avLst/>
          </a:prstGeom>
          <a:effectLst>
            <a:reflection blurRad="6350" stA="50000" endA="300" endPos="90000" dir="5400000" sy="-100000" algn="bl" rotWithShape="0"/>
          </a:effectLst>
        </p:spPr>
      </p:pic>
      <p:pic>
        <p:nvPicPr>
          <p:cNvPr id="13" name="12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5357818" y="1500180"/>
            <a:ext cx="1905266" cy="1295618"/>
          </a:xfrm>
          <a:prstGeom prst="rect">
            <a:avLst/>
          </a:prstGeom>
          <a:effectLst>
            <a:reflection blurRad="6350" stA="50000" endA="300" endPos="90000" dir="5400000" sy="-100000" algn="bl" rotWithShape="0"/>
          </a:effectLst>
        </p:spPr>
      </p:pic>
      <p:pic>
        <p:nvPicPr>
          <p:cNvPr id="14" name="13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6429388" y="1500180"/>
            <a:ext cx="1905266" cy="1295618"/>
          </a:xfrm>
          <a:prstGeom prst="rect">
            <a:avLst/>
          </a:prstGeom>
          <a:effectLst>
            <a:reflection blurRad="6350" stA="50000" endA="300" endPos="90000" dir="5400000" sy="-100000" algn="bl" rotWithShape="0"/>
          </a:effectLst>
        </p:spPr>
      </p:pic>
      <p:pic>
        <p:nvPicPr>
          <p:cNvPr id="15" name="14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7572396" y="1500180"/>
            <a:ext cx="1905266" cy="1295618"/>
          </a:xfrm>
          <a:prstGeom prst="rect">
            <a:avLst/>
          </a:prstGeom>
          <a:effectLst>
            <a:reflection blurRad="6350" stA="50000" endA="300" endPos="90000" dir="5400000" sy="-100000" algn="bl" rotWithShape="0"/>
          </a:effectLst>
        </p:spPr>
      </p:pic>
      <p:pic>
        <p:nvPicPr>
          <p:cNvPr id="16" name="15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1643042" y="1500180"/>
            <a:ext cx="2081226" cy="1295618"/>
          </a:xfrm>
          <a:prstGeom prst="rect">
            <a:avLst/>
          </a:prstGeom>
          <a:effectLst>
            <a:reflection blurRad="6350" stA="50000" endA="300" endPos="90000" dir="5400000" sy="-100000" algn="bl" rotWithShape="0"/>
          </a:effectLst>
        </p:spPr>
      </p:pic>
      <p:pic>
        <p:nvPicPr>
          <p:cNvPr id="17" name="16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357158" y="1500180"/>
            <a:ext cx="2081226" cy="1295618"/>
          </a:xfrm>
          <a:prstGeom prst="rect">
            <a:avLst/>
          </a:prstGeom>
          <a:effectLst>
            <a:reflection blurRad="6350" stA="50000" endA="300" endPos="90000" dir="5400000" sy="-100000" algn="bl" rotWithShape="0"/>
          </a:effectLst>
        </p:spPr>
      </p:pic>
      <p:pic>
        <p:nvPicPr>
          <p:cNvPr id="18" name="17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500098" y="1500180"/>
            <a:ext cx="2081226" cy="1295618"/>
          </a:xfrm>
          <a:prstGeom prst="rect">
            <a:avLst/>
          </a:prstGeom>
          <a:effectLst>
            <a:reflection blurRad="6350" stA="50000" endA="300" endPos="90000" dir="5400000" sy="-100000" algn="bl" rotWithShape="0"/>
          </a:effectLst>
        </p:spPr>
      </p:pic>
      <p:pic>
        <p:nvPicPr>
          <p:cNvPr id="19" name="18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4572000" y="2928940"/>
            <a:ext cx="1905266" cy="1295618"/>
          </a:xfrm>
          <a:prstGeom prst="rect">
            <a:avLst/>
          </a:prstGeom>
          <a:effectLst>
            <a:reflection blurRad="6350" stA="50000" endA="300" endPos="90000" dir="5400000" sy="-100000" algn="bl" rotWithShape="0"/>
          </a:effectLst>
        </p:spPr>
      </p:pic>
      <p:pic>
        <p:nvPicPr>
          <p:cNvPr id="20" name="19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2857488" y="2928940"/>
            <a:ext cx="2081226" cy="1295618"/>
          </a:xfrm>
          <a:prstGeom prst="rect">
            <a:avLst/>
          </a:prstGeom>
          <a:effectLst>
            <a:reflection blurRad="6350" stA="50000" endA="300" endPos="90000" dir="5400000" sy="-100000" algn="bl" rotWithShape="0"/>
          </a:effectLst>
        </p:spPr>
      </p:pic>
      <p:pic>
        <p:nvPicPr>
          <p:cNvPr id="21" name="20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5500694" y="2928940"/>
            <a:ext cx="1905266" cy="1295618"/>
          </a:xfrm>
          <a:prstGeom prst="rect">
            <a:avLst/>
          </a:prstGeom>
          <a:effectLst>
            <a:reflection blurRad="6350" stA="50000" endA="300" endPos="90000" dir="5400000" sy="-100000" algn="bl" rotWithShape="0"/>
          </a:effectLst>
        </p:spPr>
      </p:pic>
      <p:pic>
        <p:nvPicPr>
          <p:cNvPr id="22" name="21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7715272" y="3000378"/>
            <a:ext cx="1905266" cy="1295618"/>
          </a:xfrm>
          <a:prstGeom prst="rect">
            <a:avLst/>
          </a:prstGeom>
          <a:effectLst>
            <a:reflection blurRad="6350" stA="50000" endA="300" endPos="90000" dir="5400000" sy="-100000" algn="bl" rotWithShape="0"/>
          </a:effectLst>
        </p:spPr>
      </p:pic>
      <p:pic>
        <p:nvPicPr>
          <p:cNvPr id="23" name="22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6500826" y="2928940"/>
            <a:ext cx="1905266" cy="1295618"/>
          </a:xfrm>
          <a:prstGeom prst="rect">
            <a:avLst/>
          </a:prstGeom>
          <a:effectLst>
            <a:reflection blurRad="6350" stA="50000" endA="300" endPos="90000" dir="5400000" sy="-100000" algn="bl" rotWithShape="0"/>
          </a:effectLst>
        </p:spPr>
      </p:pic>
      <p:pic>
        <p:nvPicPr>
          <p:cNvPr id="24" name="23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1785918" y="2928940"/>
            <a:ext cx="2081226" cy="1295618"/>
          </a:xfrm>
          <a:prstGeom prst="rect">
            <a:avLst/>
          </a:prstGeom>
          <a:effectLst>
            <a:reflection blurRad="6350" stA="50000" endA="300" endPos="90000" dir="5400000" sy="-100000" algn="bl" rotWithShape="0"/>
          </a:effectLst>
        </p:spPr>
      </p:pic>
      <p:pic>
        <p:nvPicPr>
          <p:cNvPr id="25" name="24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500034" y="2928940"/>
            <a:ext cx="2081226" cy="1295618"/>
          </a:xfrm>
          <a:prstGeom prst="rect">
            <a:avLst/>
          </a:prstGeom>
          <a:effectLst>
            <a:reflection blurRad="6350" stA="50000" endA="300" endPos="90000" dir="5400000" sy="-100000" algn="bl" rotWithShape="0"/>
          </a:effectLst>
        </p:spPr>
      </p:pic>
      <p:pic>
        <p:nvPicPr>
          <p:cNvPr id="26" name="25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357222" y="2928940"/>
            <a:ext cx="2081226" cy="1295618"/>
          </a:xfrm>
          <a:prstGeom prst="rect">
            <a:avLst/>
          </a:prstGeom>
          <a:effectLst>
            <a:reflection blurRad="6350" stA="50000" endA="300" endPos="90000" dir="5400000" sy="-100000" algn="bl" rotWithShape="0"/>
          </a:effectLst>
        </p:spPr>
      </p:pic>
      <p:sp>
        <p:nvSpPr>
          <p:cNvPr id="27" name="26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0-#ppt_w/2"/>
                                          </p:val>
                                        </p:tav>
                                        <p:tav tm="100000">
                                          <p:val>
                                            <p:strVal val="#ppt_x"/>
                                          </p:val>
                                        </p:tav>
                                      </p:tavLst>
                                    </p:anim>
                                    <p:anim calcmode="lin" valueType="num">
                                      <p:cBhvr additive="base">
                                        <p:cTn id="26" dur="2000" fill="hold"/>
                                        <p:tgtEl>
                                          <p:spTgt spid="3"/>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0-#ppt_w/2"/>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8"/>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9"/>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6"/>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7"/>
                                        </p:tgtEl>
                                        <p:attrNameLst>
                                          <p:attrName>r</p:attrName>
                                        </p:attrNameLst>
                                      </p:cBhvr>
                                    </p:animRot>
                                  </p:childTnLst>
                                </p:cTn>
                              </p:par>
                              <p:par>
                                <p:cTn id="55" presetID="2" presetClass="entr" presetSubtype="6"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1+#ppt_w/2"/>
                                          </p:val>
                                        </p:tav>
                                        <p:tav tm="100000">
                                          <p:val>
                                            <p:strVal val="#ppt_x"/>
                                          </p:val>
                                        </p:tav>
                                      </p:tavLst>
                                    </p:anim>
                                    <p:anim calcmode="lin" valueType="num">
                                      <p:cBhvr additive="base">
                                        <p:cTn id="58" dur="2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1+#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1+#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1+#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0-#ppt_w/2"/>
                                          </p:val>
                                        </p:tav>
                                        <p:tav tm="100000">
                                          <p:val>
                                            <p:strVal val="#ppt_x"/>
                                          </p:val>
                                        </p:tav>
                                      </p:tavLst>
                                    </p:anim>
                                    <p:anim calcmode="lin" valueType="num">
                                      <p:cBhvr additive="base">
                                        <p:cTn id="86" dur="2000" fill="hold"/>
                                        <p:tgtEl>
                                          <p:spTgt spid="15"/>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1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7"/>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par>
                                <p:cTn id="103" presetID="2" presetClass="entr" presetSubtype="6"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 calcmode="lin" valueType="num">
                                      <p:cBhvr additive="base">
                                        <p:cTn id="105" dur="2000" fill="hold"/>
                                        <p:tgtEl>
                                          <p:spTgt spid="20"/>
                                        </p:tgtEl>
                                        <p:attrNameLst>
                                          <p:attrName>ppt_x</p:attrName>
                                        </p:attrNameLst>
                                      </p:cBhvr>
                                      <p:tavLst>
                                        <p:tav tm="0">
                                          <p:val>
                                            <p:strVal val="1+#ppt_w/2"/>
                                          </p:val>
                                        </p:tav>
                                        <p:tav tm="100000">
                                          <p:val>
                                            <p:strVal val="#ppt_x"/>
                                          </p:val>
                                        </p:tav>
                                      </p:tavLst>
                                    </p:anim>
                                    <p:anim calcmode="lin" valueType="num">
                                      <p:cBhvr additive="base">
                                        <p:cTn id="106" dur="2000" fill="hold"/>
                                        <p:tgtEl>
                                          <p:spTgt spid="20"/>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2000" fill="hold"/>
                                        <p:tgtEl>
                                          <p:spTgt spid="24"/>
                                        </p:tgtEl>
                                        <p:attrNameLst>
                                          <p:attrName>ppt_x</p:attrName>
                                        </p:attrNameLst>
                                      </p:cBhvr>
                                      <p:tavLst>
                                        <p:tav tm="0">
                                          <p:val>
                                            <p:strVal val="1+#ppt_w/2"/>
                                          </p:val>
                                        </p:tav>
                                        <p:tav tm="100000">
                                          <p:val>
                                            <p:strVal val="#ppt_x"/>
                                          </p:val>
                                        </p:tav>
                                      </p:tavLst>
                                    </p:anim>
                                    <p:anim calcmode="lin" valueType="num">
                                      <p:cBhvr additive="base">
                                        <p:cTn id="110" dur="2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2000" fill="hold"/>
                                        <p:tgtEl>
                                          <p:spTgt spid="25"/>
                                        </p:tgtEl>
                                        <p:attrNameLst>
                                          <p:attrName>ppt_x</p:attrName>
                                        </p:attrNameLst>
                                      </p:cBhvr>
                                      <p:tavLst>
                                        <p:tav tm="0">
                                          <p:val>
                                            <p:strVal val="1+#ppt_w/2"/>
                                          </p:val>
                                        </p:tav>
                                        <p:tav tm="100000">
                                          <p:val>
                                            <p:strVal val="#ppt_x"/>
                                          </p:val>
                                        </p:tav>
                                      </p:tavLst>
                                    </p:anim>
                                    <p:anim calcmode="lin" valueType="num">
                                      <p:cBhvr additive="base">
                                        <p:cTn id="114" dur="2000" fill="hold"/>
                                        <p:tgtEl>
                                          <p:spTgt spid="25"/>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26"/>
                                        </p:tgtEl>
                                        <p:attrNameLst>
                                          <p:attrName>style.visibility</p:attrName>
                                        </p:attrNameLst>
                                      </p:cBhvr>
                                      <p:to>
                                        <p:strVal val="visible"/>
                                      </p:to>
                                    </p:set>
                                    <p:anim calcmode="lin" valueType="num">
                                      <p:cBhvr additive="base">
                                        <p:cTn id="117" dur="2000" fill="hold"/>
                                        <p:tgtEl>
                                          <p:spTgt spid="26"/>
                                        </p:tgtEl>
                                        <p:attrNameLst>
                                          <p:attrName>ppt_x</p:attrName>
                                        </p:attrNameLst>
                                      </p:cBhvr>
                                      <p:tavLst>
                                        <p:tav tm="0">
                                          <p:val>
                                            <p:strVal val="1+#ppt_w/2"/>
                                          </p:val>
                                        </p:tav>
                                        <p:tav tm="100000">
                                          <p:val>
                                            <p:strVal val="#ppt_x"/>
                                          </p:val>
                                        </p:tav>
                                      </p:tavLst>
                                    </p:anim>
                                    <p:anim calcmode="lin" valueType="num">
                                      <p:cBhvr additive="base">
                                        <p:cTn id="118" dur="2000" fill="hold"/>
                                        <p:tgtEl>
                                          <p:spTgt spid="26"/>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19"/>
                                        </p:tgtEl>
                                        <p:attrNameLst>
                                          <p:attrName>style.visibility</p:attrName>
                                        </p:attrNameLst>
                                      </p:cBhvr>
                                      <p:to>
                                        <p:strVal val="visible"/>
                                      </p:to>
                                    </p:set>
                                    <p:anim calcmode="lin" valueType="num">
                                      <p:cBhvr additive="base">
                                        <p:cTn id="121" dur="2000" fill="hold"/>
                                        <p:tgtEl>
                                          <p:spTgt spid="19"/>
                                        </p:tgtEl>
                                        <p:attrNameLst>
                                          <p:attrName>ppt_x</p:attrName>
                                        </p:attrNameLst>
                                      </p:cBhvr>
                                      <p:tavLst>
                                        <p:tav tm="0">
                                          <p:val>
                                            <p:strVal val="0-#ppt_w/2"/>
                                          </p:val>
                                        </p:tav>
                                        <p:tav tm="100000">
                                          <p:val>
                                            <p:strVal val="#ppt_x"/>
                                          </p:val>
                                        </p:tav>
                                      </p:tavLst>
                                    </p:anim>
                                    <p:anim calcmode="lin" valueType="num">
                                      <p:cBhvr additive="base">
                                        <p:cTn id="122" dur="2000" fill="hold"/>
                                        <p:tgtEl>
                                          <p:spTgt spid="19"/>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2000" fill="hold"/>
                                        <p:tgtEl>
                                          <p:spTgt spid="21"/>
                                        </p:tgtEl>
                                        <p:attrNameLst>
                                          <p:attrName>ppt_x</p:attrName>
                                        </p:attrNameLst>
                                      </p:cBhvr>
                                      <p:tavLst>
                                        <p:tav tm="0">
                                          <p:val>
                                            <p:strVal val="0-#ppt_w/2"/>
                                          </p:val>
                                        </p:tav>
                                        <p:tav tm="100000">
                                          <p:val>
                                            <p:strVal val="#ppt_x"/>
                                          </p:val>
                                        </p:tav>
                                      </p:tavLst>
                                    </p:anim>
                                    <p:anim calcmode="lin" valueType="num">
                                      <p:cBhvr additive="base">
                                        <p:cTn id="126" dur="2000" fill="hold"/>
                                        <p:tgtEl>
                                          <p:spTgt spid="21"/>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22"/>
                                        </p:tgtEl>
                                        <p:attrNameLst>
                                          <p:attrName>style.visibility</p:attrName>
                                        </p:attrNameLst>
                                      </p:cBhvr>
                                      <p:to>
                                        <p:strVal val="visible"/>
                                      </p:to>
                                    </p:set>
                                    <p:anim calcmode="lin" valueType="num">
                                      <p:cBhvr additive="base">
                                        <p:cTn id="129" dur="2000" fill="hold"/>
                                        <p:tgtEl>
                                          <p:spTgt spid="22"/>
                                        </p:tgtEl>
                                        <p:attrNameLst>
                                          <p:attrName>ppt_x</p:attrName>
                                        </p:attrNameLst>
                                      </p:cBhvr>
                                      <p:tavLst>
                                        <p:tav tm="0">
                                          <p:val>
                                            <p:strVal val="0-#ppt_w/2"/>
                                          </p:val>
                                        </p:tav>
                                        <p:tav tm="100000">
                                          <p:val>
                                            <p:strVal val="#ppt_x"/>
                                          </p:val>
                                        </p:tav>
                                      </p:tavLst>
                                    </p:anim>
                                    <p:anim calcmode="lin" valueType="num">
                                      <p:cBhvr additive="base">
                                        <p:cTn id="130" dur="2000" fill="hold"/>
                                        <p:tgtEl>
                                          <p:spTgt spid="22"/>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additive="base">
                                        <p:cTn id="133" dur="2000" fill="hold"/>
                                        <p:tgtEl>
                                          <p:spTgt spid="23"/>
                                        </p:tgtEl>
                                        <p:attrNameLst>
                                          <p:attrName>ppt_x</p:attrName>
                                        </p:attrNameLst>
                                      </p:cBhvr>
                                      <p:tavLst>
                                        <p:tav tm="0">
                                          <p:val>
                                            <p:strVal val="0-#ppt_w/2"/>
                                          </p:val>
                                        </p:tav>
                                        <p:tav tm="100000">
                                          <p:val>
                                            <p:strVal val="#ppt_x"/>
                                          </p:val>
                                        </p:tav>
                                      </p:tavLst>
                                    </p:anim>
                                    <p:anim calcmode="lin" valueType="num">
                                      <p:cBhvr additive="base">
                                        <p:cTn id="134" dur="2000" fill="hold"/>
                                        <p:tgtEl>
                                          <p:spTgt spid="23"/>
                                        </p:tgtEl>
                                        <p:attrNameLst>
                                          <p:attrName>ppt_y</p:attrName>
                                        </p:attrNameLst>
                                      </p:cBhvr>
                                      <p:tavLst>
                                        <p:tav tm="0">
                                          <p:val>
                                            <p:strVal val="1+#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5"/>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9"/>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2"/>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3"/>
                                        </p:tgtEl>
                                        <p:attrNameLst>
                                          <p:attrName>r</p:attrName>
                                        </p:attrNameLst>
                                      </p:cBhvr>
                                    </p:animRot>
                                  </p:childTnLst>
                                </p:cTn>
                              </p:par>
                            </p:childTnLst>
                          </p:cTn>
                        </p:par>
                        <p:par>
                          <p:cTn id="151" fill="hold">
                            <p:stCondLst>
                              <p:cond delay="4000"/>
                            </p:stCondLst>
                            <p:childTnLst>
                              <p:par>
                                <p:cTn id="152" presetID="2" presetClass="exit" presetSubtype="12" fill="hold"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0-ppt_w/2"/>
                                          </p:val>
                                        </p:tav>
                                      </p:tavLst>
                                    </p:anim>
                                    <p:anim calcmode="lin" valueType="num">
                                      <p:cBhvr additive="base">
                                        <p:cTn id="154" dur="2000"/>
                                        <p:tgtEl>
                                          <p:spTgt spid="4"/>
                                        </p:tgtEl>
                                        <p:attrNameLst>
                                          <p:attrName>ppt_y</p:attrName>
                                        </p:attrNameLst>
                                      </p:cBhvr>
                                      <p:tavLst>
                                        <p:tav tm="0">
                                          <p:val>
                                            <p:strVal val="ppt_y"/>
                                          </p:val>
                                        </p:tav>
                                        <p:tav tm="100000">
                                          <p:val>
                                            <p:strVal val="1+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8"/>
                                        </p:tgtEl>
                                        <p:attrNameLst>
                                          <p:attrName>ppt_x</p:attrName>
                                        </p:attrNameLst>
                                      </p:cBhvr>
                                      <p:tavLst>
                                        <p:tav tm="0">
                                          <p:val>
                                            <p:strVal val="ppt_x"/>
                                          </p:val>
                                        </p:tav>
                                        <p:tav tm="100000">
                                          <p:val>
                                            <p:strVal val="0-ppt_w/2"/>
                                          </p:val>
                                        </p:tav>
                                      </p:tavLst>
                                    </p:anim>
                                    <p:anim calcmode="lin" valueType="num">
                                      <p:cBhvr additive="base">
                                        <p:cTn id="158" dur="2000"/>
                                        <p:tgtEl>
                                          <p:spTgt spid="8"/>
                                        </p:tgtEl>
                                        <p:attrNameLst>
                                          <p:attrName>ppt_y</p:attrName>
                                        </p:attrNameLst>
                                      </p:cBhvr>
                                      <p:tavLst>
                                        <p:tav tm="0">
                                          <p:val>
                                            <p:strVal val="ppt_y"/>
                                          </p:val>
                                        </p:tav>
                                        <p:tav tm="100000">
                                          <p:val>
                                            <p:strVal val="1+ppt_h/2"/>
                                          </p:val>
                                        </p:tav>
                                      </p:tavLst>
                                    </p:anim>
                                    <p:set>
                                      <p:cBhvr>
                                        <p:cTn id="159" dur="1" fill="hold">
                                          <p:stCondLst>
                                            <p:cond delay="1999"/>
                                          </p:stCondLst>
                                        </p:cTn>
                                        <p:tgtEl>
                                          <p:spTgt spid="8"/>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9"/>
                                        </p:tgtEl>
                                        <p:attrNameLst>
                                          <p:attrName>ppt_x</p:attrName>
                                        </p:attrNameLst>
                                      </p:cBhvr>
                                      <p:tavLst>
                                        <p:tav tm="0">
                                          <p:val>
                                            <p:strVal val="ppt_x"/>
                                          </p:val>
                                        </p:tav>
                                        <p:tav tm="100000">
                                          <p:val>
                                            <p:strVal val="0-ppt_w/2"/>
                                          </p:val>
                                        </p:tav>
                                      </p:tavLst>
                                    </p:anim>
                                    <p:anim calcmode="lin" valueType="num">
                                      <p:cBhvr additive="base">
                                        <p:cTn id="162" dur="2000"/>
                                        <p:tgtEl>
                                          <p:spTgt spid="9"/>
                                        </p:tgtEl>
                                        <p:attrNameLst>
                                          <p:attrName>ppt_y</p:attrName>
                                        </p:attrNameLst>
                                      </p:cBhvr>
                                      <p:tavLst>
                                        <p:tav tm="0">
                                          <p:val>
                                            <p:strVal val="ppt_y"/>
                                          </p:val>
                                        </p:tav>
                                        <p:tav tm="100000">
                                          <p:val>
                                            <p:strVal val="1+ppt_h/2"/>
                                          </p:val>
                                        </p:tav>
                                      </p:tavLst>
                                    </p:anim>
                                    <p:set>
                                      <p:cBhvr>
                                        <p:cTn id="163" dur="1" fill="hold">
                                          <p:stCondLst>
                                            <p:cond delay="1999"/>
                                          </p:stCondLst>
                                        </p:cTn>
                                        <p:tgtEl>
                                          <p:spTgt spid="9"/>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0-ppt_w/2"/>
                                          </p:val>
                                        </p:tav>
                                      </p:tavLst>
                                    </p:anim>
                                    <p:anim calcmode="lin" valueType="num">
                                      <p:cBhvr additive="base">
                                        <p:cTn id="166" dur="2000"/>
                                        <p:tgtEl>
                                          <p:spTgt spid="10"/>
                                        </p:tgtEl>
                                        <p:attrNameLst>
                                          <p:attrName>ppt_y</p:attrName>
                                        </p:attrNameLst>
                                      </p:cBhvr>
                                      <p:tavLst>
                                        <p:tav tm="0">
                                          <p:val>
                                            <p:strVal val="ppt_y"/>
                                          </p:val>
                                        </p:tav>
                                        <p:tav tm="100000">
                                          <p:val>
                                            <p:strVal val="1+ppt_h/2"/>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12"/>
                                        </p:tgtEl>
                                        <p:attrNameLst>
                                          <p:attrName>ppt_x</p:attrName>
                                        </p:attrNameLst>
                                      </p:cBhvr>
                                      <p:tavLst>
                                        <p:tav tm="0">
                                          <p:val>
                                            <p:strVal val="ppt_x"/>
                                          </p:val>
                                        </p:tav>
                                        <p:tav tm="100000">
                                          <p:val>
                                            <p:strVal val="0-ppt_w/2"/>
                                          </p:val>
                                        </p:tav>
                                      </p:tavLst>
                                    </p:anim>
                                    <p:anim calcmode="lin" valueType="num">
                                      <p:cBhvr additive="base">
                                        <p:cTn id="170" dur="2000"/>
                                        <p:tgtEl>
                                          <p:spTgt spid="12"/>
                                        </p:tgtEl>
                                        <p:attrNameLst>
                                          <p:attrName>ppt_y</p:attrName>
                                        </p:attrNameLst>
                                      </p:cBhvr>
                                      <p:tavLst>
                                        <p:tav tm="0">
                                          <p:val>
                                            <p:strVal val="ppt_y"/>
                                          </p:val>
                                        </p:tav>
                                        <p:tav tm="100000">
                                          <p:val>
                                            <p:strVal val="1+ppt_h/2"/>
                                          </p:val>
                                        </p:tav>
                                      </p:tavLst>
                                    </p:anim>
                                    <p:set>
                                      <p:cBhvr>
                                        <p:cTn id="171" dur="1" fill="hold">
                                          <p:stCondLst>
                                            <p:cond delay="1999"/>
                                          </p:stCondLst>
                                        </p:cTn>
                                        <p:tgtEl>
                                          <p:spTgt spid="1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16"/>
                                        </p:tgtEl>
                                        <p:attrNameLst>
                                          <p:attrName>ppt_x</p:attrName>
                                        </p:attrNameLst>
                                      </p:cBhvr>
                                      <p:tavLst>
                                        <p:tav tm="0">
                                          <p:val>
                                            <p:strVal val="ppt_x"/>
                                          </p:val>
                                        </p:tav>
                                        <p:tav tm="100000">
                                          <p:val>
                                            <p:strVal val="0-ppt_w/2"/>
                                          </p:val>
                                        </p:tav>
                                      </p:tavLst>
                                    </p:anim>
                                    <p:anim calcmode="lin" valueType="num">
                                      <p:cBhvr additive="base">
                                        <p:cTn id="174" dur="2000"/>
                                        <p:tgtEl>
                                          <p:spTgt spid="16"/>
                                        </p:tgtEl>
                                        <p:attrNameLst>
                                          <p:attrName>ppt_y</p:attrName>
                                        </p:attrNameLst>
                                      </p:cBhvr>
                                      <p:tavLst>
                                        <p:tav tm="0">
                                          <p:val>
                                            <p:strVal val="ppt_y"/>
                                          </p:val>
                                        </p:tav>
                                        <p:tav tm="100000">
                                          <p:val>
                                            <p:strVal val="1+ppt_h/2"/>
                                          </p:val>
                                        </p:tav>
                                      </p:tavLst>
                                    </p:anim>
                                    <p:set>
                                      <p:cBhvr>
                                        <p:cTn id="175" dur="1" fill="hold">
                                          <p:stCondLst>
                                            <p:cond delay="1999"/>
                                          </p:stCondLst>
                                        </p:cTn>
                                        <p:tgtEl>
                                          <p:spTgt spid="16"/>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17"/>
                                        </p:tgtEl>
                                        <p:attrNameLst>
                                          <p:attrName>ppt_x</p:attrName>
                                        </p:attrNameLst>
                                      </p:cBhvr>
                                      <p:tavLst>
                                        <p:tav tm="0">
                                          <p:val>
                                            <p:strVal val="ppt_x"/>
                                          </p:val>
                                        </p:tav>
                                        <p:tav tm="100000">
                                          <p:val>
                                            <p:strVal val="0-ppt_w/2"/>
                                          </p:val>
                                        </p:tav>
                                      </p:tavLst>
                                    </p:anim>
                                    <p:anim calcmode="lin" valueType="num">
                                      <p:cBhvr additive="base">
                                        <p:cTn id="178" dur="2000"/>
                                        <p:tgtEl>
                                          <p:spTgt spid="17"/>
                                        </p:tgtEl>
                                        <p:attrNameLst>
                                          <p:attrName>ppt_y</p:attrName>
                                        </p:attrNameLst>
                                      </p:cBhvr>
                                      <p:tavLst>
                                        <p:tav tm="0">
                                          <p:val>
                                            <p:strVal val="ppt_y"/>
                                          </p:val>
                                        </p:tav>
                                        <p:tav tm="100000">
                                          <p:val>
                                            <p:strVal val="1+ppt_h/2"/>
                                          </p:val>
                                        </p:tav>
                                      </p:tavLst>
                                    </p:anim>
                                    <p:set>
                                      <p:cBhvr>
                                        <p:cTn id="179" dur="1" fill="hold">
                                          <p:stCondLst>
                                            <p:cond delay="1999"/>
                                          </p:stCondLst>
                                        </p:cTn>
                                        <p:tgtEl>
                                          <p:spTgt spid="17"/>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8"/>
                                        </p:tgtEl>
                                        <p:attrNameLst>
                                          <p:attrName>ppt_x</p:attrName>
                                        </p:attrNameLst>
                                      </p:cBhvr>
                                      <p:tavLst>
                                        <p:tav tm="0">
                                          <p:val>
                                            <p:strVal val="ppt_x"/>
                                          </p:val>
                                        </p:tav>
                                        <p:tav tm="100000">
                                          <p:val>
                                            <p:strVal val="0-ppt_w/2"/>
                                          </p:val>
                                        </p:tav>
                                      </p:tavLst>
                                    </p:anim>
                                    <p:anim calcmode="lin" valueType="num">
                                      <p:cBhvr additive="base">
                                        <p:cTn id="182" dur="2000"/>
                                        <p:tgtEl>
                                          <p:spTgt spid="18"/>
                                        </p:tgtEl>
                                        <p:attrNameLst>
                                          <p:attrName>ppt_y</p:attrName>
                                        </p:attrNameLst>
                                      </p:cBhvr>
                                      <p:tavLst>
                                        <p:tav tm="0">
                                          <p:val>
                                            <p:strVal val="ppt_y"/>
                                          </p:val>
                                        </p:tav>
                                        <p:tav tm="100000">
                                          <p:val>
                                            <p:strVal val="1+ppt_h/2"/>
                                          </p:val>
                                        </p:tav>
                                      </p:tavLst>
                                    </p:anim>
                                    <p:set>
                                      <p:cBhvr>
                                        <p:cTn id="183" dur="1" fill="hold">
                                          <p:stCondLst>
                                            <p:cond delay="1999"/>
                                          </p:stCondLst>
                                        </p:cTn>
                                        <p:tgtEl>
                                          <p:spTgt spid="1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20"/>
                                        </p:tgtEl>
                                        <p:attrNameLst>
                                          <p:attrName>ppt_x</p:attrName>
                                        </p:attrNameLst>
                                      </p:cBhvr>
                                      <p:tavLst>
                                        <p:tav tm="0">
                                          <p:val>
                                            <p:strVal val="ppt_x"/>
                                          </p:val>
                                        </p:tav>
                                        <p:tav tm="100000">
                                          <p:val>
                                            <p:strVal val="0-ppt_w/2"/>
                                          </p:val>
                                        </p:tav>
                                      </p:tavLst>
                                    </p:anim>
                                    <p:anim calcmode="lin" valueType="num">
                                      <p:cBhvr additive="base">
                                        <p:cTn id="186" dur="2000"/>
                                        <p:tgtEl>
                                          <p:spTgt spid="20"/>
                                        </p:tgtEl>
                                        <p:attrNameLst>
                                          <p:attrName>ppt_y</p:attrName>
                                        </p:attrNameLst>
                                      </p:cBhvr>
                                      <p:tavLst>
                                        <p:tav tm="0">
                                          <p:val>
                                            <p:strVal val="ppt_y"/>
                                          </p:val>
                                        </p:tav>
                                        <p:tav tm="100000">
                                          <p:val>
                                            <p:strVal val="1+ppt_h/2"/>
                                          </p:val>
                                        </p:tav>
                                      </p:tavLst>
                                    </p:anim>
                                    <p:set>
                                      <p:cBhvr>
                                        <p:cTn id="187" dur="1" fill="hold">
                                          <p:stCondLst>
                                            <p:cond delay="1999"/>
                                          </p:stCondLst>
                                        </p:cTn>
                                        <p:tgtEl>
                                          <p:spTgt spid="20"/>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24"/>
                                        </p:tgtEl>
                                        <p:attrNameLst>
                                          <p:attrName>ppt_x</p:attrName>
                                        </p:attrNameLst>
                                      </p:cBhvr>
                                      <p:tavLst>
                                        <p:tav tm="0">
                                          <p:val>
                                            <p:strVal val="ppt_x"/>
                                          </p:val>
                                        </p:tav>
                                        <p:tav tm="100000">
                                          <p:val>
                                            <p:strVal val="0-ppt_w/2"/>
                                          </p:val>
                                        </p:tav>
                                      </p:tavLst>
                                    </p:anim>
                                    <p:anim calcmode="lin" valueType="num">
                                      <p:cBhvr additive="base">
                                        <p:cTn id="190" dur="2000"/>
                                        <p:tgtEl>
                                          <p:spTgt spid="24"/>
                                        </p:tgtEl>
                                        <p:attrNameLst>
                                          <p:attrName>ppt_y</p:attrName>
                                        </p:attrNameLst>
                                      </p:cBhvr>
                                      <p:tavLst>
                                        <p:tav tm="0">
                                          <p:val>
                                            <p:strVal val="ppt_y"/>
                                          </p:val>
                                        </p:tav>
                                        <p:tav tm="100000">
                                          <p:val>
                                            <p:strVal val="1+ppt_h/2"/>
                                          </p:val>
                                        </p:tav>
                                      </p:tavLst>
                                    </p:anim>
                                    <p:set>
                                      <p:cBhvr>
                                        <p:cTn id="191" dur="1" fill="hold">
                                          <p:stCondLst>
                                            <p:cond delay="1999"/>
                                          </p:stCondLst>
                                        </p:cTn>
                                        <p:tgtEl>
                                          <p:spTgt spid="24"/>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5"/>
                                        </p:tgtEl>
                                        <p:attrNameLst>
                                          <p:attrName>ppt_x</p:attrName>
                                        </p:attrNameLst>
                                      </p:cBhvr>
                                      <p:tavLst>
                                        <p:tav tm="0">
                                          <p:val>
                                            <p:strVal val="ppt_x"/>
                                          </p:val>
                                        </p:tav>
                                        <p:tav tm="100000">
                                          <p:val>
                                            <p:strVal val="0-ppt_w/2"/>
                                          </p:val>
                                        </p:tav>
                                      </p:tavLst>
                                    </p:anim>
                                    <p:anim calcmode="lin" valueType="num">
                                      <p:cBhvr additive="base">
                                        <p:cTn id="194" dur="2000"/>
                                        <p:tgtEl>
                                          <p:spTgt spid="25"/>
                                        </p:tgtEl>
                                        <p:attrNameLst>
                                          <p:attrName>ppt_y</p:attrName>
                                        </p:attrNameLst>
                                      </p:cBhvr>
                                      <p:tavLst>
                                        <p:tav tm="0">
                                          <p:val>
                                            <p:strVal val="ppt_y"/>
                                          </p:val>
                                        </p:tav>
                                        <p:tav tm="100000">
                                          <p:val>
                                            <p:strVal val="1+ppt_h/2"/>
                                          </p:val>
                                        </p:tav>
                                      </p:tavLst>
                                    </p:anim>
                                    <p:set>
                                      <p:cBhvr>
                                        <p:cTn id="195" dur="1" fill="hold">
                                          <p:stCondLst>
                                            <p:cond delay="1999"/>
                                          </p:stCondLst>
                                        </p:cTn>
                                        <p:tgtEl>
                                          <p:spTgt spid="25"/>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6"/>
                                        </p:tgtEl>
                                        <p:attrNameLst>
                                          <p:attrName>ppt_x</p:attrName>
                                        </p:attrNameLst>
                                      </p:cBhvr>
                                      <p:tavLst>
                                        <p:tav tm="0">
                                          <p:val>
                                            <p:strVal val="ppt_x"/>
                                          </p:val>
                                        </p:tav>
                                        <p:tav tm="100000">
                                          <p:val>
                                            <p:strVal val="0-ppt_w/2"/>
                                          </p:val>
                                        </p:tav>
                                      </p:tavLst>
                                    </p:anim>
                                    <p:anim calcmode="lin" valueType="num">
                                      <p:cBhvr additive="base">
                                        <p:cTn id="198" dur="2000"/>
                                        <p:tgtEl>
                                          <p:spTgt spid="26"/>
                                        </p:tgtEl>
                                        <p:attrNameLst>
                                          <p:attrName>ppt_y</p:attrName>
                                        </p:attrNameLst>
                                      </p:cBhvr>
                                      <p:tavLst>
                                        <p:tav tm="0">
                                          <p:val>
                                            <p:strVal val="ppt_y"/>
                                          </p:val>
                                        </p:tav>
                                        <p:tav tm="100000">
                                          <p:val>
                                            <p:strVal val="1+ppt_h/2"/>
                                          </p:val>
                                        </p:tav>
                                      </p:tavLst>
                                    </p:anim>
                                    <p:set>
                                      <p:cBhvr>
                                        <p:cTn id="199" dur="1" fill="hold">
                                          <p:stCondLst>
                                            <p:cond delay="1999"/>
                                          </p:stCondLst>
                                        </p:cTn>
                                        <p:tgtEl>
                                          <p:spTgt spid="26"/>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3"/>
                                        </p:tgtEl>
                                        <p:attrNameLst>
                                          <p:attrName>ppt_x</p:attrName>
                                        </p:attrNameLst>
                                      </p:cBhvr>
                                      <p:tavLst>
                                        <p:tav tm="0">
                                          <p:val>
                                            <p:strVal val="ppt_x"/>
                                          </p:val>
                                        </p:tav>
                                        <p:tav tm="100000">
                                          <p:val>
                                            <p:strVal val="1+ppt_w/2"/>
                                          </p:val>
                                        </p:tav>
                                      </p:tavLst>
                                    </p:anim>
                                    <p:anim calcmode="lin" valueType="num">
                                      <p:cBhvr additive="base">
                                        <p:cTn id="202" dur="2000"/>
                                        <p:tgtEl>
                                          <p:spTgt spid="3"/>
                                        </p:tgtEl>
                                        <p:attrNameLst>
                                          <p:attrName>ppt_y</p:attrName>
                                        </p:attrNameLst>
                                      </p:cBhvr>
                                      <p:tavLst>
                                        <p:tav tm="0">
                                          <p:val>
                                            <p:strVal val="ppt_y"/>
                                          </p:val>
                                        </p:tav>
                                        <p:tav tm="100000">
                                          <p:val>
                                            <p:strVal val="1+ppt_h/2"/>
                                          </p:val>
                                        </p:tav>
                                      </p:tavLst>
                                    </p:anim>
                                    <p:set>
                                      <p:cBhvr>
                                        <p:cTn id="203" dur="1" fill="hold">
                                          <p:stCondLst>
                                            <p:cond delay="1999"/>
                                          </p:stCondLst>
                                        </p:cTn>
                                        <p:tgtEl>
                                          <p:spTgt spid="3"/>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6"/>
                                        </p:tgtEl>
                                        <p:attrNameLst>
                                          <p:attrName>ppt_x</p:attrName>
                                        </p:attrNameLst>
                                      </p:cBhvr>
                                      <p:tavLst>
                                        <p:tav tm="0">
                                          <p:val>
                                            <p:strVal val="ppt_x"/>
                                          </p:val>
                                        </p:tav>
                                        <p:tav tm="100000">
                                          <p:val>
                                            <p:strVal val="1+ppt_w/2"/>
                                          </p:val>
                                        </p:tav>
                                      </p:tavLst>
                                    </p:anim>
                                    <p:anim calcmode="lin" valueType="num">
                                      <p:cBhvr additive="base">
                                        <p:cTn id="210" dur="2000"/>
                                        <p:tgtEl>
                                          <p:spTgt spid="6"/>
                                        </p:tgtEl>
                                        <p:attrNameLst>
                                          <p:attrName>ppt_y</p:attrName>
                                        </p:attrNameLst>
                                      </p:cBhvr>
                                      <p:tavLst>
                                        <p:tav tm="0">
                                          <p:val>
                                            <p:strVal val="ppt_y"/>
                                          </p:val>
                                        </p:tav>
                                        <p:tav tm="100000">
                                          <p:val>
                                            <p:strVal val="1+ppt_h/2"/>
                                          </p:val>
                                        </p:tav>
                                      </p:tavLst>
                                    </p:anim>
                                    <p:set>
                                      <p:cBhvr>
                                        <p:cTn id="211" dur="1" fill="hold">
                                          <p:stCondLst>
                                            <p:cond delay="1999"/>
                                          </p:stCondLst>
                                        </p:cTn>
                                        <p:tgtEl>
                                          <p:spTgt spid="6"/>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7"/>
                                        </p:tgtEl>
                                        <p:attrNameLst>
                                          <p:attrName>ppt_x</p:attrName>
                                        </p:attrNameLst>
                                      </p:cBhvr>
                                      <p:tavLst>
                                        <p:tav tm="0">
                                          <p:val>
                                            <p:strVal val="ppt_x"/>
                                          </p:val>
                                        </p:tav>
                                        <p:tav tm="100000">
                                          <p:val>
                                            <p:strVal val="1+ppt_w/2"/>
                                          </p:val>
                                        </p:tav>
                                      </p:tavLst>
                                    </p:anim>
                                    <p:anim calcmode="lin" valueType="num">
                                      <p:cBhvr additive="base">
                                        <p:cTn id="214" dur="2000"/>
                                        <p:tgtEl>
                                          <p:spTgt spid="7"/>
                                        </p:tgtEl>
                                        <p:attrNameLst>
                                          <p:attrName>ppt_y</p:attrName>
                                        </p:attrNameLst>
                                      </p:cBhvr>
                                      <p:tavLst>
                                        <p:tav tm="0">
                                          <p:val>
                                            <p:strVal val="ppt_y"/>
                                          </p:val>
                                        </p:tav>
                                        <p:tav tm="100000">
                                          <p:val>
                                            <p:strVal val="1+ppt_h/2"/>
                                          </p:val>
                                        </p:tav>
                                      </p:tavLst>
                                    </p:anim>
                                    <p:set>
                                      <p:cBhvr>
                                        <p:cTn id="215" dur="1" fill="hold">
                                          <p:stCondLst>
                                            <p:cond delay="1999"/>
                                          </p:stCondLst>
                                        </p:cTn>
                                        <p:tgtEl>
                                          <p:spTgt spid="7"/>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1+ppt_w/2"/>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1+ppt_w/2"/>
                                          </p:val>
                                        </p:tav>
                                      </p:tavLst>
                                    </p:anim>
                                    <p:anim calcmode="lin" valueType="num">
                                      <p:cBhvr additive="base">
                                        <p:cTn id="222" dur="2000"/>
                                        <p:tgtEl>
                                          <p:spTgt spid="13"/>
                                        </p:tgtEl>
                                        <p:attrNameLst>
                                          <p:attrName>ppt_y</p:attrName>
                                        </p:attrNameLst>
                                      </p:cBhvr>
                                      <p:tavLst>
                                        <p:tav tm="0">
                                          <p:val>
                                            <p:strVal val="ppt_y"/>
                                          </p:val>
                                        </p:tav>
                                        <p:tav tm="100000">
                                          <p:val>
                                            <p:strVal val="1+ppt_h/2"/>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4"/>
                                        </p:tgtEl>
                                        <p:attrNameLst>
                                          <p:attrName>ppt_x</p:attrName>
                                        </p:attrNameLst>
                                      </p:cBhvr>
                                      <p:tavLst>
                                        <p:tav tm="0">
                                          <p:val>
                                            <p:strVal val="ppt_x"/>
                                          </p:val>
                                        </p:tav>
                                        <p:tav tm="100000">
                                          <p:val>
                                            <p:strVal val="1+ppt_w/2"/>
                                          </p:val>
                                        </p:tav>
                                      </p:tavLst>
                                    </p:anim>
                                    <p:anim calcmode="lin" valueType="num">
                                      <p:cBhvr additive="base">
                                        <p:cTn id="226" dur="2000"/>
                                        <p:tgtEl>
                                          <p:spTgt spid="14"/>
                                        </p:tgtEl>
                                        <p:attrNameLst>
                                          <p:attrName>ppt_y</p:attrName>
                                        </p:attrNameLst>
                                      </p:cBhvr>
                                      <p:tavLst>
                                        <p:tav tm="0">
                                          <p:val>
                                            <p:strVal val="ppt_y"/>
                                          </p:val>
                                        </p:tav>
                                        <p:tav tm="100000">
                                          <p:val>
                                            <p:strVal val="1+ppt_h/2"/>
                                          </p:val>
                                        </p:tav>
                                      </p:tavLst>
                                    </p:anim>
                                    <p:set>
                                      <p:cBhvr>
                                        <p:cTn id="227" dur="1" fill="hold">
                                          <p:stCondLst>
                                            <p:cond delay="1999"/>
                                          </p:stCondLst>
                                        </p:cTn>
                                        <p:tgtEl>
                                          <p:spTgt spid="14"/>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5"/>
                                        </p:tgtEl>
                                        <p:attrNameLst>
                                          <p:attrName>ppt_x</p:attrName>
                                        </p:attrNameLst>
                                      </p:cBhvr>
                                      <p:tavLst>
                                        <p:tav tm="0">
                                          <p:val>
                                            <p:strVal val="ppt_x"/>
                                          </p:val>
                                        </p:tav>
                                        <p:tav tm="100000">
                                          <p:val>
                                            <p:strVal val="1+ppt_w/2"/>
                                          </p:val>
                                        </p:tav>
                                      </p:tavLst>
                                    </p:anim>
                                    <p:anim calcmode="lin" valueType="num">
                                      <p:cBhvr additive="base">
                                        <p:cTn id="230" dur="2000"/>
                                        <p:tgtEl>
                                          <p:spTgt spid="15"/>
                                        </p:tgtEl>
                                        <p:attrNameLst>
                                          <p:attrName>ppt_y</p:attrName>
                                        </p:attrNameLst>
                                      </p:cBhvr>
                                      <p:tavLst>
                                        <p:tav tm="0">
                                          <p:val>
                                            <p:strVal val="ppt_y"/>
                                          </p:val>
                                        </p:tav>
                                        <p:tav tm="100000">
                                          <p:val>
                                            <p:strVal val="1+ppt_h/2"/>
                                          </p:val>
                                        </p:tav>
                                      </p:tavLst>
                                    </p:anim>
                                    <p:set>
                                      <p:cBhvr>
                                        <p:cTn id="231" dur="1" fill="hold">
                                          <p:stCondLst>
                                            <p:cond delay="1999"/>
                                          </p:stCondLst>
                                        </p:cTn>
                                        <p:tgtEl>
                                          <p:spTgt spid="15"/>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19"/>
                                        </p:tgtEl>
                                        <p:attrNameLst>
                                          <p:attrName>ppt_x</p:attrName>
                                        </p:attrNameLst>
                                      </p:cBhvr>
                                      <p:tavLst>
                                        <p:tav tm="0">
                                          <p:val>
                                            <p:strVal val="ppt_x"/>
                                          </p:val>
                                        </p:tav>
                                        <p:tav tm="100000">
                                          <p:val>
                                            <p:strVal val="1+ppt_w/2"/>
                                          </p:val>
                                        </p:tav>
                                      </p:tavLst>
                                    </p:anim>
                                    <p:anim calcmode="lin" valueType="num">
                                      <p:cBhvr additive="base">
                                        <p:cTn id="234" dur="2000"/>
                                        <p:tgtEl>
                                          <p:spTgt spid="19"/>
                                        </p:tgtEl>
                                        <p:attrNameLst>
                                          <p:attrName>ppt_y</p:attrName>
                                        </p:attrNameLst>
                                      </p:cBhvr>
                                      <p:tavLst>
                                        <p:tav tm="0">
                                          <p:val>
                                            <p:strVal val="ppt_y"/>
                                          </p:val>
                                        </p:tav>
                                        <p:tav tm="100000">
                                          <p:val>
                                            <p:strVal val="1+ppt_h/2"/>
                                          </p:val>
                                        </p:tav>
                                      </p:tavLst>
                                    </p:anim>
                                    <p:set>
                                      <p:cBhvr>
                                        <p:cTn id="235" dur="1" fill="hold">
                                          <p:stCondLst>
                                            <p:cond delay="1999"/>
                                          </p:stCondLst>
                                        </p:cTn>
                                        <p:tgtEl>
                                          <p:spTgt spid="19"/>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21"/>
                                        </p:tgtEl>
                                        <p:attrNameLst>
                                          <p:attrName>ppt_x</p:attrName>
                                        </p:attrNameLst>
                                      </p:cBhvr>
                                      <p:tavLst>
                                        <p:tav tm="0">
                                          <p:val>
                                            <p:strVal val="ppt_x"/>
                                          </p:val>
                                        </p:tav>
                                        <p:tav tm="100000">
                                          <p:val>
                                            <p:strVal val="1+ppt_w/2"/>
                                          </p:val>
                                        </p:tav>
                                      </p:tavLst>
                                    </p:anim>
                                    <p:anim calcmode="lin" valueType="num">
                                      <p:cBhvr additive="base">
                                        <p:cTn id="238" dur="2000"/>
                                        <p:tgtEl>
                                          <p:spTgt spid="21"/>
                                        </p:tgtEl>
                                        <p:attrNameLst>
                                          <p:attrName>ppt_y</p:attrName>
                                        </p:attrNameLst>
                                      </p:cBhvr>
                                      <p:tavLst>
                                        <p:tav tm="0">
                                          <p:val>
                                            <p:strVal val="ppt_y"/>
                                          </p:val>
                                        </p:tav>
                                        <p:tav tm="100000">
                                          <p:val>
                                            <p:strVal val="1+ppt_h/2"/>
                                          </p:val>
                                        </p:tav>
                                      </p:tavLst>
                                    </p:anim>
                                    <p:set>
                                      <p:cBhvr>
                                        <p:cTn id="239" dur="1" fill="hold">
                                          <p:stCondLst>
                                            <p:cond delay="1999"/>
                                          </p:stCondLst>
                                        </p:cTn>
                                        <p:tgtEl>
                                          <p:spTgt spid="21"/>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22"/>
                                        </p:tgtEl>
                                        <p:attrNameLst>
                                          <p:attrName>ppt_x</p:attrName>
                                        </p:attrNameLst>
                                      </p:cBhvr>
                                      <p:tavLst>
                                        <p:tav tm="0">
                                          <p:val>
                                            <p:strVal val="ppt_x"/>
                                          </p:val>
                                        </p:tav>
                                        <p:tav tm="100000">
                                          <p:val>
                                            <p:strVal val="1+ppt_w/2"/>
                                          </p:val>
                                        </p:tav>
                                      </p:tavLst>
                                    </p:anim>
                                    <p:anim calcmode="lin" valueType="num">
                                      <p:cBhvr additive="base">
                                        <p:cTn id="242" dur="2000"/>
                                        <p:tgtEl>
                                          <p:spTgt spid="22"/>
                                        </p:tgtEl>
                                        <p:attrNameLst>
                                          <p:attrName>ppt_y</p:attrName>
                                        </p:attrNameLst>
                                      </p:cBhvr>
                                      <p:tavLst>
                                        <p:tav tm="0">
                                          <p:val>
                                            <p:strVal val="ppt_y"/>
                                          </p:val>
                                        </p:tav>
                                        <p:tav tm="100000">
                                          <p:val>
                                            <p:strVal val="1+ppt_h/2"/>
                                          </p:val>
                                        </p:tav>
                                      </p:tavLst>
                                    </p:anim>
                                    <p:set>
                                      <p:cBhvr>
                                        <p:cTn id="243" dur="1" fill="hold">
                                          <p:stCondLst>
                                            <p:cond delay="1999"/>
                                          </p:stCondLst>
                                        </p:cTn>
                                        <p:tgtEl>
                                          <p:spTgt spid="22"/>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23"/>
                                        </p:tgtEl>
                                        <p:attrNameLst>
                                          <p:attrName>ppt_x</p:attrName>
                                        </p:attrNameLst>
                                      </p:cBhvr>
                                      <p:tavLst>
                                        <p:tav tm="0">
                                          <p:val>
                                            <p:strVal val="ppt_x"/>
                                          </p:val>
                                        </p:tav>
                                        <p:tav tm="100000">
                                          <p:val>
                                            <p:strVal val="1+ppt_w/2"/>
                                          </p:val>
                                        </p:tav>
                                      </p:tavLst>
                                    </p:anim>
                                    <p:anim calcmode="lin" valueType="num">
                                      <p:cBhvr additive="base">
                                        <p:cTn id="246" dur="2000"/>
                                        <p:tgtEl>
                                          <p:spTgt spid="23"/>
                                        </p:tgtEl>
                                        <p:attrNameLst>
                                          <p:attrName>ppt_y</p:attrName>
                                        </p:attrNameLst>
                                      </p:cBhvr>
                                      <p:tavLst>
                                        <p:tav tm="0">
                                          <p:val>
                                            <p:strVal val="ppt_y"/>
                                          </p:val>
                                        </p:tav>
                                        <p:tav tm="100000">
                                          <p:val>
                                            <p:strVal val="1+ppt_h/2"/>
                                          </p:val>
                                        </p:tav>
                                      </p:tavLst>
                                    </p:anim>
                                    <p:set>
                                      <p:cBhvr>
                                        <p:cTn id="247" dur="1" fill="hold">
                                          <p:stCondLst>
                                            <p:cond delay="1999"/>
                                          </p:stCondLst>
                                        </p:cTn>
                                        <p:tgtEl>
                                          <p:spTgt spid="23"/>
                                        </p:tgtEl>
                                        <p:attrNameLst>
                                          <p:attrName>style.visibility</p:attrName>
                                        </p:attrNameLst>
                                      </p:cBhvr>
                                      <p:to>
                                        <p:strVal val="hidden"/>
                                      </p:to>
                                    </p:se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D194E4"/>
            </a:gs>
            <a:gs pos="50000">
              <a:srgbClr val="BE4DE1">
                <a:shade val="67500"/>
                <a:satMod val="115000"/>
              </a:srgbClr>
            </a:gs>
            <a:gs pos="100000">
              <a:srgbClr val="BE4DE1">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thumb-1920-8794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984109-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0" y="0"/>
            <a:ext cx="1333762" cy="1333762"/>
          </a:xfrm>
          <a:prstGeom prst="rect">
            <a:avLst/>
          </a:prstGeom>
        </p:spPr>
      </p:pic>
      <p:pic>
        <p:nvPicPr>
          <p:cNvPr id="5" name="4 Imagen" descr="1984109-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285852" y="0"/>
            <a:ext cx="1333762" cy="1333762"/>
          </a:xfrm>
          <a:prstGeom prst="rect">
            <a:avLst/>
          </a:prstGeom>
        </p:spPr>
      </p:pic>
      <p:pic>
        <p:nvPicPr>
          <p:cNvPr id="6" name="5 Imagen" descr="1984109-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2571736" y="0"/>
            <a:ext cx="1333762" cy="1333762"/>
          </a:xfrm>
          <a:prstGeom prst="rect">
            <a:avLst/>
          </a:prstGeom>
        </p:spPr>
      </p:pic>
      <p:pic>
        <p:nvPicPr>
          <p:cNvPr id="7" name="6 Imagen" descr="1984109-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3857620" y="0"/>
            <a:ext cx="1333762" cy="1333762"/>
          </a:xfrm>
          <a:prstGeom prst="rect">
            <a:avLst/>
          </a:prstGeom>
        </p:spPr>
      </p:pic>
      <p:pic>
        <p:nvPicPr>
          <p:cNvPr id="8" name="7 Imagen" descr="1984109-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5143504" y="0"/>
            <a:ext cx="1333762" cy="1333762"/>
          </a:xfrm>
          <a:prstGeom prst="rect">
            <a:avLst/>
          </a:prstGeom>
        </p:spPr>
      </p:pic>
      <p:pic>
        <p:nvPicPr>
          <p:cNvPr id="9" name="8 Imagen" descr="1984109-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6500826" y="0"/>
            <a:ext cx="1333762" cy="1333762"/>
          </a:xfrm>
          <a:prstGeom prst="rect">
            <a:avLst/>
          </a:prstGeom>
        </p:spPr>
      </p:pic>
      <p:pic>
        <p:nvPicPr>
          <p:cNvPr id="10" name="9 Imagen" descr="1984109-e91e63.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7810238" y="0"/>
            <a:ext cx="1333762" cy="1333762"/>
          </a:xfrm>
          <a:prstGeom prst="rect">
            <a:avLst/>
          </a:prstGeom>
        </p:spPr>
      </p:pic>
      <p:sp>
        <p:nvSpPr>
          <p:cNvPr id="11" name="10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8" presetClass="emph" presetSubtype="0" autoRev="1" fill="hold" nodeType="withEffect">
                                  <p:stCondLst>
                                    <p:cond delay="0"/>
                                  </p:stCondLst>
                                  <p:childTnLst>
                                    <p:animRot by="21600000">
                                      <p:cBhvr>
                                        <p:cTn id="36" dur="2000" fill="hold"/>
                                        <p:tgtEl>
                                          <p:spTgt spid="4"/>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5"/>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7"/>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10"/>
                                        </p:tgtEl>
                                        <p:attrNameLst>
                                          <p:attrName>r</p:attrName>
                                        </p:attrNameLst>
                                      </p:cBhvr>
                                    </p:animRot>
                                  </p:childTnLst>
                                </p:cTn>
                              </p:par>
                            </p:childTnLst>
                          </p:cTn>
                        </p:par>
                        <p:par>
                          <p:cTn id="49" fill="hold">
                            <p:stCondLst>
                              <p:cond delay="4000"/>
                            </p:stCondLst>
                            <p:childTnLst>
                              <p:par>
                                <p:cTn id="50" presetID="2" presetClass="exit" presetSubtype="4" fill="hold" nodeType="afterEffect">
                                  <p:stCondLst>
                                    <p:cond delay="0"/>
                                  </p:stCondLst>
                                  <p:childTnLst>
                                    <p:anim calcmode="lin" valueType="num">
                                      <p:cBhvr additive="base">
                                        <p:cTn id="51" dur="2000"/>
                                        <p:tgtEl>
                                          <p:spTgt spid="4"/>
                                        </p:tgtEl>
                                        <p:attrNameLst>
                                          <p:attrName>ppt_x</p:attrName>
                                        </p:attrNameLst>
                                      </p:cBhvr>
                                      <p:tavLst>
                                        <p:tav tm="0">
                                          <p:val>
                                            <p:strVal val="ppt_x"/>
                                          </p:val>
                                        </p:tav>
                                        <p:tav tm="100000">
                                          <p:val>
                                            <p:strVal val="ppt_x"/>
                                          </p:val>
                                        </p:tav>
                                      </p:tavLst>
                                    </p:anim>
                                    <p:anim calcmode="lin" valueType="num">
                                      <p:cBhvr additive="base">
                                        <p:cTn id="52" dur="2000"/>
                                        <p:tgtEl>
                                          <p:spTgt spid="4"/>
                                        </p:tgtEl>
                                        <p:attrNameLst>
                                          <p:attrName>ppt_y</p:attrName>
                                        </p:attrNameLst>
                                      </p:cBhvr>
                                      <p:tavLst>
                                        <p:tav tm="0">
                                          <p:val>
                                            <p:strVal val="ppt_y"/>
                                          </p:val>
                                        </p:tav>
                                        <p:tav tm="100000">
                                          <p:val>
                                            <p:strVal val="1+ppt_h/2"/>
                                          </p:val>
                                        </p:tav>
                                      </p:tavLst>
                                    </p:anim>
                                    <p:set>
                                      <p:cBhvr>
                                        <p:cTn id="53" dur="1" fill="hold">
                                          <p:stCondLst>
                                            <p:cond delay="1999"/>
                                          </p:stCondLst>
                                        </p:cTn>
                                        <p:tgtEl>
                                          <p:spTgt spid="4"/>
                                        </p:tgtEl>
                                        <p:attrNameLst>
                                          <p:attrName>style.visibility</p:attrName>
                                        </p:attrNameLst>
                                      </p:cBhvr>
                                      <p:to>
                                        <p:strVal val="hidden"/>
                                      </p:to>
                                    </p:set>
                                  </p:childTnLst>
                                </p:cTn>
                              </p:par>
                              <p:par>
                                <p:cTn id="54" presetID="2" presetClass="exit" presetSubtype="4" fill="hold" nodeType="withEffect">
                                  <p:stCondLst>
                                    <p:cond delay="0"/>
                                  </p:stCondLst>
                                  <p:childTnLst>
                                    <p:anim calcmode="lin" valueType="num">
                                      <p:cBhvr additive="base">
                                        <p:cTn id="55" dur="2000"/>
                                        <p:tgtEl>
                                          <p:spTgt spid="5"/>
                                        </p:tgtEl>
                                        <p:attrNameLst>
                                          <p:attrName>ppt_x</p:attrName>
                                        </p:attrNameLst>
                                      </p:cBhvr>
                                      <p:tavLst>
                                        <p:tav tm="0">
                                          <p:val>
                                            <p:strVal val="ppt_x"/>
                                          </p:val>
                                        </p:tav>
                                        <p:tav tm="100000">
                                          <p:val>
                                            <p:strVal val="ppt_x"/>
                                          </p:val>
                                        </p:tav>
                                      </p:tavLst>
                                    </p:anim>
                                    <p:anim calcmode="lin" valueType="num">
                                      <p:cBhvr additive="base">
                                        <p:cTn id="56" dur="2000"/>
                                        <p:tgtEl>
                                          <p:spTgt spid="5"/>
                                        </p:tgtEl>
                                        <p:attrNameLst>
                                          <p:attrName>ppt_y</p:attrName>
                                        </p:attrNameLst>
                                      </p:cBhvr>
                                      <p:tavLst>
                                        <p:tav tm="0">
                                          <p:val>
                                            <p:strVal val="ppt_y"/>
                                          </p:val>
                                        </p:tav>
                                        <p:tav tm="100000">
                                          <p:val>
                                            <p:strVal val="1+ppt_h/2"/>
                                          </p:val>
                                        </p:tav>
                                      </p:tavLst>
                                    </p:anim>
                                    <p:set>
                                      <p:cBhvr>
                                        <p:cTn id="57" dur="1" fill="hold">
                                          <p:stCondLst>
                                            <p:cond delay="1999"/>
                                          </p:stCondLst>
                                        </p:cTn>
                                        <p:tgtEl>
                                          <p:spTgt spid="5"/>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2000"/>
                                        <p:tgtEl>
                                          <p:spTgt spid="6"/>
                                        </p:tgtEl>
                                        <p:attrNameLst>
                                          <p:attrName>ppt_x</p:attrName>
                                        </p:attrNameLst>
                                      </p:cBhvr>
                                      <p:tavLst>
                                        <p:tav tm="0">
                                          <p:val>
                                            <p:strVal val="ppt_x"/>
                                          </p:val>
                                        </p:tav>
                                        <p:tav tm="100000">
                                          <p:val>
                                            <p:strVal val="ppt_x"/>
                                          </p:val>
                                        </p:tav>
                                      </p:tavLst>
                                    </p:anim>
                                    <p:anim calcmode="lin" valueType="num">
                                      <p:cBhvr additive="base">
                                        <p:cTn id="60" dur="2000"/>
                                        <p:tgtEl>
                                          <p:spTgt spid="6"/>
                                        </p:tgtEl>
                                        <p:attrNameLst>
                                          <p:attrName>ppt_y</p:attrName>
                                        </p:attrNameLst>
                                      </p:cBhvr>
                                      <p:tavLst>
                                        <p:tav tm="0">
                                          <p:val>
                                            <p:strVal val="ppt_y"/>
                                          </p:val>
                                        </p:tav>
                                        <p:tav tm="100000">
                                          <p:val>
                                            <p:strVal val="1+ppt_h/2"/>
                                          </p:val>
                                        </p:tav>
                                      </p:tavLst>
                                    </p:anim>
                                    <p:set>
                                      <p:cBhvr>
                                        <p:cTn id="61" dur="1" fill="hold">
                                          <p:stCondLst>
                                            <p:cond delay="1999"/>
                                          </p:stCondLst>
                                        </p:cTn>
                                        <p:tgtEl>
                                          <p:spTgt spid="6"/>
                                        </p:tgtEl>
                                        <p:attrNameLst>
                                          <p:attrName>style.visibility</p:attrName>
                                        </p:attrNameLst>
                                      </p:cBhvr>
                                      <p:to>
                                        <p:strVal val="hidden"/>
                                      </p:to>
                                    </p:set>
                                  </p:childTnLst>
                                </p:cTn>
                              </p:par>
                              <p:par>
                                <p:cTn id="62" presetID="2" presetClass="exit" presetSubtype="4" fill="hold" nodeType="withEffect">
                                  <p:stCondLst>
                                    <p:cond delay="0"/>
                                  </p:stCondLst>
                                  <p:childTnLst>
                                    <p:anim calcmode="lin" valueType="num">
                                      <p:cBhvr additive="base">
                                        <p:cTn id="63" dur="2000"/>
                                        <p:tgtEl>
                                          <p:spTgt spid="7"/>
                                        </p:tgtEl>
                                        <p:attrNameLst>
                                          <p:attrName>ppt_x</p:attrName>
                                        </p:attrNameLst>
                                      </p:cBhvr>
                                      <p:tavLst>
                                        <p:tav tm="0">
                                          <p:val>
                                            <p:strVal val="ppt_x"/>
                                          </p:val>
                                        </p:tav>
                                        <p:tav tm="100000">
                                          <p:val>
                                            <p:strVal val="ppt_x"/>
                                          </p:val>
                                        </p:tav>
                                      </p:tavLst>
                                    </p:anim>
                                    <p:anim calcmode="lin" valueType="num">
                                      <p:cBhvr additive="base">
                                        <p:cTn id="64" dur="2000"/>
                                        <p:tgtEl>
                                          <p:spTgt spid="7"/>
                                        </p:tgtEl>
                                        <p:attrNameLst>
                                          <p:attrName>ppt_y</p:attrName>
                                        </p:attrNameLst>
                                      </p:cBhvr>
                                      <p:tavLst>
                                        <p:tav tm="0">
                                          <p:val>
                                            <p:strVal val="ppt_y"/>
                                          </p:val>
                                        </p:tav>
                                        <p:tav tm="100000">
                                          <p:val>
                                            <p:strVal val="1+ppt_h/2"/>
                                          </p:val>
                                        </p:tav>
                                      </p:tavLst>
                                    </p:anim>
                                    <p:set>
                                      <p:cBhvr>
                                        <p:cTn id="65" dur="1" fill="hold">
                                          <p:stCondLst>
                                            <p:cond delay="1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2000"/>
                                        <p:tgtEl>
                                          <p:spTgt spid="8"/>
                                        </p:tgtEl>
                                        <p:attrNameLst>
                                          <p:attrName>ppt_x</p:attrName>
                                        </p:attrNameLst>
                                      </p:cBhvr>
                                      <p:tavLst>
                                        <p:tav tm="0">
                                          <p:val>
                                            <p:strVal val="ppt_x"/>
                                          </p:val>
                                        </p:tav>
                                        <p:tav tm="100000">
                                          <p:val>
                                            <p:strVal val="ppt_x"/>
                                          </p:val>
                                        </p:tav>
                                      </p:tavLst>
                                    </p:anim>
                                    <p:anim calcmode="lin" valueType="num">
                                      <p:cBhvr additive="base">
                                        <p:cTn id="68" dur="2000"/>
                                        <p:tgtEl>
                                          <p:spTgt spid="8"/>
                                        </p:tgtEl>
                                        <p:attrNameLst>
                                          <p:attrName>ppt_y</p:attrName>
                                        </p:attrNameLst>
                                      </p:cBhvr>
                                      <p:tavLst>
                                        <p:tav tm="0">
                                          <p:val>
                                            <p:strVal val="ppt_y"/>
                                          </p:val>
                                        </p:tav>
                                        <p:tav tm="100000">
                                          <p:val>
                                            <p:strVal val="1+ppt_h/2"/>
                                          </p:val>
                                        </p:tav>
                                      </p:tavLst>
                                    </p:anim>
                                    <p:set>
                                      <p:cBhvr>
                                        <p:cTn id="69" dur="1" fill="hold">
                                          <p:stCondLst>
                                            <p:cond delay="1999"/>
                                          </p:stCondLst>
                                        </p:cTn>
                                        <p:tgtEl>
                                          <p:spTgt spid="8"/>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2000"/>
                                        <p:tgtEl>
                                          <p:spTgt spid="9"/>
                                        </p:tgtEl>
                                        <p:attrNameLst>
                                          <p:attrName>ppt_x</p:attrName>
                                        </p:attrNameLst>
                                      </p:cBhvr>
                                      <p:tavLst>
                                        <p:tav tm="0">
                                          <p:val>
                                            <p:strVal val="ppt_x"/>
                                          </p:val>
                                        </p:tav>
                                        <p:tav tm="100000">
                                          <p:val>
                                            <p:strVal val="ppt_x"/>
                                          </p:val>
                                        </p:tav>
                                      </p:tavLst>
                                    </p:anim>
                                    <p:anim calcmode="lin" valueType="num">
                                      <p:cBhvr additive="base">
                                        <p:cTn id="72" dur="2000"/>
                                        <p:tgtEl>
                                          <p:spTgt spid="9"/>
                                        </p:tgtEl>
                                        <p:attrNameLst>
                                          <p:attrName>ppt_y</p:attrName>
                                        </p:attrNameLst>
                                      </p:cBhvr>
                                      <p:tavLst>
                                        <p:tav tm="0">
                                          <p:val>
                                            <p:strVal val="ppt_y"/>
                                          </p:val>
                                        </p:tav>
                                        <p:tav tm="100000">
                                          <p:val>
                                            <p:strVal val="1+ppt_h/2"/>
                                          </p:val>
                                        </p:tav>
                                      </p:tavLst>
                                    </p:anim>
                                    <p:set>
                                      <p:cBhvr>
                                        <p:cTn id="73" dur="1" fill="hold">
                                          <p:stCondLst>
                                            <p:cond delay="1999"/>
                                          </p:stCondLst>
                                        </p:cTn>
                                        <p:tgtEl>
                                          <p:spTgt spid="9"/>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2000"/>
                                        <p:tgtEl>
                                          <p:spTgt spid="10"/>
                                        </p:tgtEl>
                                        <p:attrNameLst>
                                          <p:attrName>ppt_x</p:attrName>
                                        </p:attrNameLst>
                                      </p:cBhvr>
                                      <p:tavLst>
                                        <p:tav tm="0">
                                          <p:val>
                                            <p:strVal val="ppt_x"/>
                                          </p:val>
                                        </p:tav>
                                        <p:tav tm="100000">
                                          <p:val>
                                            <p:strVal val="ppt_x"/>
                                          </p:val>
                                        </p:tav>
                                      </p:tavLst>
                                    </p:anim>
                                    <p:anim calcmode="lin" valueType="num">
                                      <p:cBhvr additive="base">
                                        <p:cTn id="76" dur="2000"/>
                                        <p:tgtEl>
                                          <p:spTgt spid="10"/>
                                        </p:tgtEl>
                                        <p:attrNameLst>
                                          <p:attrName>ppt_y</p:attrName>
                                        </p:attrNameLst>
                                      </p:cBhvr>
                                      <p:tavLst>
                                        <p:tav tm="0">
                                          <p:val>
                                            <p:strVal val="ppt_y"/>
                                          </p:val>
                                        </p:tav>
                                        <p:tav tm="100000">
                                          <p:val>
                                            <p:strVal val="1+ppt_h/2"/>
                                          </p:val>
                                        </p:tav>
                                      </p:tavLst>
                                    </p:anim>
                                    <p:set>
                                      <p:cBhvr>
                                        <p:cTn id="77" dur="1" fill="hold">
                                          <p:stCondLst>
                                            <p:cond delay="1999"/>
                                          </p:stCondLst>
                                        </p:cTn>
                                        <p:tgtEl>
                                          <p:spTgt spid="10"/>
                                        </p:tgtEl>
                                        <p:attrNameLst>
                                          <p:attrName>style.visibility</p:attrName>
                                        </p:attrNameLst>
                                      </p:cBhvr>
                                      <p:to>
                                        <p:strVal val="hidden"/>
                                      </p:to>
                                    </p:set>
                                  </p:childTnLst>
                                </p:cTn>
                              </p:par>
                              <p:par>
                                <p:cTn id="78" presetID="8" presetClass="emph" presetSubtype="0" fill="hold" nodeType="withEffect">
                                  <p:stCondLst>
                                    <p:cond delay="0"/>
                                  </p:stCondLst>
                                  <p:childTnLst>
                                    <p:animRot by="-21600000">
                                      <p:cBhvr>
                                        <p:cTn id="79" dur="2000" fill="hold"/>
                                        <p:tgtEl>
                                          <p:spTgt spid="4"/>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5"/>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6"/>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7"/>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8"/>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9"/>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10"/>
                                        </p:tgtEl>
                                        <p:attrNameLst>
                                          <p:attrName>r</p:attrName>
                                        </p:attrNameLst>
                                      </p:cBhvr>
                                    </p:animRot>
                                  </p:childTnLst>
                                </p:cTn>
                              </p:par>
                              <p:par>
                                <p:cTn id="92" presetID="17" presetClass="entr" presetSubtype="1"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p:cTn id="94" dur="2000" fill="hold"/>
                                        <p:tgtEl>
                                          <p:spTgt spid="2"/>
                                        </p:tgtEl>
                                        <p:attrNameLst>
                                          <p:attrName>ppt_x</p:attrName>
                                        </p:attrNameLst>
                                      </p:cBhvr>
                                      <p:tavLst>
                                        <p:tav tm="0">
                                          <p:val>
                                            <p:strVal val="#ppt_x"/>
                                          </p:val>
                                        </p:tav>
                                        <p:tav tm="100000">
                                          <p:val>
                                            <p:strVal val="#ppt_x"/>
                                          </p:val>
                                        </p:tav>
                                      </p:tavLst>
                                    </p:anim>
                                    <p:anim calcmode="lin" valueType="num">
                                      <p:cBhvr>
                                        <p:cTn id="95" dur="2000" fill="hold"/>
                                        <p:tgtEl>
                                          <p:spTgt spid="2"/>
                                        </p:tgtEl>
                                        <p:attrNameLst>
                                          <p:attrName>ppt_y</p:attrName>
                                        </p:attrNameLst>
                                      </p:cBhvr>
                                      <p:tavLst>
                                        <p:tav tm="0">
                                          <p:val>
                                            <p:strVal val="#ppt_y-#ppt_h/2"/>
                                          </p:val>
                                        </p:tav>
                                        <p:tav tm="100000">
                                          <p:val>
                                            <p:strVal val="#ppt_y"/>
                                          </p:val>
                                        </p:tav>
                                      </p:tavLst>
                                    </p:anim>
                                    <p:anim calcmode="lin" valueType="num">
                                      <p:cBhvr>
                                        <p:cTn id="96" dur="2000" fill="hold"/>
                                        <p:tgtEl>
                                          <p:spTgt spid="2"/>
                                        </p:tgtEl>
                                        <p:attrNameLst>
                                          <p:attrName>ppt_w</p:attrName>
                                        </p:attrNameLst>
                                      </p:cBhvr>
                                      <p:tavLst>
                                        <p:tav tm="0">
                                          <p:val>
                                            <p:strVal val="#ppt_w"/>
                                          </p:val>
                                        </p:tav>
                                        <p:tav tm="100000">
                                          <p:val>
                                            <p:strVal val="#ppt_w"/>
                                          </p:val>
                                        </p:tav>
                                      </p:tavLst>
                                    </p:anim>
                                    <p:anim calcmode="lin" valueType="num">
                                      <p:cBhvr>
                                        <p:cTn id="9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1116" y="0"/>
            <a:ext cx="9141767" cy="5143500"/>
          </a:xfrm>
          <a:prstGeom prst="rect">
            <a:avLst/>
          </a:prstGeom>
        </p:spPr>
      </p:pic>
      <p:sp>
        <p:nvSpPr>
          <p:cNvPr id="3" name="2 CuadroTexto"/>
          <p:cNvSpPr txBox="1"/>
          <p:nvPr/>
        </p:nvSpPr>
        <p:spPr>
          <a:xfrm>
            <a:off x="2000232" y="428610"/>
            <a:ext cx="5286412" cy="2862322"/>
          </a:xfrm>
          <a:prstGeom prst="rect">
            <a:avLst/>
          </a:prstGeom>
          <a:noFill/>
        </p:spPr>
        <p:txBody>
          <a:bodyPr wrap="square" rtlCol="0">
            <a:spAutoFit/>
          </a:bodyPr>
          <a:lstStyle/>
          <a:p>
            <a:pPr algn="ctr"/>
            <a:r>
              <a:rPr lang="es-PE" b="1" dirty="0" smtClean="0">
                <a:solidFill>
                  <a:srgbClr val="7030A0"/>
                </a:solidFill>
              </a:rPr>
              <a:t>Nos dedicamos a quejarnos y a decir lo que no queremos, y es entonces cuando nuestro cerebro se enfoca, precisamente en eso (en lo que no queremos) y abandona cualquier opción de centrarse en lo que realmente deseamos, perdiendo así muchos de los recursos que tenemos y podríamos utilizar para alcanzar nuestros deseos. </a:t>
            </a:r>
            <a:endParaRPr lang="es-PE" b="1" dirty="0" smtClean="0">
              <a:solidFill>
                <a:srgbClr val="7030A0"/>
              </a:solidFill>
            </a:endParaRPr>
          </a:p>
          <a:p>
            <a:pPr algn="ctr"/>
            <a:r>
              <a:rPr lang="es-PE" b="1" dirty="0" smtClean="0">
                <a:solidFill>
                  <a:srgbClr val="7030A0"/>
                </a:solidFill>
              </a:rPr>
              <a:t>Así </a:t>
            </a:r>
            <a:r>
              <a:rPr lang="es-PE" b="1" dirty="0" smtClean="0">
                <a:solidFill>
                  <a:srgbClr val="7030A0"/>
                </a:solidFill>
              </a:rPr>
              <a:t>de simple.</a:t>
            </a:r>
          </a:p>
          <a:p>
            <a:pPr algn="ct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Beautiful-girl-flowers-dress-leaves-autumn_1920x108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984109-e91e63.png"/>
          <p:cNvPicPr>
            <a:picLocks noChangeAspect="1"/>
          </p:cNvPicPr>
          <p:nvPr/>
        </p:nvPicPr>
        <p:blipFill>
          <a:blip r:embed="rId3">
            <a:lum bright="-30000" contrast="40000"/>
          </a:blip>
          <a:stretch>
            <a:fillRect/>
          </a:stretch>
        </p:blipFill>
        <p:spPr>
          <a:xfrm>
            <a:off x="0" y="0"/>
            <a:ext cx="1333762" cy="1333762"/>
          </a:xfrm>
          <a:prstGeom prst="rect">
            <a:avLst/>
          </a:prstGeom>
        </p:spPr>
      </p:pic>
      <p:pic>
        <p:nvPicPr>
          <p:cNvPr id="4" name="3 Imagen" descr="1984109-e91e63.png"/>
          <p:cNvPicPr>
            <a:picLocks noChangeAspect="1"/>
          </p:cNvPicPr>
          <p:nvPr/>
        </p:nvPicPr>
        <p:blipFill>
          <a:blip r:embed="rId3">
            <a:lum bright="-30000" contrast="40000"/>
          </a:blip>
          <a:stretch>
            <a:fillRect/>
          </a:stretch>
        </p:blipFill>
        <p:spPr>
          <a:xfrm>
            <a:off x="1285852" y="0"/>
            <a:ext cx="1333762" cy="1333762"/>
          </a:xfrm>
          <a:prstGeom prst="rect">
            <a:avLst/>
          </a:prstGeom>
        </p:spPr>
      </p:pic>
      <p:pic>
        <p:nvPicPr>
          <p:cNvPr id="5" name="4 Imagen" descr="1984109-e91e63.png"/>
          <p:cNvPicPr>
            <a:picLocks noChangeAspect="1"/>
          </p:cNvPicPr>
          <p:nvPr/>
        </p:nvPicPr>
        <p:blipFill>
          <a:blip r:embed="rId3">
            <a:lum bright="-30000" contrast="40000"/>
          </a:blip>
          <a:stretch>
            <a:fillRect/>
          </a:stretch>
        </p:blipFill>
        <p:spPr>
          <a:xfrm>
            <a:off x="2571736" y="0"/>
            <a:ext cx="1333762" cy="1333762"/>
          </a:xfrm>
          <a:prstGeom prst="rect">
            <a:avLst/>
          </a:prstGeom>
        </p:spPr>
      </p:pic>
      <p:pic>
        <p:nvPicPr>
          <p:cNvPr id="6" name="5 Imagen" descr="1984109-e91e63.png"/>
          <p:cNvPicPr>
            <a:picLocks noChangeAspect="1"/>
          </p:cNvPicPr>
          <p:nvPr/>
        </p:nvPicPr>
        <p:blipFill>
          <a:blip r:embed="rId3">
            <a:lum bright="-30000" contrast="40000"/>
          </a:blip>
          <a:stretch>
            <a:fillRect/>
          </a:stretch>
        </p:blipFill>
        <p:spPr>
          <a:xfrm>
            <a:off x="3857620" y="0"/>
            <a:ext cx="1333762" cy="1333762"/>
          </a:xfrm>
          <a:prstGeom prst="rect">
            <a:avLst/>
          </a:prstGeom>
        </p:spPr>
      </p:pic>
      <p:pic>
        <p:nvPicPr>
          <p:cNvPr id="7" name="6 Imagen" descr="1984109-e91e63.png"/>
          <p:cNvPicPr>
            <a:picLocks noChangeAspect="1"/>
          </p:cNvPicPr>
          <p:nvPr/>
        </p:nvPicPr>
        <p:blipFill>
          <a:blip r:embed="rId3">
            <a:lum bright="-30000" contrast="40000"/>
          </a:blip>
          <a:stretch>
            <a:fillRect/>
          </a:stretch>
        </p:blipFill>
        <p:spPr>
          <a:xfrm>
            <a:off x="5143504" y="0"/>
            <a:ext cx="1333762" cy="1333762"/>
          </a:xfrm>
          <a:prstGeom prst="rect">
            <a:avLst/>
          </a:prstGeom>
        </p:spPr>
      </p:pic>
      <p:pic>
        <p:nvPicPr>
          <p:cNvPr id="8" name="7 Imagen" descr="1984109-e91e63.png"/>
          <p:cNvPicPr>
            <a:picLocks noChangeAspect="1"/>
          </p:cNvPicPr>
          <p:nvPr/>
        </p:nvPicPr>
        <p:blipFill>
          <a:blip r:embed="rId3">
            <a:lum bright="-30000" contrast="40000"/>
          </a:blip>
          <a:stretch>
            <a:fillRect/>
          </a:stretch>
        </p:blipFill>
        <p:spPr>
          <a:xfrm>
            <a:off x="6500826" y="0"/>
            <a:ext cx="1333762" cy="1333762"/>
          </a:xfrm>
          <a:prstGeom prst="rect">
            <a:avLst/>
          </a:prstGeom>
        </p:spPr>
      </p:pic>
      <p:pic>
        <p:nvPicPr>
          <p:cNvPr id="9" name="8 Imagen" descr="1984109-e91e63.png"/>
          <p:cNvPicPr>
            <a:picLocks noChangeAspect="1"/>
          </p:cNvPicPr>
          <p:nvPr/>
        </p:nvPicPr>
        <p:blipFill>
          <a:blip r:embed="rId3">
            <a:lum bright="-30000" contrast="40000"/>
          </a:blip>
          <a:stretch>
            <a:fillRect/>
          </a:stretch>
        </p:blipFill>
        <p:spPr>
          <a:xfrm>
            <a:off x="7810238" y="0"/>
            <a:ext cx="1333762" cy="1333762"/>
          </a:xfrm>
          <a:prstGeom prst="rect">
            <a:avLst/>
          </a:prstGeom>
        </p:spPr>
      </p:pic>
      <p:sp>
        <p:nvSpPr>
          <p:cNvPr id="10" name="9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8" presetClass="emph" presetSubtype="0" autoRev="1" fill="hold" nodeType="withEffect">
                                  <p:stCondLst>
                                    <p:cond delay="0"/>
                                  </p:stCondLst>
                                  <p:childTnLst>
                                    <p:animRot by="21600000">
                                      <p:cBhvr>
                                        <p:cTn id="36" dur="2000" fill="hold"/>
                                        <p:tgtEl>
                                          <p:spTgt spid="3"/>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5"/>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8"/>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9"/>
                                        </p:tgtEl>
                                        <p:attrNameLst>
                                          <p:attrName>r</p:attrName>
                                        </p:attrNameLst>
                                      </p:cBhvr>
                                    </p:animRot>
                                  </p:childTnLst>
                                </p:cTn>
                              </p:par>
                            </p:childTnLst>
                          </p:cTn>
                        </p:par>
                        <p:par>
                          <p:cTn id="49" fill="hold">
                            <p:stCondLst>
                              <p:cond delay="4000"/>
                            </p:stCondLst>
                            <p:childTnLst>
                              <p:par>
                                <p:cTn id="50" presetID="2" presetClass="exit" presetSubtype="4" fill="hold" nodeType="afterEffect">
                                  <p:stCondLst>
                                    <p:cond delay="0"/>
                                  </p:stCondLst>
                                  <p:childTnLst>
                                    <p:anim calcmode="lin" valueType="num">
                                      <p:cBhvr additive="base">
                                        <p:cTn id="51" dur="2000"/>
                                        <p:tgtEl>
                                          <p:spTgt spid="3"/>
                                        </p:tgtEl>
                                        <p:attrNameLst>
                                          <p:attrName>ppt_x</p:attrName>
                                        </p:attrNameLst>
                                      </p:cBhvr>
                                      <p:tavLst>
                                        <p:tav tm="0">
                                          <p:val>
                                            <p:strVal val="ppt_x"/>
                                          </p:val>
                                        </p:tav>
                                        <p:tav tm="100000">
                                          <p:val>
                                            <p:strVal val="ppt_x"/>
                                          </p:val>
                                        </p:tav>
                                      </p:tavLst>
                                    </p:anim>
                                    <p:anim calcmode="lin" valueType="num">
                                      <p:cBhvr additive="base">
                                        <p:cTn id="52" dur="2000"/>
                                        <p:tgtEl>
                                          <p:spTgt spid="3"/>
                                        </p:tgtEl>
                                        <p:attrNameLst>
                                          <p:attrName>ppt_y</p:attrName>
                                        </p:attrNameLst>
                                      </p:cBhvr>
                                      <p:tavLst>
                                        <p:tav tm="0">
                                          <p:val>
                                            <p:strVal val="ppt_y"/>
                                          </p:val>
                                        </p:tav>
                                        <p:tav tm="100000">
                                          <p:val>
                                            <p:strVal val="1+ppt_h/2"/>
                                          </p:val>
                                        </p:tav>
                                      </p:tavLst>
                                    </p:anim>
                                    <p:set>
                                      <p:cBhvr>
                                        <p:cTn id="53" dur="1" fill="hold">
                                          <p:stCondLst>
                                            <p:cond delay="1999"/>
                                          </p:stCondLst>
                                        </p:cTn>
                                        <p:tgtEl>
                                          <p:spTgt spid="3"/>
                                        </p:tgtEl>
                                        <p:attrNameLst>
                                          <p:attrName>style.visibility</p:attrName>
                                        </p:attrNameLst>
                                      </p:cBhvr>
                                      <p:to>
                                        <p:strVal val="hidden"/>
                                      </p:to>
                                    </p:set>
                                  </p:childTnLst>
                                </p:cTn>
                              </p:par>
                              <p:par>
                                <p:cTn id="54" presetID="2" presetClass="exit" presetSubtype="4" fill="hold" nodeType="withEffect">
                                  <p:stCondLst>
                                    <p:cond delay="0"/>
                                  </p:stCondLst>
                                  <p:childTnLst>
                                    <p:anim calcmode="lin" valueType="num">
                                      <p:cBhvr additive="base">
                                        <p:cTn id="55" dur="2000"/>
                                        <p:tgtEl>
                                          <p:spTgt spid="4"/>
                                        </p:tgtEl>
                                        <p:attrNameLst>
                                          <p:attrName>ppt_x</p:attrName>
                                        </p:attrNameLst>
                                      </p:cBhvr>
                                      <p:tavLst>
                                        <p:tav tm="0">
                                          <p:val>
                                            <p:strVal val="ppt_x"/>
                                          </p:val>
                                        </p:tav>
                                        <p:tav tm="100000">
                                          <p:val>
                                            <p:strVal val="ppt_x"/>
                                          </p:val>
                                        </p:tav>
                                      </p:tavLst>
                                    </p:anim>
                                    <p:anim calcmode="lin" valueType="num">
                                      <p:cBhvr additive="base">
                                        <p:cTn id="56" dur="2000"/>
                                        <p:tgtEl>
                                          <p:spTgt spid="4"/>
                                        </p:tgtEl>
                                        <p:attrNameLst>
                                          <p:attrName>ppt_y</p:attrName>
                                        </p:attrNameLst>
                                      </p:cBhvr>
                                      <p:tavLst>
                                        <p:tav tm="0">
                                          <p:val>
                                            <p:strVal val="ppt_y"/>
                                          </p:val>
                                        </p:tav>
                                        <p:tav tm="100000">
                                          <p:val>
                                            <p:strVal val="1+ppt_h/2"/>
                                          </p:val>
                                        </p:tav>
                                      </p:tavLst>
                                    </p:anim>
                                    <p:set>
                                      <p:cBhvr>
                                        <p:cTn id="57" dur="1" fill="hold">
                                          <p:stCondLst>
                                            <p:cond delay="1999"/>
                                          </p:stCondLst>
                                        </p:cTn>
                                        <p:tgtEl>
                                          <p:spTgt spid="4"/>
                                        </p:tgtEl>
                                        <p:attrNameLst>
                                          <p:attrName>style.visibility</p:attrName>
                                        </p:attrNameLst>
                                      </p:cBhvr>
                                      <p:to>
                                        <p:strVal val="hidden"/>
                                      </p:to>
                                    </p:set>
                                  </p:childTnLst>
                                </p:cTn>
                              </p:par>
                              <p:par>
                                <p:cTn id="58" presetID="2" presetClass="exit" presetSubtype="4" fill="hold" nodeType="withEffect">
                                  <p:stCondLst>
                                    <p:cond delay="0"/>
                                  </p:stCondLst>
                                  <p:childTnLst>
                                    <p:anim calcmode="lin" valueType="num">
                                      <p:cBhvr additive="base">
                                        <p:cTn id="59" dur="2000"/>
                                        <p:tgtEl>
                                          <p:spTgt spid="5"/>
                                        </p:tgtEl>
                                        <p:attrNameLst>
                                          <p:attrName>ppt_x</p:attrName>
                                        </p:attrNameLst>
                                      </p:cBhvr>
                                      <p:tavLst>
                                        <p:tav tm="0">
                                          <p:val>
                                            <p:strVal val="ppt_x"/>
                                          </p:val>
                                        </p:tav>
                                        <p:tav tm="100000">
                                          <p:val>
                                            <p:strVal val="ppt_x"/>
                                          </p:val>
                                        </p:tav>
                                      </p:tavLst>
                                    </p:anim>
                                    <p:anim calcmode="lin" valueType="num">
                                      <p:cBhvr additive="base">
                                        <p:cTn id="60" dur="2000"/>
                                        <p:tgtEl>
                                          <p:spTgt spid="5"/>
                                        </p:tgtEl>
                                        <p:attrNameLst>
                                          <p:attrName>ppt_y</p:attrName>
                                        </p:attrNameLst>
                                      </p:cBhvr>
                                      <p:tavLst>
                                        <p:tav tm="0">
                                          <p:val>
                                            <p:strVal val="ppt_y"/>
                                          </p:val>
                                        </p:tav>
                                        <p:tav tm="100000">
                                          <p:val>
                                            <p:strVal val="1+ppt_h/2"/>
                                          </p:val>
                                        </p:tav>
                                      </p:tavLst>
                                    </p:anim>
                                    <p:set>
                                      <p:cBhvr>
                                        <p:cTn id="61" dur="1" fill="hold">
                                          <p:stCondLst>
                                            <p:cond delay="1999"/>
                                          </p:stCondLst>
                                        </p:cTn>
                                        <p:tgtEl>
                                          <p:spTgt spid="5"/>
                                        </p:tgtEl>
                                        <p:attrNameLst>
                                          <p:attrName>style.visibility</p:attrName>
                                        </p:attrNameLst>
                                      </p:cBhvr>
                                      <p:to>
                                        <p:strVal val="hidden"/>
                                      </p:to>
                                    </p:set>
                                  </p:childTnLst>
                                </p:cTn>
                              </p:par>
                              <p:par>
                                <p:cTn id="62" presetID="2" presetClass="exit" presetSubtype="4" fill="hold" nodeType="withEffect">
                                  <p:stCondLst>
                                    <p:cond delay="0"/>
                                  </p:stCondLst>
                                  <p:childTnLst>
                                    <p:anim calcmode="lin" valueType="num">
                                      <p:cBhvr additive="base">
                                        <p:cTn id="63" dur="2000"/>
                                        <p:tgtEl>
                                          <p:spTgt spid="6"/>
                                        </p:tgtEl>
                                        <p:attrNameLst>
                                          <p:attrName>ppt_x</p:attrName>
                                        </p:attrNameLst>
                                      </p:cBhvr>
                                      <p:tavLst>
                                        <p:tav tm="0">
                                          <p:val>
                                            <p:strVal val="ppt_x"/>
                                          </p:val>
                                        </p:tav>
                                        <p:tav tm="100000">
                                          <p:val>
                                            <p:strVal val="ppt_x"/>
                                          </p:val>
                                        </p:tav>
                                      </p:tavLst>
                                    </p:anim>
                                    <p:anim calcmode="lin" valueType="num">
                                      <p:cBhvr additive="base">
                                        <p:cTn id="64" dur="2000"/>
                                        <p:tgtEl>
                                          <p:spTgt spid="6"/>
                                        </p:tgtEl>
                                        <p:attrNameLst>
                                          <p:attrName>ppt_y</p:attrName>
                                        </p:attrNameLst>
                                      </p:cBhvr>
                                      <p:tavLst>
                                        <p:tav tm="0">
                                          <p:val>
                                            <p:strVal val="ppt_y"/>
                                          </p:val>
                                        </p:tav>
                                        <p:tav tm="100000">
                                          <p:val>
                                            <p:strVal val="1+ppt_h/2"/>
                                          </p:val>
                                        </p:tav>
                                      </p:tavLst>
                                    </p:anim>
                                    <p:set>
                                      <p:cBhvr>
                                        <p:cTn id="65" dur="1" fill="hold">
                                          <p:stCondLst>
                                            <p:cond delay="1999"/>
                                          </p:stCondLst>
                                        </p:cTn>
                                        <p:tgtEl>
                                          <p:spTgt spid="6"/>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2000"/>
                                        <p:tgtEl>
                                          <p:spTgt spid="7"/>
                                        </p:tgtEl>
                                        <p:attrNameLst>
                                          <p:attrName>ppt_x</p:attrName>
                                        </p:attrNameLst>
                                      </p:cBhvr>
                                      <p:tavLst>
                                        <p:tav tm="0">
                                          <p:val>
                                            <p:strVal val="ppt_x"/>
                                          </p:val>
                                        </p:tav>
                                        <p:tav tm="100000">
                                          <p:val>
                                            <p:strVal val="ppt_x"/>
                                          </p:val>
                                        </p:tav>
                                      </p:tavLst>
                                    </p:anim>
                                    <p:anim calcmode="lin" valueType="num">
                                      <p:cBhvr additive="base">
                                        <p:cTn id="68" dur="2000"/>
                                        <p:tgtEl>
                                          <p:spTgt spid="7"/>
                                        </p:tgtEl>
                                        <p:attrNameLst>
                                          <p:attrName>ppt_y</p:attrName>
                                        </p:attrNameLst>
                                      </p:cBhvr>
                                      <p:tavLst>
                                        <p:tav tm="0">
                                          <p:val>
                                            <p:strVal val="ppt_y"/>
                                          </p:val>
                                        </p:tav>
                                        <p:tav tm="100000">
                                          <p:val>
                                            <p:strVal val="1+ppt_h/2"/>
                                          </p:val>
                                        </p:tav>
                                      </p:tavLst>
                                    </p:anim>
                                    <p:set>
                                      <p:cBhvr>
                                        <p:cTn id="69" dur="1" fill="hold">
                                          <p:stCondLst>
                                            <p:cond delay="1999"/>
                                          </p:stCondLst>
                                        </p:cTn>
                                        <p:tgtEl>
                                          <p:spTgt spid="7"/>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ppt_x"/>
                                          </p:val>
                                        </p:tav>
                                      </p:tavLst>
                                    </p:anim>
                                    <p:anim calcmode="lin" valueType="num">
                                      <p:cBhvr additive="base">
                                        <p:cTn id="72" dur="2000"/>
                                        <p:tgtEl>
                                          <p:spTgt spid="8"/>
                                        </p:tgtEl>
                                        <p:attrNameLst>
                                          <p:attrName>ppt_y</p:attrName>
                                        </p:attrNameLst>
                                      </p:cBhvr>
                                      <p:tavLst>
                                        <p:tav tm="0">
                                          <p:val>
                                            <p:strVal val="ppt_y"/>
                                          </p:val>
                                        </p:tav>
                                        <p:tav tm="100000">
                                          <p:val>
                                            <p:strVal val="1+ppt_h/2"/>
                                          </p:val>
                                        </p:tav>
                                      </p:tavLst>
                                    </p:anim>
                                    <p:set>
                                      <p:cBhvr>
                                        <p:cTn id="73" dur="1" fill="hold">
                                          <p:stCondLst>
                                            <p:cond delay="1999"/>
                                          </p:stCondLst>
                                        </p:cTn>
                                        <p:tgtEl>
                                          <p:spTgt spid="8"/>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2000"/>
                                        <p:tgtEl>
                                          <p:spTgt spid="9"/>
                                        </p:tgtEl>
                                        <p:attrNameLst>
                                          <p:attrName>ppt_x</p:attrName>
                                        </p:attrNameLst>
                                      </p:cBhvr>
                                      <p:tavLst>
                                        <p:tav tm="0">
                                          <p:val>
                                            <p:strVal val="ppt_x"/>
                                          </p:val>
                                        </p:tav>
                                        <p:tav tm="100000">
                                          <p:val>
                                            <p:strVal val="ppt_x"/>
                                          </p:val>
                                        </p:tav>
                                      </p:tavLst>
                                    </p:anim>
                                    <p:anim calcmode="lin" valueType="num">
                                      <p:cBhvr additive="base">
                                        <p:cTn id="76" dur="2000"/>
                                        <p:tgtEl>
                                          <p:spTgt spid="9"/>
                                        </p:tgtEl>
                                        <p:attrNameLst>
                                          <p:attrName>ppt_y</p:attrName>
                                        </p:attrNameLst>
                                      </p:cBhvr>
                                      <p:tavLst>
                                        <p:tav tm="0">
                                          <p:val>
                                            <p:strVal val="ppt_y"/>
                                          </p:val>
                                        </p:tav>
                                        <p:tav tm="100000">
                                          <p:val>
                                            <p:strVal val="1+ppt_h/2"/>
                                          </p:val>
                                        </p:tav>
                                      </p:tavLst>
                                    </p:anim>
                                    <p:set>
                                      <p:cBhvr>
                                        <p:cTn id="77" dur="1" fill="hold">
                                          <p:stCondLst>
                                            <p:cond delay="1999"/>
                                          </p:stCondLst>
                                        </p:cTn>
                                        <p:tgtEl>
                                          <p:spTgt spid="9"/>
                                        </p:tgtEl>
                                        <p:attrNameLst>
                                          <p:attrName>style.visibility</p:attrName>
                                        </p:attrNameLst>
                                      </p:cBhvr>
                                      <p:to>
                                        <p:strVal val="hidden"/>
                                      </p:to>
                                    </p:set>
                                  </p:childTnLst>
                                </p:cTn>
                              </p:par>
                              <p:par>
                                <p:cTn id="78" presetID="8" presetClass="emph" presetSubtype="0" fill="hold" nodeType="withEffect">
                                  <p:stCondLst>
                                    <p:cond delay="0"/>
                                  </p:stCondLst>
                                  <p:childTnLst>
                                    <p:animRot by="-21600000">
                                      <p:cBhvr>
                                        <p:cTn id="79" dur="2000" fill="hold"/>
                                        <p:tgtEl>
                                          <p:spTgt spid="3"/>
                                        </p:tgtEl>
                                        <p:attrNameLst>
                                          <p:attrName>r</p:attrName>
                                        </p:attrNameLst>
                                      </p:cBhvr>
                                    </p:animRot>
                                  </p:childTnLst>
                                </p:cTn>
                              </p:par>
                              <p:par>
                                <p:cTn id="80" presetID="8" presetClass="emph" presetSubtype="0" fill="hold" nodeType="withEffect">
                                  <p:stCondLst>
                                    <p:cond delay="0"/>
                                  </p:stCondLst>
                                  <p:childTnLst>
                                    <p:animRot by="-21600000">
                                      <p:cBhvr>
                                        <p:cTn id="81" dur="2000" fill="hold"/>
                                        <p:tgtEl>
                                          <p:spTgt spid="4"/>
                                        </p:tgtEl>
                                        <p:attrNameLst>
                                          <p:attrName>r</p:attrName>
                                        </p:attrNameLst>
                                      </p:cBhvr>
                                    </p:animRot>
                                  </p:childTnLst>
                                </p:cTn>
                              </p:par>
                              <p:par>
                                <p:cTn id="82" presetID="8" presetClass="emph" presetSubtype="0" fill="hold" nodeType="withEffect">
                                  <p:stCondLst>
                                    <p:cond delay="0"/>
                                  </p:stCondLst>
                                  <p:childTnLst>
                                    <p:animRot by="-21600000">
                                      <p:cBhvr>
                                        <p:cTn id="83" dur="2000" fill="hold"/>
                                        <p:tgtEl>
                                          <p:spTgt spid="5"/>
                                        </p:tgtEl>
                                        <p:attrNameLst>
                                          <p:attrName>r</p:attrName>
                                        </p:attrNameLst>
                                      </p:cBhvr>
                                    </p:animRot>
                                  </p:childTnLst>
                                </p:cTn>
                              </p:par>
                              <p:par>
                                <p:cTn id="84" presetID="8" presetClass="emph" presetSubtype="0" fill="hold" nodeType="withEffect">
                                  <p:stCondLst>
                                    <p:cond delay="0"/>
                                  </p:stCondLst>
                                  <p:childTnLst>
                                    <p:animRot by="-21600000">
                                      <p:cBhvr>
                                        <p:cTn id="85" dur="2000" fill="hold"/>
                                        <p:tgtEl>
                                          <p:spTgt spid="6"/>
                                        </p:tgtEl>
                                        <p:attrNameLst>
                                          <p:attrName>r</p:attrName>
                                        </p:attrNameLst>
                                      </p:cBhvr>
                                    </p:animRot>
                                  </p:childTnLst>
                                </p:cTn>
                              </p:par>
                              <p:par>
                                <p:cTn id="86" presetID="8" presetClass="emph" presetSubtype="0" fill="hold" nodeType="withEffect">
                                  <p:stCondLst>
                                    <p:cond delay="0"/>
                                  </p:stCondLst>
                                  <p:childTnLst>
                                    <p:animRot by="-21600000">
                                      <p:cBhvr>
                                        <p:cTn id="87" dur="2000" fill="hold"/>
                                        <p:tgtEl>
                                          <p:spTgt spid="7"/>
                                        </p:tgtEl>
                                        <p:attrNameLst>
                                          <p:attrName>r</p:attrName>
                                        </p:attrNameLst>
                                      </p:cBhvr>
                                    </p:animRot>
                                  </p:childTnLst>
                                </p:cTn>
                              </p:par>
                              <p:par>
                                <p:cTn id="88" presetID="8" presetClass="emph" presetSubtype="0" fill="hold" nodeType="withEffect">
                                  <p:stCondLst>
                                    <p:cond delay="0"/>
                                  </p:stCondLst>
                                  <p:childTnLst>
                                    <p:animRot by="-21600000">
                                      <p:cBhvr>
                                        <p:cTn id="89" dur="2000" fill="hold"/>
                                        <p:tgtEl>
                                          <p:spTgt spid="8"/>
                                        </p:tgtEl>
                                        <p:attrNameLst>
                                          <p:attrName>r</p:attrName>
                                        </p:attrNameLst>
                                      </p:cBhvr>
                                    </p:animRot>
                                  </p:childTnLst>
                                </p:cTn>
                              </p:par>
                              <p:par>
                                <p:cTn id="90" presetID="8" presetClass="emph" presetSubtype="0" fill="hold" nodeType="withEffect">
                                  <p:stCondLst>
                                    <p:cond delay="0"/>
                                  </p:stCondLst>
                                  <p:childTnLst>
                                    <p:animRot by="-21600000">
                                      <p:cBhvr>
                                        <p:cTn id="91" dur="2000" fill="hold"/>
                                        <p:tgtEl>
                                          <p:spTgt spid="9"/>
                                        </p:tgtEl>
                                        <p:attrNameLst>
                                          <p:attrName>r</p:attrName>
                                        </p:attrNameLst>
                                      </p:cBhvr>
                                    </p:animRot>
                                  </p:childTnLst>
                                </p:cTn>
                              </p:par>
                              <p:par>
                                <p:cTn id="92" presetID="17" presetClass="entr" presetSubtype="1"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p:cTn id="94" dur="2000" fill="hold"/>
                                        <p:tgtEl>
                                          <p:spTgt spid="2"/>
                                        </p:tgtEl>
                                        <p:attrNameLst>
                                          <p:attrName>ppt_x</p:attrName>
                                        </p:attrNameLst>
                                      </p:cBhvr>
                                      <p:tavLst>
                                        <p:tav tm="0">
                                          <p:val>
                                            <p:strVal val="#ppt_x"/>
                                          </p:val>
                                        </p:tav>
                                        <p:tav tm="100000">
                                          <p:val>
                                            <p:strVal val="#ppt_x"/>
                                          </p:val>
                                        </p:tav>
                                      </p:tavLst>
                                    </p:anim>
                                    <p:anim calcmode="lin" valueType="num">
                                      <p:cBhvr>
                                        <p:cTn id="95" dur="2000" fill="hold"/>
                                        <p:tgtEl>
                                          <p:spTgt spid="2"/>
                                        </p:tgtEl>
                                        <p:attrNameLst>
                                          <p:attrName>ppt_y</p:attrName>
                                        </p:attrNameLst>
                                      </p:cBhvr>
                                      <p:tavLst>
                                        <p:tav tm="0">
                                          <p:val>
                                            <p:strVal val="#ppt_y-#ppt_h/2"/>
                                          </p:val>
                                        </p:tav>
                                        <p:tav tm="100000">
                                          <p:val>
                                            <p:strVal val="#ppt_y"/>
                                          </p:val>
                                        </p:tav>
                                      </p:tavLst>
                                    </p:anim>
                                    <p:anim calcmode="lin" valueType="num">
                                      <p:cBhvr>
                                        <p:cTn id="96" dur="2000" fill="hold"/>
                                        <p:tgtEl>
                                          <p:spTgt spid="2"/>
                                        </p:tgtEl>
                                        <p:attrNameLst>
                                          <p:attrName>ppt_w</p:attrName>
                                        </p:attrNameLst>
                                      </p:cBhvr>
                                      <p:tavLst>
                                        <p:tav tm="0">
                                          <p:val>
                                            <p:strVal val="#ppt_w"/>
                                          </p:val>
                                        </p:tav>
                                        <p:tav tm="100000">
                                          <p:val>
                                            <p:strVal val="#ppt_w"/>
                                          </p:val>
                                        </p:tav>
                                      </p:tavLst>
                                    </p:anim>
                                    <p:anim calcmode="lin" valueType="num">
                                      <p:cBhvr>
                                        <p:cTn id="9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stock-photo-2752309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6" name="25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4429124" y="0"/>
            <a:ext cx="1905266" cy="1295618"/>
          </a:xfrm>
          <a:prstGeom prst="rect">
            <a:avLst/>
          </a:prstGeom>
          <a:effectLst>
            <a:reflection blurRad="6350" stA="50000" endA="300" endPos="90000" dir="5400000" sy="-100000" algn="bl" rotWithShape="0"/>
          </a:effectLst>
        </p:spPr>
      </p:pic>
      <p:pic>
        <p:nvPicPr>
          <p:cNvPr id="27" name="26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2714612" y="0"/>
            <a:ext cx="2081226" cy="1295618"/>
          </a:xfrm>
          <a:prstGeom prst="rect">
            <a:avLst/>
          </a:prstGeom>
          <a:effectLst>
            <a:reflection blurRad="6350" stA="50000" endA="300" endPos="90000" dir="5400000" sy="-100000" algn="bl" rotWithShape="0"/>
          </a:effectLst>
        </p:spPr>
      </p:pic>
      <p:pic>
        <p:nvPicPr>
          <p:cNvPr id="28" name="27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5357818" y="0"/>
            <a:ext cx="1905266" cy="1295618"/>
          </a:xfrm>
          <a:prstGeom prst="rect">
            <a:avLst/>
          </a:prstGeom>
          <a:effectLst>
            <a:reflection blurRad="6350" stA="50000" endA="300" endPos="90000" dir="5400000" sy="-100000" algn="bl" rotWithShape="0"/>
          </a:effectLst>
        </p:spPr>
      </p:pic>
      <p:pic>
        <p:nvPicPr>
          <p:cNvPr id="29" name="28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6429388" y="0"/>
            <a:ext cx="1905266" cy="1295618"/>
          </a:xfrm>
          <a:prstGeom prst="rect">
            <a:avLst/>
          </a:prstGeom>
          <a:effectLst>
            <a:reflection blurRad="6350" stA="50000" endA="300" endPos="90000" dir="5400000" sy="-100000" algn="bl" rotWithShape="0"/>
          </a:effectLst>
        </p:spPr>
      </p:pic>
      <p:pic>
        <p:nvPicPr>
          <p:cNvPr id="30" name="29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7572396" y="0"/>
            <a:ext cx="1905266" cy="1295618"/>
          </a:xfrm>
          <a:prstGeom prst="rect">
            <a:avLst/>
          </a:prstGeom>
          <a:effectLst>
            <a:reflection blurRad="6350" stA="50000" endA="300" endPos="90000" dir="5400000" sy="-100000" algn="bl" rotWithShape="0"/>
          </a:effectLst>
        </p:spPr>
      </p:pic>
      <p:pic>
        <p:nvPicPr>
          <p:cNvPr id="31" name="30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642974" y="0"/>
            <a:ext cx="2081226" cy="1295618"/>
          </a:xfrm>
          <a:prstGeom prst="rect">
            <a:avLst/>
          </a:prstGeom>
          <a:effectLst>
            <a:reflection blurRad="6350" stA="50000" endA="300" endPos="90000" dir="5400000" sy="-100000" algn="bl" rotWithShape="0"/>
          </a:effectLst>
        </p:spPr>
      </p:pic>
      <p:pic>
        <p:nvPicPr>
          <p:cNvPr id="32" name="31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357158" y="0"/>
            <a:ext cx="2081226" cy="1295618"/>
          </a:xfrm>
          <a:prstGeom prst="rect">
            <a:avLst/>
          </a:prstGeom>
          <a:effectLst>
            <a:reflection blurRad="6350" stA="50000" endA="300" endPos="90000" dir="5400000" sy="-100000" algn="bl" rotWithShape="0"/>
          </a:effectLst>
        </p:spPr>
      </p:pic>
      <p:pic>
        <p:nvPicPr>
          <p:cNvPr id="33" name="32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1714480" y="0"/>
            <a:ext cx="2081226" cy="1295618"/>
          </a:xfrm>
          <a:prstGeom prst="rect">
            <a:avLst/>
          </a:prstGeom>
          <a:effectLst>
            <a:reflection blurRad="6350" stA="50000" endA="300" endPos="90000" dir="5400000" sy="-100000" algn="bl" rotWithShape="0"/>
          </a:effectLst>
        </p:spPr>
      </p:pic>
      <p:pic>
        <p:nvPicPr>
          <p:cNvPr id="34" name="33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4429124" y="1500180"/>
            <a:ext cx="1905266" cy="1295618"/>
          </a:xfrm>
          <a:prstGeom prst="rect">
            <a:avLst/>
          </a:prstGeom>
          <a:effectLst>
            <a:reflection blurRad="6350" stA="50000" endA="300" endPos="90000" dir="5400000" sy="-100000" algn="bl" rotWithShape="0"/>
          </a:effectLst>
        </p:spPr>
      </p:pic>
      <p:pic>
        <p:nvPicPr>
          <p:cNvPr id="35" name="34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2714612" y="1500180"/>
            <a:ext cx="2081226" cy="1295618"/>
          </a:xfrm>
          <a:prstGeom prst="rect">
            <a:avLst/>
          </a:prstGeom>
          <a:effectLst>
            <a:reflection blurRad="6350" stA="50000" endA="300" endPos="90000" dir="5400000" sy="-100000" algn="bl" rotWithShape="0"/>
          </a:effectLst>
        </p:spPr>
      </p:pic>
      <p:pic>
        <p:nvPicPr>
          <p:cNvPr id="36" name="35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5357818" y="1500180"/>
            <a:ext cx="1905266" cy="1295618"/>
          </a:xfrm>
          <a:prstGeom prst="rect">
            <a:avLst/>
          </a:prstGeom>
          <a:effectLst>
            <a:reflection blurRad="6350" stA="50000" endA="300" endPos="90000" dir="5400000" sy="-100000" algn="bl" rotWithShape="0"/>
          </a:effectLst>
        </p:spPr>
      </p:pic>
      <p:pic>
        <p:nvPicPr>
          <p:cNvPr id="37" name="36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6429388" y="1500180"/>
            <a:ext cx="1905266" cy="1295618"/>
          </a:xfrm>
          <a:prstGeom prst="rect">
            <a:avLst/>
          </a:prstGeom>
          <a:effectLst>
            <a:reflection blurRad="6350" stA="50000" endA="300" endPos="90000" dir="5400000" sy="-100000" algn="bl" rotWithShape="0"/>
          </a:effectLst>
        </p:spPr>
      </p:pic>
      <p:pic>
        <p:nvPicPr>
          <p:cNvPr id="38" name="37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7572396" y="1500180"/>
            <a:ext cx="1905266" cy="1295618"/>
          </a:xfrm>
          <a:prstGeom prst="rect">
            <a:avLst/>
          </a:prstGeom>
          <a:effectLst>
            <a:reflection blurRad="6350" stA="50000" endA="300" endPos="90000" dir="5400000" sy="-100000" algn="bl" rotWithShape="0"/>
          </a:effectLst>
        </p:spPr>
      </p:pic>
      <p:pic>
        <p:nvPicPr>
          <p:cNvPr id="39" name="38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1643042" y="1500180"/>
            <a:ext cx="2081226" cy="1295618"/>
          </a:xfrm>
          <a:prstGeom prst="rect">
            <a:avLst/>
          </a:prstGeom>
          <a:effectLst>
            <a:reflection blurRad="6350" stA="50000" endA="300" endPos="90000" dir="5400000" sy="-100000" algn="bl" rotWithShape="0"/>
          </a:effectLst>
        </p:spPr>
      </p:pic>
      <p:pic>
        <p:nvPicPr>
          <p:cNvPr id="40" name="39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357158" y="1500180"/>
            <a:ext cx="2081226" cy="1295618"/>
          </a:xfrm>
          <a:prstGeom prst="rect">
            <a:avLst/>
          </a:prstGeom>
          <a:effectLst>
            <a:reflection blurRad="6350" stA="50000" endA="300" endPos="90000" dir="5400000" sy="-100000" algn="bl" rotWithShape="0"/>
          </a:effectLst>
        </p:spPr>
      </p:pic>
      <p:pic>
        <p:nvPicPr>
          <p:cNvPr id="41" name="40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500098" y="1500180"/>
            <a:ext cx="2081226" cy="1295618"/>
          </a:xfrm>
          <a:prstGeom prst="rect">
            <a:avLst/>
          </a:prstGeom>
          <a:effectLst>
            <a:reflection blurRad="6350" stA="50000" endA="300" endPos="90000" dir="5400000" sy="-100000" algn="bl" rotWithShape="0"/>
          </a:effectLst>
        </p:spPr>
      </p:pic>
      <p:pic>
        <p:nvPicPr>
          <p:cNvPr id="42" name="41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4572000" y="2928940"/>
            <a:ext cx="1905266" cy="1295618"/>
          </a:xfrm>
          <a:prstGeom prst="rect">
            <a:avLst/>
          </a:prstGeom>
          <a:effectLst>
            <a:reflection blurRad="6350" stA="50000" endA="300" endPos="90000" dir="5400000" sy="-100000" algn="bl" rotWithShape="0"/>
          </a:effectLst>
        </p:spPr>
      </p:pic>
      <p:pic>
        <p:nvPicPr>
          <p:cNvPr id="43" name="42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2857488" y="2928940"/>
            <a:ext cx="2081226" cy="1295618"/>
          </a:xfrm>
          <a:prstGeom prst="rect">
            <a:avLst/>
          </a:prstGeom>
          <a:effectLst>
            <a:reflection blurRad="6350" stA="50000" endA="300" endPos="90000" dir="5400000" sy="-100000" algn="bl" rotWithShape="0"/>
          </a:effectLst>
        </p:spPr>
      </p:pic>
      <p:pic>
        <p:nvPicPr>
          <p:cNvPr id="44" name="43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5500694" y="2928940"/>
            <a:ext cx="1905266" cy="1295618"/>
          </a:xfrm>
          <a:prstGeom prst="rect">
            <a:avLst/>
          </a:prstGeom>
          <a:effectLst>
            <a:reflection blurRad="6350" stA="50000" endA="300" endPos="90000" dir="5400000" sy="-100000" algn="bl" rotWithShape="0"/>
          </a:effectLst>
        </p:spPr>
      </p:pic>
      <p:pic>
        <p:nvPicPr>
          <p:cNvPr id="45" name="44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7786710" y="2857502"/>
            <a:ext cx="1905266" cy="1295618"/>
          </a:xfrm>
          <a:prstGeom prst="rect">
            <a:avLst/>
          </a:prstGeom>
          <a:effectLst>
            <a:reflection blurRad="6350" stA="50000" endA="300" endPos="90000" dir="5400000" sy="-100000" algn="bl" rotWithShape="0"/>
          </a:effectLst>
        </p:spPr>
      </p:pic>
      <p:pic>
        <p:nvPicPr>
          <p:cNvPr id="46" name="45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a:off x="6500826" y="2928940"/>
            <a:ext cx="1905266" cy="1295618"/>
          </a:xfrm>
          <a:prstGeom prst="rect">
            <a:avLst/>
          </a:prstGeom>
          <a:effectLst>
            <a:reflection blurRad="6350" stA="50000" endA="300" endPos="90000" dir="5400000" sy="-100000" algn="bl" rotWithShape="0"/>
          </a:effectLst>
        </p:spPr>
      </p:pic>
      <p:pic>
        <p:nvPicPr>
          <p:cNvPr id="47" name="46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1785918" y="2928940"/>
            <a:ext cx="2081226" cy="1295618"/>
          </a:xfrm>
          <a:prstGeom prst="rect">
            <a:avLst/>
          </a:prstGeom>
          <a:effectLst>
            <a:reflection blurRad="6350" stA="50000" endA="300" endPos="90000" dir="5400000" sy="-100000" algn="bl" rotWithShape="0"/>
          </a:effectLst>
        </p:spPr>
      </p:pic>
      <p:pic>
        <p:nvPicPr>
          <p:cNvPr id="48" name="47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500034" y="2928940"/>
            <a:ext cx="2081226" cy="1295618"/>
          </a:xfrm>
          <a:prstGeom prst="rect">
            <a:avLst/>
          </a:prstGeom>
          <a:effectLst>
            <a:reflection blurRad="6350" stA="50000" endA="300" endPos="90000" dir="5400000" sy="-100000" algn="bl" rotWithShape="0"/>
          </a:effectLst>
        </p:spPr>
      </p:pic>
      <p:pic>
        <p:nvPicPr>
          <p:cNvPr id="49" name="48 Imagen" descr="239513769077211.png"/>
          <p:cNvPicPr>
            <a:picLocks noChangeAspect="1"/>
          </p:cNvPicPr>
          <p:nvPr/>
        </p:nvPicPr>
        <p:blipFill>
          <a:blip r:embed="rId3">
            <a:duotone>
              <a:schemeClr val="accent6">
                <a:shade val="45000"/>
                <a:satMod val="135000"/>
              </a:schemeClr>
              <a:prstClr val="white"/>
            </a:duotone>
            <a:lum contrast="40000"/>
          </a:blip>
          <a:srcRect t="9931"/>
          <a:stretch>
            <a:fillRect/>
          </a:stretch>
        </p:blipFill>
        <p:spPr>
          <a:xfrm flipH="1">
            <a:off x="-357222" y="2928940"/>
            <a:ext cx="2081226" cy="1295618"/>
          </a:xfrm>
          <a:prstGeom prst="rect">
            <a:avLst/>
          </a:prstGeom>
          <a:effectLst>
            <a:reflection blurRad="6350" stA="50000" endA="300" endPos="90000" dir="5400000" sy="-100000" algn="bl" rotWithShape="0"/>
          </a:effectLst>
        </p:spPr>
      </p:pic>
      <p:sp>
        <p:nvSpPr>
          <p:cNvPr id="50" name="49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7"/>
                                        </p:tgtEl>
                                        <p:attrNameLst>
                                          <p:attrName>style.visibility</p:attrName>
                                        </p:attrNameLst>
                                      </p:cBhvr>
                                      <p:to>
                                        <p:strVal val="visible"/>
                                      </p:to>
                                    </p:set>
                                    <p:anim calcmode="lin" valueType="num">
                                      <p:cBhvr additive="base">
                                        <p:cTn id="9" dur="2000" fill="hold"/>
                                        <p:tgtEl>
                                          <p:spTgt spid="27"/>
                                        </p:tgtEl>
                                        <p:attrNameLst>
                                          <p:attrName>ppt_x</p:attrName>
                                        </p:attrNameLst>
                                      </p:cBhvr>
                                      <p:tavLst>
                                        <p:tav tm="0">
                                          <p:val>
                                            <p:strVal val="1+#ppt_w/2"/>
                                          </p:val>
                                        </p:tav>
                                        <p:tav tm="100000">
                                          <p:val>
                                            <p:strVal val="#ppt_x"/>
                                          </p:val>
                                        </p:tav>
                                      </p:tavLst>
                                    </p:anim>
                                    <p:anim calcmode="lin" valueType="num">
                                      <p:cBhvr additive="base">
                                        <p:cTn id="10" dur="2000" fill="hold"/>
                                        <p:tgtEl>
                                          <p:spTgt spid="27"/>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additive="base">
                                        <p:cTn id="13" dur="2000" fill="hold"/>
                                        <p:tgtEl>
                                          <p:spTgt spid="31"/>
                                        </p:tgtEl>
                                        <p:attrNameLst>
                                          <p:attrName>ppt_x</p:attrName>
                                        </p:attrNameLst>
                                      </p:cBhvr>
                                      <p:tavLst>
                                        <p:tav tm="0">
                                          <p:val>
                                            <p:strVal val="1+#ppt_w/2"/>
                                          </p:val>
                                        </p:tav>
                                        <p:tav tm="100000">
                                          <p:val>
                                            <p:strVal val="#ppt_x"/>
                                          </p:val>
                                        </p:tav>
                                      </p:tavLst>
                                    </p:anim>
                                    <p:anim calcmode="lin" valueType="num">
                                      <p:cBhvr additive="base">
                                        <p:cTn id="14" dur="2000" fill="hold"/>
                                        <p:tgtEl>
                                          <p:spTgt spid="31"/>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32"/>
                                        </p:tgtEl>
                                        <p:attrNameLst>
                                          <p:attrName>style.visibility</p:attrName>
                                        </p:attrNameLst>
                                      </p:cBhvr>
                                      <p:to>
                                        <p:strVal val="visible"/>
                                      </p:to>
                                    </p:set>
                                    <p:anim calcmode="lin" valueType="num">
                                      <p:cBhvr additive="base">
                                        <p:cTn id="17" dur="2000" fill="hold"/>
                                        <p:tgtEl>
                                          <p:spTgt spid="32"/>
                                        </p:tgtEl>
                                        <p:attrNameLst>
                                          <p:attrName>ppt_x</p:attrName>
                                        </p:attrNameLst>
                                      </p:cBhvr>
                                      <p:tavLst>
                                        <p:tav tm="0">
                                          <p:val>
                                            <p:strVal val="1+#ppt_w/2"/>
                                          </p:val>
                                        </p:tav>
                                        <p:tav tm="100000">
                                          <p:val>
                                            <p:strVal val="#ppt_x"/>
                                          </p:val>
                                        </p:tav>
                                      </p:tavLst>
                                    </p:anim>
                                    <p:anim calcmode="lin" valueType="num">
                                      <p:cBhvr additive="base">
                                        <p:cTn id="18" dur="2000" fill="hold"/>
                                        <p:tgtEl>
                                          <p:spTgt spid="3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2000" fill="hold"/>
                                        <p:tgtEl>
                                          <p:spTgt spid="33"/>
                                        </p:tgtEl>
                                        <p:attrNameLst>
                                          <p:attrName>ppt_x</p:attrName>
                                        </p:attrNameLst>
                                      </p:cBhvr>
                                      <p:tavLst>
                                        <p:tav tm="0">
                                          <p:val>
                                            <p:strVal val="1+#ppt_w/2"/>
                                          </p:val>
                                        </p:tav>
                                        <p:tav tm="100000">
                                          <p:val>
                                            <p:strVal val="#ppt_x"/>
                                          </p:val>
                                        </p:tav>
                                      </p:tavLst>
                                    </p:anim>
                                    <p:anim calcmode="lin" valueType="num">
                                      <p:cBhvr additive="base">
                                        <p:cTn id="22" dur="2000" fill="hold"/>
                                        <p:tgtEl>
                                          <p:spTgt spid="33"/>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anim calcmode="lin" valueType="num">
                                      <p:cBhvr additive="base">
                                        <p:cTn id="25" dur="2000" fill="hold"/>
                                        <p:tgtEl>
                                          <p:spTgt spid="26"/>
                                        </p:tgtEl>
                                        <p:attrNameLst>
                                          <p:attrName>ppt_x</p:attrName>
                                        </p:attrNameLst>
                                      </p:cBhvr>
                                      <p:tavLst>
                                        <p:tav tm="0">
                                          <p:val>
                                            <p:strVal val="0-#ppt_w/2"/>
                                          </p:val>
                                        </p:tav>
                                        <p:tav tm="100000">
                                          <p:val>
                                            <p:strVal val="#ppt_x"/>
                                          </p:val>
                                        </p:tav>
                                      </p:tavLst>
                                    </p:anim>
                                    <p:anim calcmode="lin" valueType="num">
                                      <p:cBhvr additive="base">
                                        <p:cTn id="26" dur="2000" fill="hold"/>
                                        <p:tgtEl>
                                          <p:spTgt spid="26"/>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28"/>
                                        </p:tgtEl>
                                        <p:attrNameLst>
                                          <p:attrName>style.visibility</p:attrName>
                                        </p:attrNameLst>
                                      </p:cBhvr>
                                      <p:to>
                                        <p:strVal val="visible"/>
                                      </p:to>
                                    </p:set>
                                    <p:anim calcmode="lin" valueType="num">
                                      <p:cBhvr additive="base">
                                        <p:cTn id="29" dur="2000" fill="hold"/>
                                        <p:tgtEl>
                                          <p:spTgt spid="28"/>
                                        </p:tgtEl>
                                        <p:attrNameLst>
                                          <p:attrName>ppt_x</p:attrName>
                                        </p:attrNameLst>
                                      </p:cBhvr>
                                      <p:tavLst>
                                        <p:tav tm="0">
                                          <p:val>
                                            <p:strVal val="0-#ppt_w/2"/>
                                          </p:val>
                                        </p:tav>
                                        <p:tav tm="100000">
                                          <p:val>
                                            <p:strVal val="#ppt_x"/>
                                          </p:val>
                                        </p:tav>
                                      </p:tavLst>
                                    </p:anim>
                                    <p:anim calcmode="lin" valueType="num">
                                      <p:cBhvr additive="base">
                                        <p:cTn id="30" dur="2000" fill="hold"/>
                                        <p:tgtEl>
                                          <p:spTgt spid="28"/>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2000" fill="hold"/>
                                        <p:tgtEl>
                                          <p:spTgt spid="29"/>
                                        </p:tgtEl>
                                        <p:attrNameLst>
                                          <p:attrName>ppt_x</p:attrName>
                                        </p:attrNameLst>
                                      </p:cBhvr>
                                      <p:tavLst>
                                        <p:tav tm="0">
                                          <p:val>
                                            <p:strVal val="0-#ppt_w/2"/>
                                          </p:val>
                                        </p:tav>
                                        <p:tav tm="100000">
                                          <p:val>
                                            <p:strVal val="#ppt_x"/>
                                          </p:val>
                                        </p:tav>
                                      </p:tavLst>
                                    </p:anim>
                                    <p:anim calcmode="lin" valueType="num">
                                      <p:cBhvr additive="base">
                                        <p:cTn id="34" dur="2000" fill="hold"/>
                                        <p:tgtEl>
                                          <p:spTgt spid="2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2000" fill="hold"/>
                                        <p:tgtEl>
                                          <p:spTgt spid="30"/>
                                        </p:tgtEl>
                                        <p:attrNameLst>
                                          <p:attrName>ppt_x</p:attrName>
                                        </p:attrNameLst>
                                      </p:cBhvr>
                                      <p:tavLst>
                                        <p:tav tm="0">
                                          <p:val>
                                            <p:strVal val="0-#ppt_w/2"/>
                                          </p:val>
                                        </p:tav>
                                        <p:tav tm="100000">
                                          <p:val>
                                            <p:strVal val="#ppt_x"/>
                                          </p:val>
                                        </p:tav>
                                      </p:tavLst>
                                    </p:anim>
                                    <p:anim calcmode="lin" valueType="num">
                                      <p:cBhvr additive="base">
                                        <p:cTn id="38" dur="2000" fill="hold"/>
                                        <p:tgtEl>
                                          <p:spTgt spid="30"/>
                                        </p:tgtEl>
                                        <p:attrNameLst>
                                          <p:attrName>ppt_y</p:attrName>
                                        </p:attrNameLst>
                                      </p:cBhvr>
                                      <p:tavLst>
                                        <p:tav tm="0">
                                          <p:val>
                                            <p:strVal val="1+#ppt_h/2"/>
                                          </p:val>
                                        </p:tav>
                                        <p:tav tm="100000">
                                          <p:val>
                                            <p:strVal val="#ppt_y"/>
                                          </p:val>
                                        </p:tav>
                                      </p:tavLst>
                                    </p:anim>
                                  </p:childTnLst>
                                </p:cTn>
                              </p:par>
                              <p:par>
                                <p:cTn id="39" presetID="8" presetClass="emph" presetSubtype="0" autoRev="1" fill="hold" nodeType="withEffect">
                                  <p:stCondLst>
                                    <p:cond delay="0"/>
                                  </p:stCondLst>
                                  <p:childTnLst>
                                    <p:animRot by="-21600000">
                                      <p:cBhvr>
                                        <p:cTn id="40" dur="2000" fill="hold"/>
                                        <p:tgtEl>
                                          <p:spTgt spid="27"/>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31"/>
                                        </p:tgtEl>
                                        <p:attrNameLst>
                                          <p:attrName>r</p:attrName>
                                        </p:attrNameLst>
                                      </p:cBhvr>
                                    </p:animRot>
                                  </p:childTnLst>
                                </p:cTn>
                              </p:par>
                              <p:par>
                                <p:cTn id="43" presetID="8" presetClass="emph" presetSubtype="0" autoRev="1" fill="hold" nodeType="withEffect">
                                  <p:stCondLst>
                                    <p:cond delay="0"/>
                                  </p:stCondLst>
                                  <p:childTnLst>
                                    <p:animRot by="-21600000">
                                      <p:cBhvr>
                                        <p:cTn id="44" dur="2000" fill="hold"/>
                                        <p:tgtEl>
                                          <p:spTgt spid="32"/>
                                        </p:tgtEl>
                                        <p:attrNameLst>
                                          <p:attrName>r</p:attrName>
                                        </p:attrNameLst>
                                      </p:cBhvr>
                                    </p:animRot>
                                  </p:childTnLst>
                                </p:cTn>
                              </p:par>
                              <p:par>
                                <p:cTn id="45" presetID="8" presetClass="emph" presetSubtype="0" autoRev="1" fill="hold" nodeType="withEffect">
                                  <p:stCondLst>
                                    <p:cond delay="0"/>
                                  </p:stCondLst>
                                  <p:childTnLst>
                                    <p:animRot by="-21600000">
                                      <p:cBhvr>
                                        <p:cTn id="46" dur="2000" fill="hold"/>
                                        <p:tgtEl>
                                          <p:spTgt spid="33"/>
                                        </p:tgtEl>
                                        <p:attrNameLst>
                                          <p:attrName>r</p:attrName>
                                        </p:attrNameLst>
                                      </p:cBhvr>
                                    </p:animRot>
                                  </p:childTnLst>
                                </p:cTn>
                              </p:par>
                              <p:par>
                                <p:cTn id="47" presetID="8" presetClass="emph" presetSubtype="0" autoRev="1" fill="hold" nodeType="withEffect">
                                  <p:stCondLst>
                                    <p:cond delay="0"/>
                                  </p:stCondLst>
                                  <p:childTnLst>
                                    <p:animRot by="21600000">
                                      <p:cBhvr>
                                        <p:cTn id="48" dur="2000" fill="hold"/>
                                        <p:tgtEl>
                                          <p:spTgt spid="26"/>
                                        </p:tgtEl>
                                        <p:attrNameLst>
                                          <p:attrName>r</p:attrName>
                                        </p:attrNameLst>
                                      </p:cBhvr>
                                    </p:animRot>
                                  </p:childTnLst>
                                </p:cTn>
                              </p:par>
                              <p:par>
                                <p:cTn id="49" presetID="8" presetClass="emph" presetSubtype="0" autoRev="1" fill="hold" nodeType="withEffect">
                                  <p:stCondLst>
                                    <p:cond delay="0"/>
                                  </p:stCondLst>
                                  <p:childTnLst>
                                    <p:animRot by="21600000">
                                      <p:cBhvr>
                                        <p:cTn id="50" dur="2000" fill="hold"/>
                                        <p:tgtEl>
                                          <p:spTgt spid="28"/>
                                        </p:tgtEl>
                                        <p:attrNameLst>
                                          <p:attrName>r</p:attrName>
                                        </p:attrNameLst>
                                      </p:cBhvr>
                                    </p:animRot>
                                  </p:childTnLst>
                                </p:cTn>
                              </p:par>
                              <p:par>
                                <p:cTn id="51" presetID="8" presetClass="emph" presetSubtype="0" autoRev="1" fill="hold" nodeType="withEffect">
                                  <p:stCondLst>
                                    <p:cond delay="0"/>
                                  </p:stCondLst>
                                  <p:childTnLst>
                                    <p:animRot by="21600000">
                                      <p:cBhvr>
                                        <p:cTn id="52" dur="2000" fill="hold"/>
                                        <p:tgtEl>
                                          <p:spTgt spid="29"/>
                                        </p:tgtEl>
                                        <p:attrNameLst>
                                          <p:attrName>r</p:attrName>
                                        </p:attrNameLst>
                                      </p:cBhvr>
                                    </p:animRot>
                                  </p:childTnLst>
                                </p:cTn>
                              </p:par>
                              <p:par>
                                <p:cTn id="53" presetID="8" presetClass="emph" presetSubtype="0" autoRev="1" fill="hold" nodeType="withEffect">
                                  <p:stCondLst>
                                    <p:cond delay="0"/>
                                  </p:stCondLst>
                                  <p:childTnLst>
                                    <p:animRot by="21600000">
                                      <p:cBhvr>
                                        <p:cTn id="54" dur="2000" fill="hold"/>
                                        <p:tgtEl>
                                          <p:spTgt spid="30"/>
                                        </p:tgtEl>
                                        <p:attrNameLst>
                                          <p:attrName>r</p:attrName>
                                        </p:attrNameLst>
                                      </p:cBhvr>
                                    </p:animRot>
                                  </p:childTnLst>
                                </p:cTn>
                              </p:par>
                              <p:par>
                                <p:cTn id="55" presetID="2" presetClass="entr" presetSubtype="6" fill="hold" nodeType="withEffect">
                                  <p:stCondLst>
                                    <p:cond delay="0"/>
                                  </p:stCondLst>
                                  <p:childTnLst>
                                    <p:set>
                                      <p:cBhvr>
                                        <p:cTn id="56" dur="1" fill="hold">
                                          <p:stCondLst>
                                            <p:cond delay="0"/>
                                          </p:stCondLst>
                                        </p:cTn>
                                        <p:tgtEl>
                                          <p:spTgt spid="35"/>
                                        </p:tgtEl>
                                        <p:attrNameLst>
                                          <p:attrName>style.visibility</p:attrName>
                                        </p:attrNameLst>
                                      </p:cBhvr>
                                      <p:to>
                                        <p:strVal val="visible"/>
                                      </p:to>
                                    </p:set>
                                    <p:anim calcmode="lin" valueType="num">
                                      <p:cBhvr additive="base">
                                        <p:cTn id="57" dur="2000" fill="hold"/>
                                        <p:tgtEl>
                                          <p:spTgt spid="35"/>
                                        </p:tgtEl>
                                        <p:attrNameLst>
                                          <p:attrName>ppt_x</p:attrName>
                                        </p:attrNameLst>
                                      </p:cBhvr>
                                      <p:tavLst>
                                        <p:tav tm="0">
                                          <p:val>
                                            <p:strVal val="1+#ppt_w/2"/>
                                          </p:val>
                                        </p:tav>
                                        <p:tav tm="100000">
                                          <p:val>
                                            <p:strVal val="#ppt_x"/>
                                          </p:val>
                                        </p:tav>
                                      </p:tavLst>
                                    </p:anim>
                                    <p:anim calcmode="lin" valueType="num">
                                      <p:cBhvr additive="base">
                                        <p:cTn id="58" dur="2000" fill="hold"/>
                                        <p:tgtEl>
                                          <p:spTgt spid="35"/>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39"/>
                                        </p:tgtEl>
                                        <p:attrNameLst>
                                          <p:attrName>style.visibility</p:attrName>
                                        </p:attrNameLst>
                                      </p:cBhvr>
                                      <p:to>
                                        <p:strVal val="visible"/>
                                      </p:to>
                                    </p:set>
                                    <p:anim calcmode="lin" valueType="num">
                                      <p:cBhvr additive="base">
                                        <p:cTn id="61" dur="2000" fill="hold"/>
                                        <p:tgtEl>
                                          <p:spTgt spid="39"/>
                                        </p:tgtEl>
                                        <p:attrNameLst>
                                          <p:attrName>ppt_x</p:attrName>
                                        </p:attrNameLst>
                                      </p:cBhvr>
                                      <p:tavLst>
                                        <p:tav tm="0">
                                          <p:val>
                                            <p:strVal val="1+#ppt_w/2"/>
                                          </p:val>
                                        </p:tav>
                                        <p:tav tm="100000">
                                          <p:val>
                                            <p:strVal val="#ppt_x"/>
                                          </p:val>
                                        </p:tav>
                                      </p:tavLst>
                                    </p:anim>
                                    <p:anim calcmode="lin" valueType="num">
                                      <p:cBhvr additive="base">
                                        <p:cTn id="62" dur="2000" fill="hold"/>
                                        <p:tgtEl>
                                          <p:spTgt spid="39"/>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40"/>
                                        </p:tgtEl>
                                        <p:attrNameLst>
                                          <p:attrName>style.visibility</p:attrName>
                                        </p:attrNameLst>
                                      </p:cBhvr>
                                      <p:to>
                                        <p:strVal val="visible"/>
                                      </p:to>
                                    </p:set>
                                    <p:anim calcmode="lin" valueType="num">
                                      <p:cBhvr additive="base">
                                        <p:cTn id="65" dur="2000" fill="hold"/>
                                        <p:tgtEl>
                                          <p:spTgt spid="40"/>
                                        </p:tgtEl>
                                        <p:attrNameLst>
                                          <p:attrName>ppt_x</p:attrName>
                                        </p:attrNameLst>
                                      </p:cBhvr>
                                      <p:tavLst>
                                        <p:tav tm="0">
                                          <p:val>
                                            <p:strVal val="1+#ppt_w/2"/>
                                          </p:val>
                                        </p:tav>
                                        <p:tav tm="100000">
                                          <p:val>
                                            <p:strVal val="#ppt_x"/>
                                          </p:val>
                                        </p:tav>
                                      </p:tavLst>
                                    </p:anim>
                                    <p:anim calcmode="lin" valueType="num">
                                      <p:cBhvr additive="base">
                                        <p:cTn id="66" dur="2000" fill="hold"/>
                                        <p:tgtEl>
                                          <p:spTgt spid="40"/>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additive="base">
                                        <p:cTn id="69" dur="2000" fill="hold"/>
                                        <p:tgtEl>
                                          <p:spTgt spid="41"/>
                                        </p:tgtEl>
                                        <p:attrNameLst>
                                          <p:attrName>ppt_x</p:attrName>
                                        </p:attrNameLst>
                                      </p:cBhvr>
                                      <p:tavLst>
                                        <p:tav tm="0">
                                          <p:val>
                                            <p:strVal val="1+#ppt_w/2"/>
                                          </p:val>
                                        </p:tav>
                                        <p:tav tm="100000">
                                          <p:val>
                                            <p:strVal val="#ppt_x"/>
                                          </p:val>
                                        </p:tav>
                                      </p:tavLst>
                                    </p:anim>
                                    <p:anim calcmode="lin" valueType="num">
                                      <p:cBhvr additive="base">
                                        <p:cTn id="70" dur="2000" fill="hold"/>
                                        <p:tgtEl>
                                          <p:spTgt spid="41"/>
                                        </p:tgtEl>
                                        <p:attrNameLst>
                                          <p:attrName>ppt_y</p:attrName>
                                        </p:attrNameLst>
                                      </p:cBhvr>
                                      <p:tavLst>
                                        <p:tav tm="0">
                                          <p:val>
                                            <p:strVal val="1+#ppt_h/2"/>
                                          </p:val>
                                        </p:tav>
                                        <p:tav tm="100000">
                                          <p:val>
                                            <p:strVal val="#ppt_y"/>
                                          </p:val>
                                        </p:tav>
                                      </p:tavLst>
                                    </p:anim>
                                  </p:childTnLst>
                                </p:cTn>
                              </p:par>
                              <p:par>
                                <p:cTn id="71" presetID="2" presetClass="entr" presetSubtype="12" fill="hold" nodeType="withEffect">
                                  <p:stCondLst>
                                    <p:cond delay="0"/>
                                  </p:stCondLst>
                                  <p:childTnLst>
                                    <p:set>
                                      <p:cBhvr>
                                        <p:cTn id="72" dur="1" fill="hold">
                                          <p:stCondLst>
                                            <p:cond delay="0"/>
                                          </p:stCondLst>
                                        </p:cTn>
                                        <p:tgtEl>
                                          <p:spTgt spid="34"/>
                                        </p:tgtEl>
                                        <p:attrNameLst>
                                          <p:attrName>style.visibility</p:attrName>
                                        </p:attrNameLst>
                                      </p:cBhvr>
                                      <p:to>
                                        <p:strVal val="visible"/>
                                      </p:to>
                                    </p:set>
                                    <p:anim calcmode="lin" valueType="num">
                                      <p:cBhvr additive="base">
                                        <p:cTn id="73" dur="2000" fill="hold"/>
                                        <p:tgtEl>
                                          <p:spTgt spid="34"/>
                                        </p:tgtEl>
                                        <p:attrNameLst>
                                          <p:attrName>ppt_x</p:attrName>
                                        </p:attrNameLst>
                                      </p:cBhvr>
                                      <p:tavLst>
                                        <p:tav tm="0">
                                          <p:val>
                                            <p:strVal val="0-#ppt_w/2"/>
                                          </p:val>
                                        </p:tav>
                                        <p:tav tm="100000">
                                          <p:val>
                                            <p:strVal val="#ppt_x"/>
                                          </p:val>
                                        </p:tav>
                                      </p:tavLst>
                                    </p:anim>
                                    <p:anim calcmode="lin" valueType="num">
                                      <p:cBhvr additive="base">
                                        <p:cTn id="74" dur="2000" fill="hold"/>
                                        <p:tgtEl>
                                          <p:spTgt spid="34"/>
                                        </p:tgtEl>
                                        <p:attrNameLst>
                                          <p:attrName>ppt_y</p:attrName>
                                        </p:attrNameLst>
                                      </p:cBhvr>
                                      <p:tavLst>
                                        <p:tav tm="0">
                                          <p:val>
                                            <p:strVal val="1+#ppt_h/2"/>
                                          </p:val>
                                        </p:tav>
                                        <p:tav tm="100000">
                                          <p:val>
                                            <p:strVal val="#ppt_y"/>
                                          </p:val>
                                        </p:tav>
                                      </p:tavLst>
                                    </p:anim>
                                  </p:childTnLst>
                                </p:cTn>
                              </p:par>
                              <p:par>
                                <p:cTn id="75" presetID="2" presetClass="entr" presetSubtype="12" fill="hold" nodeType="withEffect">
                                  <p:stCondLst>
                                    <p:cond delay="0"/>
                                  </p:stCondLst>
                                  <p:childTnLst>
                                    <p:set>
                                      <p:cBhvr>
                                        <p:cTn id="76" dur="1" fill="hold">
                                          <p:stCondLst>
                                            <p:cond delay="0"/>
                                          </p:stCondLst>
                                        </p:cTn>
                                        <p:tgtEl>
                                          <p:spTgt spid="36"/>
                                        </p:tgtEl>
                                        <p:attrNameLst>
                                          <p:attrName>style.visibility</p:attrName>
                                        </p:attrNameLst>
                                      </p:cBhvr>
                                      <p:to>
                                        <p:strVal val="visible"/>
                                      </p:to>
                                    </p:set>
                                    <p:anim calcmode="lin" valueType="num">
                                      <p:cBhvr additive="base">
                                        <p:cTn id="77" dur="2000" fill="hold"/>
                                        <p:tgtEl>
                                          <p:spTgt spid="36"/>
                                        </p:tgtEl>
                                        <p:attrNameLst>
                                          <p:attrName>ppt_x</p:attrName>
                                        </p:attrNameLst>
                                      </p:cBhvr>
                                      <p:tavLst>
                                        <p:tav tm="0">
                                          <p:val>
                                            <p:strVal val="0-#ppt_w/2"/>
                                          </p:val>
                                        </p:tav>
                                        <p:tav tm="100000">
                                          <p:val>
                                            <p:strVal val="#ppt_x"/>
                                          </p:val>
                                        </p:tav>
                                      </p:tavLst>
                                    </p:anim>
                                    <p:anim calcmode="lin" valueType="num">
                                      <p:cBhvr additive="base">
                                        <p:cTn id="78" dur="2000" fill="hold"/>
                                        <p:tgtEl>
                                          <p:spTgt spid="36"/>
                                        </p:tgtEl>
                                        <p:attrNameLst>
                                          <p:attrName>ppt_y</p:attrName>
                                        </p:attrNameLst>
                                      </p:cBhvr>
                                      <p:tavLst>
                                        <p:tav tm="0">
                                          <p:val>
                                            <p:strVal val="1+#ppt_h/2"/>
                                          </p:val>
                                        </p:tav>
                                        <p:tav tm="100000">
                                          <p:val>
                                            <p:strVal val="#ppt_y"/>
                                          </p:val>
                                        </p:tav>
                                      </p:tavLst>
                                    </p:anim>
                                  </p:childTnLst>
                                </p:cTn>
                              </p:par>
                              <p:par>
                                <p:cTn id="79" presetID="2" presetClass="entr" presetSubtype="12" fill="hold" nodeType="withEffect">
                                  <p:stCondLst>
                                    <p:cond delay="0"/>
                                  </p:stCondLst>
                                  <p:childTnLst>
                                    <p:set>
                                      <p:cBhvr>
                                        <p:cTn id="80" dur="1" fill="hold">
                                          <p:stCondLst>
                                            <p:cond delay="0"/>
                                          </p:stCondLst>
                                        </p:cTn>
                                        <p:tgtEl>
                                          <p:spTgt spid="37"/>
                                        </p:tgtEl>
                                        <p:attrNameLst>
                                          <p:attrName>style.visibility</p:attrName>
                                        </p:attrNameLst>
                                      </p:cBhvr>
                                      <p:to>
                                        <p:strVal val="visible"/>
                                      </p:to>
                                    </p:set>
                                    <p:anim calcmode="lin" valueType="num">
                                      <p:cBhvr additive="base">
                                        <p:cTn id="81" dur="2000" fill="hold"/>
                                        <p:tgtEl>
                                          <p:spTgt spid="37"/>
                                        </p:tgtEl>
                                        <p:attrNameLst>
                                          <p:attrName>ppt_x</p:attrName>
                                        </p:attrNameLst>
                                      </p:cBhvr>
                                      <p:tavLst>
                                        <p:tav tm="0">
                                          <p:val>
                                            <p:strVal val="0-#ppt_w/2"/>
                                          </p:val>
                                        </p:tav>
                                        <p:tav tm="100000">
                                          <p:val>
                                            <p:strVal val="#ppt_x"/>
                                          </p:val>
                                        </p:tav>
                                      </p:tavLst>
                                    </p:anim>
                                    <p:anim calcmode="lin" valueType="num">
                                      <p:cBhvr additive="base">
                                        <p:cTn id="82" dur="2000" fill="hold"/>
                                        <p:tgtEl>
                                          <p:spTgt spid="37"/>
                                        </p:tgtEl>
                                        <p:attrNameLst>
                                          <p:attrName>ppt_y</p:attrName>
                                        </p:attrNameLst>
                                      </p:cBhvr>
                                      <p:tavLst>
                                        <p:tav tm="0">
                                          <p:val>
                                            <p:strVal val="1+#ppt_h/2"/>
                                          </p:val>
                                        </p:tav>
                                        <p:tav tm="100000">
                                          <p:val>
                                            <p:strVal val="#ppt_y"/>
                                          </p:val>
                                        </p:tav>
                                      </p:tavLst>
                                    </p:anim>
                                  </p:childTnLst>
                                </p:cTn>
                              </p:par>
                              <p:par>
                                <p:cTn id="83" presetID="2" presetClass="entr" presetSubtype="12" fill="hold"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additive="base">
                                        <p:cTn id="85" dur="2000" fill="hold"/>
                                        <p:tgtEl>
                                          <p:spTgt spid="38"/>
                                        </p:tgtEl>
                                        <p:attrNameLst>
                                          <p:attrName>ppt_x</p:attrName>
                                        </p:attrNameLst>
                                      </p:cBhvr>
                                      <p:tavLst>
                                        <p:tav tm="0">
                                          <p:val>
                                            <p:strVal val="0-#ppt_w/2"/>
                                          </p:val>
                                        </p:tav>
                                        <p:tav tm="100000">
                                          <p:val>
                                            <p:strVal val="#ppt_x"/>
                                          </p:val>
                                        </p:tav>
                                      </p:tavLst>
                                    </p:anim>
                                    <p:anim calcmode="lin" valueType="num">
                                      <p:cBhvr additive="base">
                                        <p:cTn id="86" dur="2000" fill="hold"/>
                                        <p:tgtEl>
                                          <p:spTgt spid="38"/>
                                        </p:tgtEl>
                                        <p:attrNameLst>
                                          <p:attrName>ppt_y</p:attrName>
                                        </p:attrNameLst>
                                      </p:cBhvr>
                                      <p:tavLst>
                                        <p:tav tm="0">
                                          <p:val>
                                            <p:strVal val="1+#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3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39"/>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4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4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3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3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3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38"/>
                                        </p:tgtEl>
                                        <p:attrNameLst>
                                          <p:attrName>r</p:attrName>
                                        </p:attrNameLst>
                                      </p:cBhvr>
                                    </p:animRot>
                                  </p:childTnLst>
                                </p:cTn>
                              </p:par>
                              <p:par>
                                <p:cTn id="103" presetID="2" presetClass="entr" presetSubtype="6" fill="hold" nodeType="withEffect">
                                  <p:stCondLst>
                                    <p:cond delay="0"/>
                                  </p:stCondLst>
                                  <p:childTnLst>
                                    <p:set>
                                      <p:cBhvr>
                                        <p:cTn id="104" dur="1" fill="hold">
                                          <p:stCondLst>
                                            <p:cond delay="0"/>
                                          </p:stCondLst>
                                        </p:cTn>
                                        <p:tgtEl>
                                          <p:spTgt spid="43"/>
                                        </p:tgtEl>
                                        <p:attrNameLst>
                                          <p:attrName>style.visibility</p:attrName>
                                        </p:attrNameLst>
                                      </p:cBhvr>
                                      <p:to>
                                        <p:strVal val="visible"/>
                                      </p:to>
                                    </p:set>
                                    <p:anim calcmode="lin" valueType="num">
                                      <p:cBhvr additive="base">
                                        <p:cTn id="105" dur="2000" fill="hold"/>
                                        <p:tgtEl>
                                          <p:spTgt spid="43"/>
                                        </p:tgtEl>
                                        <p:attrNameLst>
                                          <p:attrName>ppt_x</p:attrName>
                                        </p:attrNameLst>
                                      </p:cBhvr>
                                      <p:tavLst>
                                        <p:tav tm="0">
                                          <p:val>
                                            <p:strVal val="1+#ppt_w/2"/>
                                          </p:val>
                                        </p:tav>
                                        <p:tav tm="100000">
                                          <p:val>
                                            <p:strVal val="#ppt_x"/>
                                          </p:val>
                                        </p:tav>
                                      </p:tavLst>
                                    </p:anim>
                                    <p:anim calcmode="lin" valueType="num">
                                      <p:cBhvr additive="base">
                                        <p:cTn id="106" dur="2000" fill="hold"/>
                                        <p:tgtEl>
                                          <p:spTgt spid="43"/>
                                        </p:tgtEl>
                                        <p:attrNameLst>
                                          <p:attrName>ppt_y</p:attrName>
                                        </p:attrNameLst>
                                      </p:cBhvr>
                                      <p:tavLst>
                                        <p:tav tm="0">
                                          <p:val>
                                            <p:strVal val="1+#ppt_h/2"/>
                                          </p:val>
                                        </p:tav>
                                        <p:tav tm="100000">
                                          <p:val>
                                            <p:strVal val="#ppt_y"/>
                                          </p:val>
                                        </p:tav>
                                      </p:tavLst>
                                    </p:anim>
                                  </p:childTnLst>
                                </p:cTn>
                              </p:par>
                              <p:par>
                                <p:cTn id="107" presetID="2" presetClass="entr" presetSubtype="6" fill="hold" nodeType="withEffect">
                                  <p:stCondLst>
                                    <p:cond delay="0"/>
                                  </p:stCondLst>
                                  <p:childTnLst>
                                    <p:set>
                                      <p:cBhvr>
                                        <p:cTn id="108" dur="1" fill="hold">
                                          <p:stCondLst>
                                            <p:cond delay="0"/>
                                          </p:stCondLst>
                                        </p:cTn>
                                        <p:tgtEl>
                                          <p:spTgt spid="47"/>
                                        </p:tgtEl>
                                        <p:attrNameLst>
                                          <p:attrName>style.visibility</p:attrName>
                                        </p:attrNameLst>
                                      </p:cBhvr>
                                      <p:to>
                                        <p:strVal val="visible"/>
                                      </p:to>
                                    </p:set>
                                    <p:anim calcmode="lin" valueType="num">
                                      <p:cBhvr additive="base">
                                        <p:cTn id="109" dur="2000" fill="hold"/>
                                        <p:tgtEl>
                                          <p:spTgt spid="47"/>
                                        </p:tgtEl>
                                        <p:attrNameLst>
                                          <p:attrName>ppt_x</p:attrName>
                                        </p:attrNameLst>
                                      </p:cBhvr>
                                      <p:tavLst>
                                        <p:tav tm="0">
                                          <p:val>
                                            <p:strVal val="1+#ppt_w/2"/>
                                          </p:val>
                                        </p:tav>
                                        <p:tav tm="100000">
                                          <p:val>
                                            <p:strVal val="#ppt_x"/>
                                          </p:val>
                                        </p:tav>
                                      </p:tavLst>
                                    </p:anim>
                                    <p:anim calcmode="lin" valueType="num">
                                      <p:cBhvr additive="base">
                                        <p:cTn id="110" dur="2000" fill="hold"/>
                                        <p:tgtEl>
                                          <p:spTgt spid="47"/>
                                        </p:tgtEl>
                                        <p:attrNameLst>
                                          <p:attrName>ppt_y</p:attrName>
                                        </p:attrNameLst>
                                      </p:cBhvr>
                                      <p:tavLst>
                                        <p:tav tm="0">
                                          <p:val>
                                            <p:strVal val="1+#ppt_h/2"/>
                                          </p:val>
                                        </p:tav>
                                        <p:tav tm="100000">
                                          <p:val>
                                            <p:strVal val="#ppt_y"/>
                                          </p:val>
                                        </p:tav>
                                      </p:tavLst>
                                    </p:anim>
                                  </p:childTnLst>
                                </p:cTn>
                              </p:par>
                              <p:par>
                                <p:cTn id="111" presetID="2" presetClass="entr" presetSubtype="6" fill="hold" nodeType="withEffect">
                                  <p:stCondLst>
                                    <p:cond delay="0"/>
                                  </p:stCondLst>
                                  <p:childTnLst>
                                    <p:set>
                                      <p:cBhvr>
                                        <p:cTn id="112" dur="1" fill="hold">
                                          <p:stCondLst>
                                            <p:cond delay="0"/>
                                          </p:stCondLst>
                                        </p:cTn>
                                        <p:tgtEl>
                                          <p:spTgt spid="48"/>
                                        </p:tgtEl>
                                        <p:attrNameLst>
                                          <p:attrName>style.visibility</p:attrName>
                                        </p:attrNameLst>
                                      </p:cBhvr>
                                      <p:to>
                                        <p:strVal val="visible"/>
                                      </p:to>
                                    </p:set>
                                    <p:anim calcmode="lin" valueType="num">
                                      <p:cBhvr additive="base">
                                        <p:cTn id="113" dur="2000" fill="hold"/>
                                        <p:tgtEl>
                                          <p:spTgt spid="48"/>
                                        </p:tgtEl>
                                        <p:attrNameLst>
                                          <p:attrName>ppt_x</p:attrName>
                                        </p:attrNameLst>
                                      </p:cBhvr>
                                      <p:tavLst>
                                        <p:tav tm="0">
                                          <p:val>
                                            <p:strVal val="1+#ppt_w/2"/>
                                          </p:val>
                                        </p:tav>
                                        <p:tav tm="100000">
                                          <p:val>
                                            <p:strVal val="#ppt_x"/>
                                          </p:val>
                                        </p:tav>
                                      </p:tavLst>
                                    </p:anim>
                                    <p:anim calcmode="lin" valueType="num">
                                      <p:cBhvr additive="base">
                                        <p:cTn id="114" dur="2000" fill="hold"/>
                                        <p:tgtEl>
                                          <p:spTgt spid="48"/>
                                        </p:tgtEl>
                                        <p:attrNameLst>
                                          <p:attrName>ppt_y</p:attrName>
                                        </p:attrNameLst>
                                      </p:cBhvr>
                                      <p:tavLst>
                                        <p:tav tm="0">
                                          <p:val>
                                            <p:strVal val="1+#ppt_h/2"/>
                                          </p:val>
                                        </p:tav>
                                        <p:tav tm="100000">
                                          <p:val>
                                            <p:strVal val="#ppt_y"/>
                                          </p:val>
                                        </p:tav>
                                      </p:tavLst>
                                    </p:anim>
                                  </p:childTnLst>
                                </p:cTn>
                              </p:par>
                              <p:par>
                                <p:cTn id="115" presetID="2" presetClass="entr" presetSubtype="6" fill="hold" nodeType="withEffect">
                                  <p:stCondLst>
                                    <p:cond delay="0"/>
                                  </p:stCondLst>
                                  <p:childTnLst>
                                    <p:set>
                                      <p:cBhvr>
                                        <p:cTn id="116" dur="1" fill="hold">
                                          <p:stCondLst>
                                            <p:cond delay="0"/>
                                          </p:stCondLst>
                                        </p:cTn>
                                        <p:tgtEl>
                                          <p:spTgt spid="49"/>
                                        </p:tgtEl>
                                        <p:attrNameLst>
                                          <p:attrName>style.visibility</p:attrName>
                                        </p:attrNameLst>
                                      </p:cBhvr>
                                      <p:to>
                                        <p:strVal val="visible"/>
                                      </p:to>
                                    </p:set>
                                    <p:anim calcmode="lin" valueType="num">
                                      <p:cBhvr additive="base">
                                        <p:cTn id="117" dur="2000" fill="hold"/>
                                        <p:tgtEl>
                                          <p:spTgt spid="49"/>
                                        </p:tgtEl>
                                        <p:attrNameLst>
                                          <p:attrName>ppt_x</p:attrName>
                                        </p:attrNameLst>
                                      </p:cBhvr>
                                      <p:tavLst>
                                        <p:tav tm="0">
                                          <p:val>
                                            <p:strVal val="1+#ppt_w/2"/>
                                          </p:val>
                                        </p:tav>
                                        <p:tav tm="100000">
                                          <p:val>
                                            <p:strVal val="#ppt_x"/>
                                          </p:val>
                                        </p:tav>
                                      </p:tavLst>
                                    </p:anim>
                                    <p:anim calcmode="lin" valueType="num">
                                      <p:cBhvr additive="base">
                                        <p:cTn id="118" dur="2000" fill="hold"/>
                                        <p:tgtEl>
                                          <p:spTgt spid="49"/>
                                        </p:tgtEl>
                                        <p:attrNameLst>
                                          <p:attrName>ppt_y</p:attrName>
                                        </p:attrNameLst>
                                      </p:cBhvr>
                                      <p:tavLst>
                                        <p:tav tm="0">
                                          <p:val>
                                            <p:strVal val="1+#ppt_h/2"/>
                                          </p:val>
                                        </p:tav>
                                        <p:tav tm="100000">
                                          <p:val>
                                            <p:strVal val="#ppt_y"/>
                                          </p:val>
                                        </p:tav>
                                      </p:tavLst>
                                    </p:anim>
                                  </p:childTnLst>
                                </p:cTn>
                              </p:par>
                              <p:par>
                                <p:cTn id="119" presetID="2" presetClass="entr" presetSubtype="12" fill="hold" nodeType="withEffect">
                                  <p:stCondLst>
                                    <p:cond delay="0"/>
                                  </p:stCondLst>
                                  <p:childTnLst>
                                    <p:set>
                                      <p:cBhvr>
                                        <p:cTn id="120" dur="1" fill="hold">
                                          <p:stCondLst>
                                            <p:cond delay="0"/>
                                          </p:stCondLst>
                                        </p:cTn>
                                        <p:tgtEl>
                                          <p:spTgt spid="42"/>
                                        </p:tgtEl>
                                        <p:attrNameLst>
                                          <p:attrName>style.visibility</p:attrName>
                                        </p:attrNameLst>
                                      </p:cBhvr>
                                      <p:to>
                                        <p:strVal val="visible"/>
                                      </p:to>
                                    </p:set>
                                    <p:anim calcmode="lin" valueType="num">
                                      <p:cBhvr additive="base">
                                        <p:cTn id="121" dur="2000" fill="hold"/>
                                        <p:tgtEl>
                                          <p:spTgt spid="42"/>
                                        </p:tgtEl>
                                        <p:attrNameLst>
                                          <p:attrName>ppt_x</p:attrName>
                                        </p:attrNameLst>
                                      </p:cBhvr>
                                      <p:tavLst>
                                        <p:tav tm="0">
                                          <p:val>
                                            <p:strVal val="0-#ppt_w/2"/>
                                          </p:val>
                                        </p:tav>
                                        <p:tav tm="100000">
                                          <p:val>
                                            <p:strVal val="#ppt_x"/>
                                          </p:val>
                                        </p:tav>
                                      </p:tavLst>
                                    </p:anim>
                                    <p:anim calcmode="lin" valueType="num">
                                      <p:cBhvr additive="base">
                                        <p:cTn id="122" dur="2000" fill="hold"/>
                                        <p:tgtEl>
                                          <p:spTgt spid="42"/>
                                        </p:tgtEl>
                                        <p:attrNameLst>
                                          <p:attrName>ppt_y</p:attrName>
                                        </p:attrNameLst>
                                      </p:cBhvr>
                                      <p:tavLst>
                                        <p:tav tm="0">
                                          <p:val>
                                            <p:strVal val="1+#ppt_h/2"/>
                                          </p:val>
                                        </p:tav>
                                        <p:tav tm="100000">
                                          <p:val>
                                            <p:strVal val="#ppt_y"/>
                                          </p:val>
                                        </p:tav>
                                      </p:tavLst>
                                    </p:anim>
                                  </p:childTnLst>
                                </p:cTn>
                              </p:par>
                              <p:par>
                                <p:cTn id="123" presetID="2" presetClass="entr" presetSubtype="12" fill="hold" nodeType="withEffect">
                                  <p:stCondLst>
                                    <p:cond delay="0"/>
                                  </p:stCondLst>
                                  <p:childTnLst>
                                    <p:set>
                                      <p:cBhvr>
                                        <p:cTn id="124" dur="1" fill="hold">
                                          <p:stCondLst>
                                            <p:cond delay="0"/>
                                          </p:stCondLst>
                                        </p:cTn>
                                        <p:tgtEl>
                                          <p:spTgt spid="44"/>
                                        </p:tgtEl>
                                        <p:attrNameLst>
                                          <p:attrName>style.visibility</p:attrName>
                                        </p:attrNameLst>
                                      </p:cBhvr>
                                      <p:to>
                                        <p:strVal val="visible"/>
                                      </p:to>
                                    </p:set>
                                    <p:anim calcmode="lin" valueType="num">
                                      <p:cBhvr additive="base">
                                        <p:cTn id="125" dur="2000" fill="hold"/>
                                        <p:tgtEl>
                                          <p:spTgt spid="44"/>
                                        </p:tgtEl>
                                        <p:attrNameLst>
                                          <p:attrName>ppt_x</p:attrName>
                                        </p:attrNameLst>
                                      </p:cBhvr>
                                      <p:tavLst>
                                        <p:tav tm="0">
                                          <p:val>
                                            <p:strVal val="0-#ppt_w/2"/>
                                          </p:val>
                                        </p:tav>
                                        <p:tav tm="100000">
                                          <p:val>
                                            <p:strVal val="#ppt_x"/>
                                          </p:val>
                                        </p:tav>
                                      </p:tavLst>
                                    </p:anim>
                                    <p:anim calcmode="lin" valueType="num">
                                      <p:cBhvr additive="base">
                                        <p:cTn id="126" dur="2000" fill="hold"/>
                                        <p:tgtEl>
                                          <p:spTgt spid="44"/>
                                        </p:tgtEl>
                                        <p:attrNameLst>
                                          <p:attrName>ppt_y</p:attrName>
                                        </p:attrNameLst>
                                      </p:cBhvr>
                                      <p:tavLst>
                                        <p:tav tm="0">
                                          <p:val>
                                            <p:strVal val="1+#ppt_h/2"/>
                                          </p:val>
                                        </p:tav>
                                        <p:tav tm="100000">
                                          <p:val>
                                            <p:strVal val="#ppt_y"/>
                                          </p:val>
                                        </p:tav>
                                      </p:tavLst>
                                    </p:anim>
                                  </p:childTnLst>
                                </p:cTn>
                              </p:par>
                              <p:par>
                                <p:cTn id="127" presetID="2" presetClass="entr" presetSubtype="12" fill="hold" nodeType="withEffect">
                                  <p:stCondLst>
                                    <p:cond delay="0"/>
                                  </p:stCondLst>
                                  <p:childTnLst>
                                    <p:set>
                                      <p:cBhvr>
                                        <p:cTn id="128" dur="1" fill="hold">
                                          <p:stCondLst>
                                            <p:cond delay="0"/>
                                          </p:stCondLst>
                                        </p:cTn>
                                        <p:tgtEl>
                                          <p:spTgt spid="45"/>
                                        </p:tgtEl>
                                        <p:attrNameLst>
                                          <p:attrName>style.visibility</p:attrName>
                                        </p:attrNameLst>
                                      </p:cBhvr>
                                      <p:to>
                                        <p:strVal val="visible"/>
                                      </p:to>
                                    </p:set>
                                    <p:anim calcmode="lin" valueType="num">
                                      <p:cBhvr additive="base">
                                        <p:cTn id="129" dur="2000" fill="hold"/>
                                        <p:tgtEl>
                                          <p:spTgt spid="45"/>
                                        </p:tgtEl>
                                        <p:attrNameLst>
                                          <p:attrName>ppt_x</p:attrName>
                                        </p:attrNameLst>
                                      </p:cBhvr>
                                      <p:tavLst>
                                        <p:tav tm="0">
                                          <p:val>
                                            <p:strVal val="0-#ppt_w/2"/>
                                          </p:val>
                                        </p:tav>
                                        <p:tav tm="100000">
                                          <p:val>
                                            <p:strVal val="#ppt_x"/>
                                          </p:val>
                                        </p:tav>
                                      </p:tavLst>
                                    </p:anim>
                                    <p:anim calcmode="lin" valueType="num">
                                      <p:cBhvr additive="base">
                                        <p:cTn id="130" dur="2000" fill="hold"/>
                                        <p:tgtEl>
                                          <p:spTgt spid="45"/>
                                        </p:tgtEl>
                                        <p:attrNameLst>
                                          <p:attrName>ppt_y</p:attrName>
                                        </p:attrNameLst>
                                      </p:cBhvr>
                                      <p:tavLst>
                                        <p:tav tm="0">
                                          <p:val>
                                            <p:strVal val="1+#ppt_h/2"/>
                                          </p:val>
                                        </p:tav>
                                        <p:tav tm="100000">
                                          <p:val>
                                            <p:strVal val="#ppt_y"/>
                                          </p:val>
                                        </p:tav>
                                      </p:tavLst>
                                    </p:anim>
                                  </p:childTnLst>
                                </p:cTn>
                              </p:par>
                              <p:par>
                                <p:cTn id="131" presetID="2" presetClass="entr" presetSubtype="12" fill="hold" nodeType="withEffect">
                                  <p:stCondLst>
                                    <p:cond delay="0"/>
                                  </p:stCondLst>
                                  <p:childTnLst>
                                    <p:set>
                                      <p:cBhvr>
                                        <p:cTn id="132" dur="1" fill="hold">
                                          <p:stCondLst>
                                            <p:cond delay="0"/>
                                          </p:stCondLst>
                                        </p:cTn>
                                        <p:tgtEl>
                                          <p:spTgt spid="46"/>
                                        </p:tgtEl>
                                        <p:attrNameLst>
                                          <p:attrName>style.visibility</p:attrName>
                                        </p:attrNameLst>
                                      </p:cBhvr>
                                      <p:to>
                                        <p:strVal val="visible"/>
                                      </p:to>
                                    </p:set>
                                    <p:anim calcmode="lin" valueType="num">
                                      <p:cBhvr additive="base">
                                        <p:cTn id="133" dur="2000" fill="hold"/>
                                        <p:tgtEl>
                                          <p:spTgt spid="46"/>
                                        </p:tgtEl>
                                        <p:attrNameLst>
                                          <p:attrName>ppt_x</p:attrName>
                                        </p:attrNameLst>
                                      </p:cBhvr>
                                      <p:tavLst>
                                        <p:tav tm="0">
                                          <p:val>
                                            <p:strVal val="0-#ppt_w/2"/>
                                          </p:val>
                                        </p:tav>
                                        <p:tav tm="100000">
                                          <p:val>
                                            <p:strVal val="#ppt_x"/>
                                          </p:val>
                                        </p:tav>
                                      </p:tavLst>
                                    </p:anim>
                                    <p:anim calcmode="lin" valueType="num">
                                      <p:cBhvr additive="base">
                                        <p:cTn id="134" dur="2000" fill="hold"/>
                                        <p:tgtEl>
                                          <p:spTgt spid="46"/>
                                        </p:tgtEl>
                                        <p:attrNameLst>
                                          <p:attrName>ppt_y</p:attrName>
                                        </p:attrNameLst>
                                      </p:cBhvr>
                                      <p:tavLst>
                                        <p:tav tm="0">
                                          <p:val>
                                            <p:strVal val="1+#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4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7"/>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48"/>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4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42"/>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4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4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46"/>
                                        </p:tgtEl>
                                        <p:attrNameLst>
                                          <p:attrName>r</p:attrName>
                                        </p:attrNameLst>
                                      </p:cBhvr>
                                    </p:animRot>
                                  </p:childTnLst>
                                </p:cTn>
                              </p:par>
                            </p:childTnLst>
                          </p:cTn>
                        </p:par>
                        <p:par>
                          <p:cTn id="151" fill="hold">
                            <p:stCondLst>
                              <p:cond delay="4000"/>
                            </p:stCondLst>
                            <p:childTnLst>
                              <p:par>
                                <p:cTn id="152" presetID="2" presetClass="exit" presetSubtype="12" fill="hold" nodeType="afterEffect">
                                  <p:stCondLst>
                                    <p:cond delay="0"/>
                                  </p:stCondLst>
                                  <p:childTnLst>
                                    <p:anim calcmode="lin" valueType="num">
                                      <p:cBhvr additive="base">
                                        <p:cTn id="153" dur="2000"/>
                                        <p:tgtEl>
                                          <p:spTgt spid="27"/>
                                        </p:tgtEl>
                                        <p:attrNameLst>
                                          <p:attrName>ppt_x</p:attrName>
                                        </p:attrNameLst>
                                      </p:cBhvr>
                                      <p:tavLst>
                                        <p:tav tm="0">
                                          <p:val>
                                            <p:strVal val="ppt_x"/>
                                          </p:val>
                                        </p:tav>
                                        <p:tav tm="100000">
                                          <p:val>
                                            <p:strVal val="0-ppt_w/2"/>
                                          </p:val>
                                        </p:tav>
                                      </p:tavLst>
                                    </p:anim>
                                    <p:anim calcmode="lin" valueType="num">
                                      <p:cBhvr additive="base">
                                        <p:cTn id="154" dur="2000"/>
                                        <p:tgtEl>
                                          <p:spTgt spid="27"/>
                                        </p:tgtEl>
                                        <p:attrNameLst>
                                          <p:attrName>ppt_y</p:attrName>
                                        </p:attrNameLst>
                                      </p:cBhvr>
                                      <p:tavLst>
                                        <p:tav tm="0">
                                          <p:val>
                                            <p:strVal val="ppt_y"/>
                                          </p:val>
                                        </p:tav>
                                        <p:tav tm="100000">
                                          <p:val>
                                            <p:strVal val="1+ppt_h/2"/>
                                          </p:val>
                                        </p:tav>
                                      </p:tavLst>
                                    </p:anim>
                                    <p:set>
                                      <p:cBhvr>
                                        <p:cTn id="155" dur="1" fill="hold">
                                          <p:stCondLst>
                                            <p:cond delay="1999"/>
                                          </p:stCondLst>
                                        </p:cTn>
                                        <p:tgtEl>
                                          <p:spTgt spid="27"/>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31"/>
                                        </p:tgtEl>
                                        <p:attrNameLst>
                                          <p:attrName>ppt_x</p:attrName>
                                        </p:attrNameLst>
                                      </p:cBhvr>
                                      <p:tavLst>
                                        <p:tav tm="0">
                                          <p:val>
                                            <p:strVal val="ppt_x"/>
                                          </p:val>
                                        </p:tav>
                                        <p:tav tm="100000">
                                          <p:val>
                                            <p:strVal val="0-ppt_w/2"/>
                                          </p:val>
                                        </p:tav>
                                      </p:tavLst>
                                    </p:anim>
                                    <p:anim calcmode="lin" valueType="num">
                                      <p:cBhvr additive="base">
                                        <p:cTn id="158" dur="2000"/>
                                        <p:tgtEl>
                                          <p:spTgt spid="31"/>
                                        </p:tgtEl>
                                        <p:attrNameLst>
                                          <p:attrName>ppt_y</p:attrName>
                                        </p:attrNameLst>
                                      </p:cBhvr>
                                      <p:tavLst>
                                        <p:tav tm="0">
                                          <p:val>
                                            <p:strVal val="ppt_y"/>
                                          </p:val>
                                        </p:tav>
                                        <p:tav tm="100000">
                                          <p:val>
                                            <p:strVal val="1+ppt_h/2"/>
                                          </p:val>
                                        </p:tav>
                                      </p:tavLst>
                                    </p:anim>
                                    <p:set>
                                      <p:cBhvr>
                                        <p:cTn id="159" dur="1" fill="hold">
                                          <p:stCondLst>
                                            <p:cond delay="1999"/>
                                          </p:stCondLst>
                                        </p:cTn>
                                        <p:tgtEl>
                                          <p:spTgt spid="31"/>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32"/>
                                        </p:tgtEl>
                                        <p:attrNameLst>
                                          <p:attrName>ppt_x</p:attrName>
                                        </p:attrNameLst>
                                      </p:cBhvr>
                                      <p:tavLst>
                                        <p:tav tm="0">
                                          <p:val>
                                            <p:strVal val="ppt_x"/>
                                          </p:val>
                                        </p:tav>
                                        <p:tav tm="100000">
                                          <p:val>
                                            <p:strVal val="0-ppt_w/2"/>
                                          </p:val>
                                        </p:tav>
                                      </p:tavLst>
                                    </p:anim>
                                    <p:anim calcmode="lin" valueType="num">
                                      <p:cBhvr additive="base">
                                        <p:cTn id="162" dur="2000"/>
                                        <p:tgtEl>
                                          <p:spTgt spid="32"/>
                                        </p:tgtEl>
                                        <p:attrNameLst>
                                          <p:attrName>ppt_y</p:attrName>
                                        </p:attrNameLst>
                                      </p:cBhvr>
                                      <p:tavLst>
                                        <p:tav tm="0">
                                          <p:val>
                                            <p:strVal val="ppt_y"/>
                                          </p:val>
                                        </p:tav>
                                        <p:tav tm="100000">
                                          <p:val>
                                            <p:strVal val="1+ppt_h/2"/>
                                          </p:val>
                                        </p:tav>
                                      </p:tavLst>
                                    </p:anim>
                                    <p:set>
                                      <p:cBhvr>
                                        <p:cTn id="163" dur="1" fill="hold">
                                          <p:stCondLst>
                                            <p:cond delay="1999"/>
                                          </p:stCondLst>
                                        </p:cTn>
                                        <p:tgtEl>
                                          <p:spTgt spid="32"/>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33"/>
                                        </p:tgtEl>
                                        <p:attrNameLst>
                                          <p:attrName>ppt_x</p:attrName>
                                        </p:attrNameLst>
                                      </p:cBhvr>
                                      <p:tavLst>
                                        <p:tav tm="0">
                                          <p:val>
                                            <p:strVal val="ppt_x"/>
                                          </p:val>
                                        </p:tav>
                                        <p:tav tm="100000">
                                          <p:val>
                                            <p:strVal val="0-ppt_w/2"/>
                                          </p:val>
                                        </p:tav>
                                      </p:tavLst>
                                    </p:anim>
                                    <p:anim calcmode="lin" valueType="num">
                                      <p:cBhvr additive="base">
                                        <p:cTn id="166" dur="2000"/>
                                        <p:tgtEl>
                                          <p:spTgt spid="33"/>
                                        </p:tgtEl>
                                        <p:attrNameLst>
                                          <p:attrName>ppt_y</p:attrName>
                                        </p:attrNameLst>
                                      </p:cBhvr>
                                      <p:tavLst>
                                        <p:tav tm="0">
                                          <p:val>
                                            <p:strVal val="ppt_y"/>
                                          </p:val>
                                        </p:tav>
                                        <p:tav tm="100000">
                                          <p:val>
                                            <p:strVal val="1+ppt_h/2"/>
                                          </p:val>
                                        </p:tav>
                                      </p:tavLst>
                                    </p:anim>
                                    <p:set>
                                      <p:cBhvr>
                                        <p:cTn id="167" dur="1" fill="hold">
                                          <p:stCondLst>
                                            <p:cond delay="1999"/>
                                          </p:stCondLst>
                                        </p:cTn>
                                        <p:tgtEl>
                                          <p:spTgt spid="33"/>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35"/>
                                        </p:tgtEl>
                                        <p:attrNameLst>
                                          <p:attrName>ppt_x</p:attrName>
                                        </p:attrNameLst>
                                      </p:cBhvr>
                                      <p:tavLst>
                                        <p:tav tm="0">
                                          <p:val>
                                            <p:strVal val="ppt_x"/>
                                          </p:val>
                                        </p:tav>
                                        <p:tav tm="100000">
                                          <p:val>
                                            <p:strVal val="0-ppt_w/2"/>
                                          </p:val>
                                        </p:tav>
                                      </p:tavLst>
                                    </p:anim>
                                    <p:anim calcmode="lin" valueType="num">
                                      <p:cBhvr additive="base">
                                        <p:cTn id="170" dur="2000"/>
                                        <p:tgtEl>
                                          <p:spTgt spid="35"/>
                                        </p:tgtEl>
                                        <p:attrNameLst>
                                          <p:attrName>ppt_y</p:attrName>
                                        </p:attrNameLst>
                                      </p:cBhvr>
                                      <p:tavLst>
                                        <p:tav tm="0">
                                          <p:val>
                                            <p:strVal val="ppt_y"/>
                                          </p:val>
                                        </p:tav>
                                        <p:tav tm="100000">
                                          <p:val>
                                            <p:strVal val="1+ppt_h/2"/>
                                          </p:val>
                                        </p:tav>
                                      </p:tavLst>
                                    </p:anim>
                                    <p:set>
                                      <p:cBhvr>
                                        <p:cTn id="171" dur="1" fill="hold">
                                          <p:stCondLst>
                                            <p:cond delay="1999"/>
                                          </p:stCondLst>
                                        </p:cTn>
                                        <p:tgtEl>
                                          <p:spTgt spid="35"/>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39"/>
                                        </p:tgtEl>
                                        <p:attrNameLst>
                                          <p:attrName>ppt_x</p:attrName>
                                        </p:attrNameLst>
                                      </p:cBhvr>
                                      <p:tavLst>
                                        <p:tav tm="0">
                                          <p:val>
                                            <p:strVal val="ppt_x"/>
                                          </p:val>
                                        </p:tav>
                                        <p:tav tm="100000">
                                          <p:val>
                                            <p:strVal val="0-ppt_w/2"/>
                                          </p:val>
                                        </p:tav>
                                      </p:tavLst>
                                    </p:anim>
                                    <p:anim calcmode="lin" valueType="num">
                                      <p:cBhvr additive="base">
                                        <p:cTn id="174" dur="2000"/>
                                        <p:tgtEl>
                                          <p:spTgt spid="39"/>
                                        </p:tgtEl>
                                        <p:attrNameLst>
                                          <p:attrName>ppt_y</p:attrName>
                                        </p:attrNameLst>
                                      </p:cBhvr>
                                      <p:tavLst>
                                        <p:tav tm="0">
                                          <p:val>
                                            <p:strVal val="ppt_y"/>
                                          </p:val>
                                        </p:tav>
                                        <p:tav tm="100000">
                                          <p:val>
                                            <p:strVal val="1+ppt_h/2"/>
                                          </p:val>
                                        </p:tav>
                                      </p:tavLst>
                                    </p:anim>
                                    <p:set>
                                      <p:cBhvr>
                                        <p:cTn id="175" dur="1" fill="hold">
                                          <p:stCondLst>
                                            <p:cond delay="1999"/>
                                          </p:stCondLst>
                                        </p:cTn>
                                        <p:tgtEl>
                                          <p:spTgt spid="39"/>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40"/>
                                        </p:tgtEl>
                                        <p:attrNameLst>
                                          <p:attrName>ppt_x</p:attrName>
                                        </p:attrNameLst>
                                      </p:cBhvr>
                                      <p:tavLst>
                                        <p:tav tm="0">
                                          <p:val>
                                            <p:strVal val="ppt_x"/>
                                          </p:val>
                                        </p:tav>
                                        <p:tav tm="100000">
                                          <p:val>
                                            <p:strVal val="0-ppt_w/2"/>
                                          </p:val>
                                        </p:tav>
                                      </p:tavLst>
                                    </p:anim>
                                    <p:anim calcmode="lin" valueType="num">
                                      <p:cBhvr additive="base">
                                        <p:cTn id="178" dur="2000"/>
                                        <p:tgtEl>
                                          <p:spTgt spid="40"/>
                                        </p:tgtEl>
                                        <p:attrNameLst>
                                          <p:attrName>ppt_y</p:attrName>
                                        </p:attrNameLst>
                                      </p:cBhvr>
                                      <p:tavLst>
                                        <p:tav tm="0">
                                          <p:val>
                                            <p:strVal val="ppt_y"/>
                                          </p:val>
                                        </p:tav>
                                        <p:tav tm="100000">
                                          <p:val>
                                            <p:strVal val="1+ppt_h/2"/>
                                          </p:val>
                                        </p:tav>
                                      </p:tavLst>
                                    </p:anim>
                                    <p:set>
                                      <p:cBhvr>
                                        <p:cTn id="179" dur="1" fill="hold">
                                          <p:stCondLst>
                                            <p:cond delay="1999"/>
                                          </p:stCondLst>
                                        </p:cTn>
                                        <p:tgtEl>
                                          <p:spTgt spid="40"/>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41"/>
                                        </p:tgtEl>
                                        <p:attrNameLst>
                                          <p:attrName>ppt_x</p:attrName>
                                        </p:attrNameLst>
                                      </p:cBhvr>
                                      <p:tavLst>
                                        <p:tav tm="0">
                                          <p:val>
                                            <p:strVal val="ppt_x"/>
                                          </p:val>
                                        </p:tav>
                                        <p:tav tm="100000">
                                          <p:val>
                                            <p:strVal val="0-ppt_w/2"/>
                                          </p:val>
                                        </p:tav>
                                      </p:tavLst>
                                    </p:anim>
                                    <p:anim calcmode="lin" valueType="num">
                                      <p:cBhvr additive="base">
                                        <p:cTn id="182" dur="2000"/>
                                        <p:tgtEl>
                                          <p:spTgt spid="41"/>
                                        </p:tgtEl>
                                        <p:attrNameLst>
                                          <p:attrName>ppt_y</p:attrName>
                                        </p:attrNameLst>
                                      </p:cBhvr>
                                      <p:tavLst>
                                        <p:tav tm="0">
                                          <p:val>
                                            <p:strVal val="ppt_y"/>
                                          </p:val>
                                        </p:tav>
                                        <p:tav tm="100000">
                                          <p:val>
                                            <p:strVal val="1+ppt_h/2"/>
                                          </p:val>
                                        </p:tav>
                                      </p:tavLst>
                                    </p:anim>
                                    <p:set>
                                      <p:cBhvr>
                                        <p:cTn id="183" dur="1" fill="hold">
                                          <p:stCondLst>
                                            <p:cond delay="1999"/>
                                          </p:stCondLst>
                                        </p:cTn>
                                        <p:tgtEl>
                                          <p:spTgt spid="4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43"/>
                                        </p:tgtEl>
                                        <p:attrNameLst>
                                          <p:attrName>ppt_x</p:attrName>
                                        </p:attrNameLst>
                                      </p:cBhvr>
                                      <p:tavLst>
                                        <p:tav tm="0">
                                          <p:val>
                                            <p:strVal val="ppt_x"/>
                                          </p:val>
                                        </p:tav>
                                        <p:tav tm="100000">
                                          <p:val>
                                            <p:strVal val="0-ppt_w/2"/>
                                          </p:val>
                                        </p:tav>
                                      </p:tavLst>
                                    </p:anim>
                                    <p:anim calcmode="lin" valueType="num">
                                      <p:cBhvr additive="base">
                                        <p:cTn id="186" dur="2000"/>
                                        <p:tgtEl>
                                          <p:spTgt spid="43"/>
                                        </p:tgtEl>
                                        <p:attrNameLst>
                                          <p:attrName>ppt_y</p:attrName>
                                        </p:attrNameLst>
                                      </p:cBhvr>
                                      <p:tavLst>
                                        <p:tav tm="0">
                                          <p:val>
                                            <p:strVal val="ppt_y"/>
                                          </p:val>
                                        </p:tav>
                                        <p:tav tm="100000">
                                          <p:val>
                                            <p:strVal val="1+ppt_h/2"/>
                                          </p:val>
                                        </p:tav>
                                      </p:tavLst>
                                    </p:anim>
                                    <p:set>
                                      <p:cBhvr>
                                        <p:cTn id="187" dur="1" fill="hold">
                                          <p:stCondLst>
                                            <p:cond delay="1999"/>
                                          </p:stCondLst>
                                        </p:cTn>
                                        <p:tgtEl>
                                          <p:spTgt spid="43"/>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47"/>
                                        </p:tgtEl>
                                        <p:attrNameLst>
                                          <p:attrName>ppt_x</p:attrName>
                                        </p:attrNameLst>
                                      </p:cBhvr>
                                      <p:tavLst>
                                        <p:tav tm="0">
                                          <p:val>
                                            <p:strVal val="ppt_x"/>
                                          </p:val>
                                        </p:tav>
                                        <p:tav tm="100000">
                                          <p:val>
                                            <p:strVal val="0-ppt_w/2"/>
                                          </p:val>
                                        </p:tav>
                                      </p:tavLst>
                                    </p:anim>
                                    <p:anim calcmode="lin" valueType="num">
                                      <p:cBhvr additive="base">
                                        <p:cTn id="190" dur="2000"/>
                                        <p:tgtEl>
                                          <p:spTgt spid="47"/>
                                        </p:tgtEl>
                                        <p:attrNameLst>
                                          <p:attrName>ppt_y</p:attrName>
                                        </p:attrNameLst>
                                      </p:cBhvr>
                                      <p:tavLst>
                                        <p:tav tm="0">
                                          <p:val>
                                            <p:strVal val="ppt_y"/>
                                          </p:val>
                                        </p:tav>
                                        <p:tav tm="100000">
                                          <p:val>
                                            <p:strVal val="1+ppt_h/2"/>
                                          </p:val>
                                        </p:tav>
                                      </p:tavLst>
                                    </p:anim>
                                    <p:set>
                                      <p:cBhvr>
                                        <p:cTn id="191" dur="1" fill="hold">
                                          <p:stCondLst>
                                            <p:cond delay="1999"/>
                                          </p:stCondLst>
                                        </p:cTn>
                                        <p:tgtEl>
                                          <p:spTgt spid="47"/>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48"/>
                                        </p:tgtEl>
                                        <p:attrNameLst>
                                          <p:attrName>ppt_x</p:attrName>
                                        </p:attrNameLst>
                                      </p:cBhvr>
                                      <p:tavLst>
                                        <p:tav tm="0">
                                          <p:val>
                                            <p:strVal val="ppt_x"/>
                                          </p:val>
                                        </p:tav>
                                        <p:tav tm="100000">
                                          <p:val>
                                            <p:strVal val="0-ppt_w/2"/>
                                          </p:val>
                                        </p:tav>
                                      </p:tavLst>
                                    </p:anim>
                                    <p:anim calcmode="lin" valueType="num">
                                      <p:cBhvr additive="base">
                                        <p:cTn id="194" dur="2000"/>
                                        <p:tgtEl>
                                          <p:spTgt spid="48"/>
                                        </p:tgtEl>
                                        <p:attrNameLst>
                                          <p:attrName>ppt_y</p:attrName>
                                        </p:attrNameLst>
                                      </p:cBhvr>
                                      <p:tavLst>
                                        <p:tav tm="0">
                                          <p:val>
                                            <p:strVal val="ppt_y"/>
                                          </p:val>
                                        </p:tav>
                                        <p:tav tm="100000">
                                          <p:val>
                                            <p:strVal val="1+ppt_h/2"/>
                                          </p:val>
                                        </p:tav>
                                      </p:tavLst>
                                    </p:anim>
                                    <p:set>
                                      <p:cBhvr>
                                        <p:cTn id="195" dur="1" fill="hold">
                                          <p:stCondLst>
                                            <p:cond delay="1999"/>
                                          </p:stCondLst>
                                        </p:cTn>
                                        <p:tgtEl>
                                          <p:spTgt spid="48"/>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49"/>
                                        </p:tgtEl>
                                        <p:attrNameLst>
                                          <p:attrName>ppt_x</p:attrName>
                                        </p:attrNameLst>
                                      </p:cBhvr>
                                      <p:tavLst>
                                        <p:tav tm="0">
                                          <p:val>
                                            <p:strVal val="ppt_x"/>
                                          </p:val>
                                        </p:tav>
                                        <p:tav tm="100000">
                                          <p:val>
                                            <p:strVal val="0-ppt_w/2"/>
                                          </p:val>
                                        </p:tav>
                                      </p:tavLst>
                                    </p:anim>
                                    <p:anim calcmode="lin" valueType="num">
                                      <p:cBhvr additive="base">
                                        <p:cTn id="198" dur="2000"/>
                                        <p:tgtEl>
                                          <p:spTgt spid="49"/>
                                        </p:tgtEl>
                                        <p:attrNameLst>
                                          <p:attrName>ppt_y</p:attrName>
                                        </p:attrNameLst>
                                      </p:cBhvr>
                                      <p:tavLst>
                                        <p:tav tm="0">
                                          <p:val>
                                            <p:strVal val="ppt_y"/>
                                          </p:val>
                                        </p:tav>
                                        <p:tav tm="100000">
                                          <p:val>
                                            <p:strVal val="1+ppt_h/2"/>
                                          </p:val>
                                        </p:tav>
                                      </p:tavLst>
                                    </p:anim>
                                    <p:set>
                                      <p:cBhvr>
                                        <p:cTn id="199" dur="1" fill="hold">
                                          <p:stCondLst>
                                            <p:cond delay="1999"/>
                                          </p:stCondLst>
                                        </p:cTn>
                                        <p:tgtEl>
                                          <p:spTgt spid="49"/>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26"/>
                                        </p:tgtEl>
                                        <p:attrNameLst>
                                          <p:attrName>ppt_x</p:attrName>
                                        </p:attrNameLst>
                                      </p:cBhvr>
                                      <p:tavLst>
                                        <p:tav tm="0">
                                          <p:val>
                                            <p:strVal val="ppt_x"/>
                                          </p:val>
                                        </p:tav>
                                        <p:tav tm="100000">
                                          <p:val>
                                            <p:strVal val="1+ppt_w/2"/>
                                          </p:val>
                                        </p:tav>
                                      </p:tavLst>
                                    </p:anim>
                                    <p:anim calcmode="lin" valueType="num">
                                      <p:cBhvr additive="base">
                                        <p:cTn id="202" dur="2000"/>
                                        <p:tgtEl>
                                          <p:spTgt spid="26"/>
                                        </p:tgtEl>
                                        <p:attrNameLst>
                                          <p:attrName>ppt_y</p:attrName>
                                        </p:attrNameLst>
                                      </p:cBhvr>
                                      <p:tavLst>
                                        <p:tav tm="0">
                                          <p:val>
                                            <p:strVal val="ppt_y"/>
                                          </p:val>
                                        </p:tav>
                                        <p:tav tm="100000">
                                          <p:val>
                                            <p:strVal val="1+ppt_h/2"/>
                                          </p:val>
                                        </p:tav>
                                      </p:tavLst>
                                    </p:anim>
                                    <p:set>
                                      <p:cBhvr>
                                        <p:cTn id="203" dur="1" fill="hold">
                                          <p:stCondLst>
                                            <p:cond delay="1999"/>
                                          </p:stCondLst>
                                        </p:cTn>
                                        <p:tgtEl>
                                          <p:spTgt spid="26"/>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8"/>
                                        </p:tgtEl>
                                        <p:attrNameLst>
                                          <p:attrName>ppt_x</p:attrName>
                                        </p:attrNameLst>
                                      </p:cBhvr>
                                      <p:tavLst>
                                        <p:tav tm="0">
                                          <p:val>
                                            <p:strVal val="ppt_x"/>
                                          </p:val>
                                        </p:tav>
                                        <p:tav tm="100000">
                                          <p:val>
                                            <p:strVal val="1+ppt_w/2"/>
                                          </p:val>
                                        </p:tav>
                                      </p:tavLst>
                                    </p:anim>
                                    <p:anim calcmode="lin" valueType="num">
                                      <p:cBhvr additive="base">
                                        <p:cTn id="206" dur="2000"/>
                                        <p:tgtEl>
                                          <p:spTgt spid="28"/>
                                        </p:tgtEl>
                                        <p:attrNameLst>
                                          <p:attrName>ppt_y</p:attrName>
                                        </p:attrNameLst>
                                      </p:cBhvr>
                                      <p:tavLst>
                                        <p:tav tm="0">
                                          <p:val>
                                            <p:strVal val="ppt_y"/>
                                          </p:val>
                                        </p:tav>
                                        <p:tav tm="100000">
                                          <p:val>
                                            <p:strVal val="1+ppt_h/2"/>
                                          </p:val>
                                        </p:tav>
                                      </p:tavLst>
                                    </p:anim>
                                    <p:set>
                                      <p:cBhvr>
                                        <p:cTn id="207" dur="1" fill="hold">
                                          <p:stCondLst>
                                            <p:cond delay="1999"/>
                                          </p:stCondLst>
                                        </p:cTn>
                                        <p:tgtEl>
                                          <p:spTgt spid="28"/>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9"/>
                                        </p:tgtEl>
                                        <p:attrNameLst>
                                          <p:attrName>ppt_x</p:attrName>
                                        </p:attrNameLst>
                                      </p:cBhvr>
                                      <p:tavLst>
                                        <p:tav tm="0">
                                          <p:val>
                                            <p:strVal val="ppt_x"/>
                                          </p:val>
                                        </p:tav>
                                        <p:tav tm="100000">
                                          <p:val>
                                            <p:strVal val="1+ppt_w/2"/>
                                          </p:val>
                                        </p:tav>
                                      </p:tavLst>
                                    </p:anim>
                                    <p:anim calcmode="lin" valueType="num">
                                      <p:cBhvr additive="base">
                                        <p:cTn id="210" dur="2000"/>
                                        <p:tgtEl>
                                          <p:spTgt spid="29"/>
                                        </p:tgtEl>
                                        <p:attrNameLst>
                                          <p:attrName>ppt_y</p:attrName>
                                        </p:attrNameLst>
                                      </p:cBhvr>
                                      <p:tavLst>
                                        <p:tav tm="0">
                                          <p:val>
                                            <p:strVal val="ppt_y"/>
                                          </p:val>
                                        </p:tav>
                                        <p:tav tm="100000">
                                          <p:val>
                                            <p:strVal val="1+ppt_h/2"/>
                                          </p:val>
                                        </p:tav>
                                      </p:tavLst>
                                    </p:anim>
                                    <p:set>
                                      <p:cBhvr>
                                        <p:cTn id="211" dur="1" fill="hold">
                                          <p:stCondLst>
                                            <p:cond delay="1999"/>
                                          </p:stCondLst>
                                        </p:cTn>
                                        <p:tgtEl>
                                          <p:spTgt spid="29"/>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30"/>
                                        </p:tgtEl>
                                        <p:attrNameLst>
                                          <p:attrName>ppt_x</p:attrName>
                                        </p:attrNameLst>
                                      </p:cBhvr>
                                      <p:tavLst>
                                        <p:tav tm="0">
                                          <p:val>
                                            <p:strVal val="ppt_x"/>
                                          </p:val>
                                        </p:tav>
                                        <p:tav tm="100000">
                                          <p:val>
                                            <p:strVal val="1+ppt_w/2"/>
                                          </p:val>
                                        </p:tav>
                                      </p:tavLst>
                                    </p:anim>
                                    <p:anim calcmode="lin" valueType="num">
                                      <p:cBhvr additive="base">
                                        <p:cTn id="214" dur="2000"/>
                                        <p:tgtEl>
                                          <p:spTgt spid="30"/>
                                        </p:tgtEl>
                                        <p:attrNameLst>
                                          <p:attrName>ppt_y</p:attrName>
                                        </p:attrNameLst>
                                      </p:cBhvr>
                                      <p:tavLst>
                                        <p:tav tm="0">
                                          <p:val>
                                            <p:strVal val="ppt_y"/>
                                          </p:val>
                                        </p:tav>
                                        <p:tav tm="100000">
                                          <p:val>
                                            <p:strVal val="1+ppt_h/2"/>
                                          </p:val>
                                        </p:tav>
                                      </p:tavLst>
                                    </p:anim>
                                    <p:set>
                                      <p:cBhvr>
                                        <p:cTn id="215" dur="1" fill="hold">
                                          <p:stCondLst>
                                            <p:cond delay="1999"/>
                                          </p:stCondLst>
                                        </p:cTn>
                                        <p:tgtEl>
                                          <p:spTgt spid="30"/>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34"/>
                                        </p:tgtEl>
                                        <p:attrNameLst>
                                          <p:attrName>ppt_x</p:attrName>
                                        </p:attrNameLst>
                                      </p:cBhvr>
                                      <p:tavLst>
                                        <p:tav tm="0">
                                          <p:val>
                                            <p:strVal val="ppt_x"/>
                                          </p:val>
                                        </p:tav>
                                        <p:tav tm="100000">
                                          <p:val>
                                            <p:strVal val="1+ppt_w/2"/>
                                          </p:val>
                                        </p:tav>
                                      </p:tavLst>
                                    </p:anim>
                                    <p:anim calcmode="lin" valueType="num">
                                      <p:cBhvr additive="base">
                                        <p:cTn id="218" dur="2000"/>
                                        <p:tgtEl>
                                          <p:spTgt spid="34"/>
                                        </p:tgtEl>
                                        <p:attrNameLst>
                                          <p:attrName>ppt_y</p:attrName>
                                        </p:attrNameLst>
                                      </p:cBhvr>
                                      <p:tavLst>
                                        <p:tav tm="0">
                                          <p:val>
                                            <p:strVal val="ppt_y"/>
                                          </p:val>
                                        </p:tav>
                                        <p:tav tm="100000">
                                          <p:val>
                                            <p:strVal val="1+ppt_h/2"/>
                                          </p:val>
                                        </p:tav>
                                      </p:tavLst>
                                    </p:anim>
                                    <p:set>
                                      <p:cBhvr>
                                        <p:cTn id="219" dur="1" fill="hold">
                                          <p:stCondLst>
                                            <p:cond delay="1999"/>
                                          </p:stCondLst>
                                        </p:cTn>
                                        <p:tgtEl>
                                          <p:spTgt spid="34"/>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36"/>
                                        </p:tgtEl>
                                        <p:attrNameLst>
                                          <p:attrName>ppt_x</p:attrName>
                                        </p:attrNameLst>
                                      </p:cBhvr>
                                      <p:tavLst>
                                        <p:tav tm="0">
                                          <p:val>
                                            <p:strVal val="ppt_x"/>
                                          </p:val>
                                        </p:tav>
                                        <p:tav tm="100000">
                                          <p:val>
                                            <p:strVal val="1+ppt_w/2"/>
                                          </p:val>
                                        </p:tav>
                                      </p:tavLst>
                                    </p:anim>
                                    <p:anim calcmode="lin" valueType="num">
                                      <p:cBhvr additive="base">
                                        <p:cTn id="222" dur="2000"/>
                                        <p:tgtEl>
                                          <p:spTgt spid="36"/>
                                        </p:tgtEl>
                                        <p:attrNameLst>
                                          <p:attrName>ppt_y</p:attrName>
                                        </p:attrNameLst>
                                      </p:cBhvr>
                                      <p:tavLst>
                                        <p:tav tm="0">
                                          <p:val>
                                            <p:strVal val="ppt_y"/>
                                          </p:val>
                                        </p:tav>
                                        <p:tav tm="100000">
                                          <p:val>
                                            <p:strVal val="1+ppt_h/2"/>
                                          </p:val>
                                        </p:tav>
                                      </p:tavLst>
                                    </p:anim>
                                    <p:set>
                                      <p:cBhvr>
                                        <p:cTn id="223" dur="1" fill="hold">
                                          <p:stCondLst>
                                            <p:cond delay="1999"/>
                                          </p:stCondLst>
                                        </p:cTn>
                                        <p:tgtEl>
                                          <p:spTgt spid="36"/>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37"/>
                                        </p:tgtEl>
                                        <p:attrNameLst>
                                          <p:attrName>ppt_x</p:attrName>
                                        </p:attrNameLst>
                                      </p:cBhvr>
                                      <p:tavLst>
                                        <p:tav tm="0">
                                          <p:val>
                                            <p:strVal val="ppt_x"/>
                                          </p:val>
                                        </p:tav>
                                        <p:tav tm="100000">
                                          <p:val>
                                            <p:strVal val="1+ppt_w/2"/>
                                          </p:val>
                                        </p:tav>
                                      </p:tavLst>
                                    </p:anim>
                                    <p:anim calcmode="lin" valueType="num">
                                      <p:cBhvr additive="base">
                                        <p:cTn id="226" dur="2000"/>
                                        <p:tgtEl>
                                          <p:spTgt spid="37"/>
                                        </p:tgtEl>
                                        <p:attrNameLst>
                                          <p:attrName>ppt_y</p:attrName>
                                        </p:attrNameLst>
                                      </p:cBhvr>
                                      <p:tavLst>
                                        <p:tav tm="0">
                                          <p:val>
                                            <p:strVal val="ppt_y"/>
                                          </p:val>
                                        </p:tav>
                                        <p:tav tm="100000">
                                          <p:val>
                                            <p:strVal val="1+ppt_h/2"/>
                                          </p:val>
                                        </p:tav>
                                      </p:tavLst>
                                    </p:anim>
                                    <p:set>
                                      <p:cBhvr>
                                        <p:cTn id="227" dur="1" fill="hold">
                                          <p:stCondLst>
                                            <p:cond delay="1999"/>
                                          </p:stCondLst>
                                        </p:cTn>
                                        <p:tgtEl>
                                          <p:spTgt spid="37"/>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38"/>
                                        </p:tgtEl>
                                        <p:attrNameLst>
                                          <p:attrName>ppt_x</p:attrName>
                                        </p:attrNameLst>
                                      </p:cBhvr>
                                      <p:tavLst>
                                        <p:tav tm="0">
                                          <p:val>
                                            <p:strVal val="ppt_x"/>
                                          </p:val>
                                        </p:tav>
                                        <p:tav tm="100000">
                                          <p:val>
                                            <p:strVal val="1+ppt_w/2"/>
                                          </p:val>
                                        </p:tav>
                                      </p:tavLst>
                                    </p:anim>
                                    <p:anim calcmode="lin" valueType="num">
                                      <p:cBhvr additive="base">
                                        <p:cTn id="230" dur="2000"/>
                                        <p:tgtEl>
                                          <p:spTgt spid="38"/>
                                        </p:tgtEl>
                                        <p:attrNameLst>
                                          <p:attrName>ppt_y</p:attrName>
                                        </p:attrNameLst>
                                      </p:cBhvr>
                                      <p:tavLst>
                                        <p:tav tm="0">
                                          <p:val>
                                            <p:strVal val="ppt_y"/>
                                          </p:val>
                                        </p:tav>
                                        <p:tav tm="100000">
                                          <p:val>
                                            <p:strVal val="1+ppt_h/2"/>
                                          </p:val>
                                        </p:tav>
                                      </p:tavLst>
                                    </p:anim>
                                    <p:set>
                                      <p:cBhvr>
                                        <p:cTn id="231" dur="1" fill="hold">
                                          <p:stCondLst>
                                            <p:cond delay="1999"/>
                                          </p:stCondLst>
                                        </p:cTn>
                                        <p:tgtEl>
                                          <p:spTgt spid="38"/>
                                        </p:tgtEl>
                                        <p:attrNameLst>
                                          <p:attrName>style.visibility</p:attrName>
                                        </p:attrNameLst>
                                      </p:cBhvr>
                                      <p:to>
                                        <p:strVal val="hidden"/>
                                      </p:to>
                                    </p:set>
                                  </p:childTnLst>
                                </p:cTn>
                              </p:par>
                              <p:par>
                                <p:cTn id="232" presetID="2" presetClass="exit" presetSubtype="6" fill="hold" nodeType="withEffect">
                                  <p:stCondLst>
                                    <p:cond delay="0"/>
                                  </p:stCondLst>
                                  <p:childTnLst>
                                    <p:anim calcmode="lin" valueType="num">
                                      <p:cBhvr additive="base">
                                        <p:cTn id="233" dur="2000"/>
                                        <p:tgtEl>
                                          <p:spTgt spid="42"/>
                                        </p:tgtEl>
                                        <p:attrNameLst>
                                          <p:attrName>ppt_x</p:attrName>
                                        </p:attrNameLst>
                                      </p:cBhvr>
                                      <p:tavLst>
                                        <p:tav tm="0">
                                          <p:val>
                                            <p:strVal val="ppt_x"/>
                                          </p:val>
                                        </p:tav>
                                        <p:tav tm="100000">
                                          <p:val>
                                            <p:strVal val="1+ppt_w/2"/>
                                          </p:val>
                                        </p:tav>
                                      </p:tavLst>
                                    </p:anim>
                                    <p:anim calcmode="lin" valueType="num">
                                      <p:cBhvr additive="base">
                                        <p:cTn id="234" dur="2000"/>
                                        <p:tgtEl>
                                          <p:spTgt spid="42"/>
                                        </p:tgtEl>
                                        <p:attrNameLst>
                                          <p:attrName>ppt_y</p:attrName>
                                        </p:attrNameLst>
                                      </p:cBhvr>
                                      <p:tavLst>
                                        <p:tav tm="0">
                                          <p:val>
                                            <p:strVal val="ppt_y"/>
                                          </p:val>
                                        </p:tav>
                                        <p:tav tm="100000">
                                          <p:val>
                                            <p:strVal val="1+ppt_h/2"/>
                                          </p:val>
                                        </p:tav>
                                      </p:tavLst>
                                    </p:anim>
                                    <p:set>
                                      <p:cBhvr>
                                        <p:cTn id="235" dur="1" fill="hold">
                                          <p:stCondLst>
                                            <p:cond delay="1999"/>
                                          </p:stCondLst>
                                        </p:cTn>
                                        <p:tgtEl>
                                          <p:spTgt spid="42"/>
                                        </p:tgtEl>
                                        <p:attrNameLst>
                                          <p:attrName>style.visibility</p:attrName>
                                        </p:attrNameLst>
                                      </p:cBhvr>
                                      <p:to>
                                        <p:strVal val="hidden"/>
                                      </p:to>
                                    </p:set>
                                  </p:childTnLst>
                                </p:cTn>
                              </p:par>
                              <p:par>
                                <p:cTn id="236" presetID="2" presetClass="exit" presetSubtype="6" fill="hold" nodeType="withEffect">
                                  <p:stCondLst>
                                    <p:cond delay="0"/>
                                  </p:stCondLst>
                                  <p:childTnLst>
                                    <p:anim calcmode="lin" valueType="num">
                                      <p:cBhvr additive="base">
                                        <p:cTn id="237" dur="2000"/>
                                        <p:tgtEl>
                                          <p:spTgt spid="44"/>
                                        </p:tgtEl>
                                        <p:attrNameLst>
                                          <p:attrName>ppt_x</p:attrName>
                                        </p:attrNameLst>
                                      </p:cBhvr>
                                      <p:tavLst>
                                        <p:tav tm="0">
                                          <p:val>
                                            <p:strVal val="ppt_x"/>
                                          </p:val>
                                        </p:tav>
                                        <p:tav tm="100000">
                                          <p:val>
                                            <p:strVal val="1+ppt_w/2"/>
                                          </p:val>
                                        </p:tav>
                                      </p:tavLst>
                                    </p:anim>
                                    <p:anim calcmode="lin" valueType="num">
                                      <p:cBhvr additive="base">
                                        <p:cTn id="238" dur="2000"/>
                                        <p:tgtEl>
                                          <p:spTgt spid="44"/>
                                        </p:tgtEl>
                                        <p:attrNameLst>
                                          <p:attrName>ppt_y</p:attrName>
                                        </p:attrNameLst>
                                      </p:cBhvr>
                                      <p:tavLst>
                                        <p:tav tm="0">
                                          <p:val>
                                            <p:strVal val="ppt_y"/>
                                          </p:val>
                                        </p:tav>
                                        <p:tav tm="100000">
                                          <p:val>
                                            <p:strVal val="1+ppt_h/2"/>
                                          </p:val>
                                        </p:tav>
                                      </p:tavLst>
                                    </p:anim>
                                    <p:set>
                                      <p:cBhvr>
                                        <p:cTn id="239" dur="1" fill="hold">
                                          <p:stCondLst>
                                            <p:cond delay="1999"/>
                                          </p:stCondLst>
                                        </p:cTn>
                                        <p:tgtEl>
                                          <p:spTgt spid="44"/>
                                        </p:tgtEl>
                                        <p:attrNameLst>
                                          <p:attrName>style.visibility</p:attrName>
                                        </p:attrNameLst>
                                      </p:cBhvr>
                                      <p:to>
                                        <p:strVal val="hidden"/>
                                      </p:to>
                                    </p:set>
                                  </p:childTnLst>
                                </p:cTn>
                              </p:par>
                              <p:par>
                                <p:cTn id="240" presetID="2" presetClass="exit" presetSubtype="6" fill="hold" nodeType="withEffect">
                                  <p:stCondLst>
                                    <p:cond delay="0"/>
                                  </p:stCondLst>
                                  <p:childTnLst>
                                    <p:anim calcmode="lin" valueType="num">
                                      <p:cBhvr additive="base">
                                        <p:cTn id="241" dur="2000"/>
                                        <p:tgtEl>
                                          <p:spTgt spid="45"/>
                                        </p:tgtEl>
                                        <p:attrNameLst>
                                          <p:attrName>ppt_x</p:attrName>
                                        </p:attrNameLst>
                                      </p:cBhvr>
                                      <p:tavLst>
                                        <p:tav tm="0">
                                          <p:val>
                                            <p:strVal val="ppt_x"/>
                                          </p:val>
                                        </p:tav>
                                        <p:tav tm="100000">
                                          <p:val>
                                            <p:strVal val="1+ppt_w/2"/>
                                          </p:val>
                                        </p:tav>
                                      </p:tavLst>
                                    </p:anim>
                                    <p:anim calcmode="lin" valueType="num">
                                      <p:cBhvr additive="base">
                                        <p:cTn id="242" dur="2000"/>
                                        <p:tgtEl>
                                          <p:spTgt spid="45"/>
                                        </p:tgtEl>
                                        <p:attrNameLst>
                                          <p:attrName>ppt_y</p:attrName>
                                        </p:attrNameLst>
                                      </p:cBhvr>
                                      <p:tavLst>
                                        <p:tav tm="0">
                                          <p:val>
                                            <p:strVal val="ppt_y"/>
                                          </p:val>
                                        </p:tav>
                                        <p:tav tm="100000">
                                          <p:val>
                                            <p:strVal val="1+ppt_h/2"/>
                                          </p:val>
                                        </p:tav>
                                      </p:tavLst>
                                    </p:anim>
                                    <p:set>
                                      <p:cBhvr>
                                        <p:cTn id="243" dur="1" fill="hold">
                                          <p:stCondLst>
                                            <p:cond delay="1999"/>
                                          </p:stCondLst>
                                        </p:cTn>
                                        <p:tgtEl>
                                          <p:spTgt spid="45"/>
                                        </p:tgtEl>
                                        <p:attrNameLst>
                                          <p:attrName>style.visibility</p:attrName>
                                        </p:attrNameLst>
                                      </p:cBhvr>
                                      <p:to>
                                        <p:strVal val="hidden"/>
                                      </p:to>
                                    </p:set>
                                  </p:childTnLst>
                                </p:cTn>
                              </p:par>
                              <p:par>
                                <p:cTn id="244" presetID="2" presetClass="exit" presetSubtype="6" fill="hold" nodeType="withEffect">
                                  <p:stCondLst>
                                    <p:cond delay="0"/>
                                  </p:stCondLst>
                                  <p:childTnLst>
                                    <p:anim calcmode="lin" valueType="num">
                                      <p:cBhvr additive="base">
                                        <p:cTn id="245" dur="2000"/>
                                        <p:tgtEl>
                                          <p:spTgt spid="46"/>
                                        </p:tgtEl>
                                        <p:attrNameLst>
                                          <p:attrName>ppt_x</p:attrName>
                                        </p:attrNameLst>
                                      </p:cBhvr>
                                      <p:tavLst>
                                        <p:tav tm="0">
                                          <p:val>
                                            <p:strVal val="ppt_x"/>
                                          </p:val>
                                        </p:tav>
                                        <p:tav tm="100000">
                                          <p:val>
                                            <p:strVal val="1+ppt_w/2"/>
                                          </p:val>
                                        </p:tav>
                                      </p:tavLst>
                                    </p:anim>
                                    <p:anim calcmode="lin" valueType="num">
                                      <p:cBhvr additive="base">
                                        <p:cTn id="246" dur="2000"/>
                                        <p:tgtEl>
                                          <p:spTgt spid="46"/>
                                        </p:tgtEl>
                                        <p:attrNameLst>
                                          <p:attrName>ppt_y</p:attrName>
                                        </p:attrNameLst>
                                      </p:cBhvr>
                                      <p:tavLst>
                                        <p:tav tm="0">
                                          <p:val>
                                            <p:strVal val="ppt_y"/>
                                          </p:val>
                                        </p:tav>
                                        <p:tav tm="100000">
                                          <p:val>
                                            <p:strVal val="1+ppt_h/2"/>
                                          </p:val>
                                        </p:tav>
                                      </p:tavLst>
                                    </p:anim>
                                    <p:set>
                                      <p:cBhvr>
                                        <p:cTn id="247" dur="1" fill="hold">
                                          <p:stCondLst>
                                            <p:cond delay="1999"/>
                                          </p:stCondLst>
                                        </p:cTn>
                                        <p:tgtEl>
                                          <p:spTgt spid="46"/>
                                        </p:tgtEl>
                                        <p:attrNameLst>
                                          <p:attrName>style.visibility</p:attrName>
                                        </p:attrNameLst>
                                      </p:cBhvr>
                                      <p:to>
                                        <p:strVal val="hidden"/>
                                      </p:to>
                                    </p:se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par>
                                <p:cTn id="254" presetID="5" presetClass="entr" presetSubtype="5"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checkerboard(down)">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2233" y="0"/>
            <a:ext cx="9141767" cy="5143500"/>
          </a:xfrm>
          <a:prstGeom prst="rect">
            <a:avLst/>
          </a:prstGeom>
        </p:spPr>
      </p:pic>
      <p:sp>
        <p:nvSpPr>
          <p:cNvPr id="3" name="2 CuadroTexto"/>
          <p:cNvSpPr txBox="1"/>
          <p:nvPr/>
        </p:nvSpPr>
        <p:spPr>
          <a:xfrm>
            <a:off x="1928794" y="1000114"/>
            <a:ext cx="5286412" cy="1754326"/>
          </a:xfrm>
          <a:prstGeom prst="rect">
            <a:avLst/>
          </a:prstGeom>
          <a:noFill/>
        </p:spPr>
        <p:txBody>
          <a:bodyPr wrap="square" rtlCol="0">
            <a:spAutoFit/>
          </a:bodyPr>
          <a:lstStyle/>
          <a:p>
            <a:pPr algn="ctr"/>
            <a:r>
              <a:rPr lang="es-PE" b="1" dirty="0" smtClean="0">
                <a:solidFill>
                  <a:srgbClr val="7030A0"/>
                </a:solidFill>
              </a:rPr>
              <a:t>Neurológicamente, nuestro cerebro tiene unos mecanismos de funcionamiento muy claros, por ejemplo, no entiende los mensajes en negativo. </a:t>
            </a:r>
          </a:p>
          <a:p>
            <a:pPr algn="ctr"/>
            <a:r>
              <a:rPr lang="es-PE" b="1" dirty="0" smtClean="0">
                <a:solidFill>
                  <a:srgbClr val="7030A0"/>
                </a:solidFill>
              </a:rPr>
              <a:t>¿Qué quiero decirte con esto?</a:t>
            </a:r>
          </a:p>
          <a:p>
            <a:pPr algn="ct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600"/>
            </a:gs>
            <a:gs pos="50000">
              <a:srgbClr val="9CB86E"/>
            </a:gs>
            <a:gs pos="100000">
              <a:srgbClr val="156B13"/>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88880_kobieta_lak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3286116" y="0"/>
            <a:ext cx="1087869" cy="1071551"/>
          </a:xfrm>
          <a:prstGeom prst="rect">
            <a:avLst/>
          </a:prstGeom>
        </p:spPr>
      </p:pic>
      <p:pic>
        <p:nvPicPr>
          <p:cNvPr id="5" name="4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flipH="1">
            <a:off x="4572000" y="0"/>
            <a:ext cx="1198148" cy="1071551"/>
          </a:xfrm>
          <a:prstGeom prst="rect">
            <a:avLst/>
          </a:prstGeom>
        </p:spPr>
      </p:pic>
      <p:pic>
        <p:nvPicPr>
          <p:cNvPr id="6" name="5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1285852" y="1357304"/>
            <a:ext cx="1087869" cy="1071551"/>
          </a:xfrm>
          <a:prstGeom prst="rect">
            <a:avLst/>
          </a:prstGeom>
        </p:spPr>
      </p:pic>
      <p:pic>
        <p:nvPicPr>
          <p:cNvPr id="7" name="6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flipH="1">
            <a:off x="7945852" y="1571618"/>
            <a:ext cx="1198148" cy="1071551"/>
          </a:xfrm>
          <a:prstGeom prst="rect">
            <a:avLst/>
          </a:prstGeom>
        </p:spPr>
      </p:pic>
      <p:pic>
        <p:nvPicPr>
          <p:cNvPr id="8" name="7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flipH="1">
            <a:off x="4643438" y="4071949"/>
            <a:ext cx="1198148" cy="1071551"/>
          </a:xfrm>
          <a:prstGeom prst="rect">
            <a:avLst/>
          </a:prstGeom>
        </p:spPr>
      </p:pic>
      <p:pic>
        <p:nvPicPr>
          <p:cNvPr id="9" name="8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3286116" y="4071949"/>
            <a:ext cx="1087869" cy="1071551"/>
          </a:xfrm>
          <a:prstGeom prst="rect">
            <a:avLst/>
          </a:prstGeom>
        </p:spPr>
      </p:pic>
      <p:pic>
        <p:nvPicPr>
          <p:cNvPr id="10" name="9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1142976" y="2571750"/>
            <a:ext cx="1087869" cy="1071551"/>
          </a:xfrm>
          <a:prstGeom prst="rect">
            <a:avLst/>
          </a:prstGeom>
        </p:spPr>
      </p:pic>
      <p:pic>
        <p:nvPicPr>
          <p:cNvPr id="11" name="10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2285984" y="3214692"/>
            <a:ext cx="1087869" cy="1071551"/>
          </a:xfrm>
          <a:prstGeom prst="rect">
            <a:avLst/>
          </a:prstGeom>
        </p:spPr>
      </p:pic>
      <p:pic>
        <p:nvPicPr>
          <p:cNvPr id="12" name="11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0" y="2571750"/>
            <a:ext cx="1087869" cy="1071551"/>
          </a:xfrm>
          <a:prstGeom prst="rect">
            <a:avLst/>
          </a:prstGeom>
        </p:spPr>
      </p:pic>
      <p:pic>
        <p:nvPicPr>
          <p:cNvPr id="13" name="12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0" y="1500180"/>
            <a:ext cx="1087869" cy="1071551"/>
          </a:xfrm>
          <a:prstGeom prst="rect">
            <a:avLst/>
          </a:prstGeom>
        </p:spPr>
      </p:pic>
      <p:pic>
        <p:nvPicPr>
          <p:cNvPr id="14" name="13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2428860" y="857238"/>
            <a:ext cx="1087869" cy="1071551"/>
          </a:xfrm>
          <a:prstGeom prst="rect">
            <a:avLst/>
          </a:prstGeom>
        </p:spPr>
      </p:pic>
      <p:pic>
        <p:nvPicPr>
          <p:cNvPr id="15" name="14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flipH="1">
            <a:off x="7945852" y="2643188"/>
            <a:ext cx="1198148" cy="1071551"/>
          </a:xfrm>
          <a:prstGeom prst="rect">
            <a:avLst/>
          </a:prstGeom>
        </p:spPr>
      </p:pic>
      <p:pic>
        <p:nvPicPr>
          <p:cNvPr id="16" name="15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flipH="1">
            <a:off x="5500694" y="1000114"/>
            <a:ext cx="1198148" cy="1071551"/>
          </a:xfrm>
          <a:prstGeom prst="rect">
            <a:avLst/>
          </a:prstGeom>
        </p:spPr>
      </p:pic>
      <p:pic>
        <p:nvPicPr>
          <p:cNvPr id="17" name="16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flipH="1">
            <a:off x="6643702" y="1643056"/>
            <a:ext cx="1198148" cy="1071551"/>
          </a:xfrm>
          <a:prstGeom prst="rect">
            <a:avLst/>
          </a:prstGeom>
        </p:spPr>
      </p:pic>
      <p:pic>
        <p:nvPicPr>
          <p:cNvPr id="18" name="17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flipH="1">
            <a:off x="5572132" y="3286130"/>
            <a:ext cx="1198148" cy="1071551"/>
          </a:xfrm>
          <a:prstGeom prst="rect">
            <a:avLst/>
          </a:prstGeom>
        </p:spPr>
      </p:pic>
      <p:pic>
        <p:nvPicPr>
          <p:cNvPr id="19" name="18 Imagen" descr="spirograph-1991340_960_720.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flipH="1">
            <a:off x="6643702" y="2928940"/>
            <a:ext cx="1198148" cy="1071551"/>
          </a:xfrm>
          <a:prstGeom prst="rect">
            <a:avLst/>
          </a:prstGeom>
        </p:spPr>
      </p:pic>
      <p:sp>
        <p:nvSpPr>
          <p:cNvPr id="20" name="19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0-#ppt_w/2"/>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0-#ppt_w/2"/>
                                          </p:val>
                                        </p:tav>
                                        <p:tav tm="100000">
                                          <p:val>
                                            <p:strVal val="#ppt_x"/>
                                          </p:val>
                                        </p:tav>
                                      </p:tavLst>
                                    </p:anim>
                                    <p:anim calcmode="lin" valueType="num">
                                      <p:cBhvr additive="base">
                                        <p:cTn id="30" dur="20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2000" fill="hold"/>
                                        <p:tgtEl>
                                          <p:spTgt spid="15"/>
                                        </p:tgtEl>
                                        <p:attrNameLst>
                                          <p:attrName>ppt_x</p:attrName>
                                        </p:attrNameLst>
                                      </p:cBhvr>
                                      <p:tavLst>
                                        <p:tav tm="0">
                                          <p:val>
                                            <p:strVal val="0-#ppt_w/2"/>
                                          </p:val>
                                        </p:tav>
                                        <p:tav tm="100000">
                                          <p:val>
                                            <p:strVal val="#ppt_x"/>
                                          </p:val>
                                        </p:tav>
                                      </p:tavLst>
                                    </p:anim>
                                    <p:anim calcmode="lin" valueType="num">
                                      <p:cBhvr additive="base">
                                        <p:cTn id="62" dur="2000" fill="hold"/>
                                        <p:tgtEl>
                                          <p:spTgt spid="1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6"/>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5"/>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7"/>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6"/>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9"/>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0"/>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1"/>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8"/>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1+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1+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4"/>
                                        </p:tgtEl>
                                        <p:attrNameLst>
                                          <p:attrName>ppt_x</p:attrName>
                                        </p:attrNameLst>
                                      </p:cBhvr>
                                      <p:tavLst>
                                        <p:tav tm="0">
                                          <p:val>
                                            <p:strVal val="ppt_x"/>
                                          </p:val>
                                        </p:tav>
                                        <p:tav tm="100000">
                                          <p:val>
                                            <p:strVal val="1+ppt_w/2"/>
                                          </p:val>
                                        </p:tav>
                                      </p:tavLst>
                                    </p:anim>
                                    <p:anim calcmode="lin" valueType="num">
                                      <p:cBhvr additive="base">
                                        <p:cTn id="118" dur="2000"/>
                                        <p:tgtEl>
                                          <p:spTgt spid="14"/>
                                        </p:tgtEl>
                                        <p:attrNameLst>
                                          <p:attrName>ppt_y</p:attrName>
                                        </p:attrNameLst>
                                      </p:cBhvr>
                                      <p:tavLst>
                                        <p:tav tm="0">
                                          <p:val>
                                            <p:strVal val="ppt_y"/>
                                          </p:val>
                                        </p:tav>
                                        <p:tav tm="100000">
                                          <p:val>
                                            <p:strVal val="1+ppt_h/2"/>
                                          </p:val>
                                        </p:tav>
                                      </p:tavLst>
                                    </p:anim>
                                    <p:set>
                                      <p:cBhvr>
                                        <p:cTn id="119" dur="1" fill="hold">
                                          <p:stCondLst>
                                            <p:cond delay="1999"/>
                                          </p:stCondLst>
                                        </p:cTn>
                                        <p:tgtEl>
                                          <p:spTgt spid="14"/>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7"/>
                                        </p:tgtEl>
                                        <p:attrNameLst>
                                          <p:attrName>ppt_x</p:attrName>
                                        </p:attrNameLst>
                                      </p:cBhvr>
                                      <p:tavLst>
                                        <p:tav tm="0">
                                          <p:val>
                                            <p:strVal val="ppt_x"/>
                                          </p:val>
                                        </p:tav>
                                        <p:tav tm="100000">
                                          <p:val>
                                            <p:strVal val="0-ppt_w/2"/>
                                          </p:val>
                                        </p:tav>
                                      </p:tavLst>
                                    </p:anim>
                                    <p:anim calcmode="lin" valueType="num">
                                      <p:cBhvr additive="base">
                                        <p:cTn id="126" dur="2000"/>
                                        <p:tgtEl>
                                          <p:spTgt spid="7"/>
                                        </p:tgtEl>
                                        <p:attrNameLst>
                                          <p:attrName>ppt_y</p:attrName>
                                        </p:attrNameLst>
                                      </p:cBhvr>
                                      <p:tavLst>
                                        <p:tav tm="0">
                                          <p:val>
                                            <p:strVal val="ppt_y"/>
                                          </p:val>
                                        </p:tav>
                                        <p:tav tm="100000">
                                          <p:val>
                                            <p:strVal val="1+ppt_h/2"/>
                                          </p:val>
                                        </p:tav>
                                      </p:tavLst>
                                    </p:anim>
                                    <p:set>
                                      <p:cBhvr>
                                        <p:cTn id="127" dur="1" fill="hold">
                                          <p:stCondLst>
                                            <p:cond delay="1999"/>
                                          </p:stCondLst>
                                        </p:cTn>
                                        <p:tgtEl>
                                          <p:spTgt spid="7"/>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6"/>
                                        </p:tgtEl>
                                        <p:attrNameLst>
                                          <p:attrName>ppt_x</p:attrName>
                                        </p:attrNameLst>
                                      </p:cBhvr>
                                      <p:tavLst>
                                        <p:tav tm="0">
                                          <p:val>
                                            <p:strVal val="ppt_x"/>
                                          </p:val>
                                        </p:tav>
                                        <p:tav tm="100000">
                                          <p:val>
                                            <p:strVal val="0-ppt_w/2"/>
                                          </p:val>
                                        </p:tav>
                                      </p:tavLst>
                                    </p:anim>
                                    <p:anim calcmode="lin" valueType="num">
                                      <p:cBhvr additive="base">
                                        <p:cTn id="130" dur="2000"/>
                                        <p:tgtEl>
                                          <p:spTgt spid="16"/>
                                        </p:tgtEl>
                                        <p:attrNameLst>
                                          <p:attrName>ppt_y</p:attrName>
                                        </p:attrNameLst>
                                      </p:cBhvr>
                                      <p:tavLst>
                                        <p:tav tm="0">
                                          <p:val>
                                            <p:strVal val="ppt_y"/>
                                          </p:val>
                                        </p:tav>
                                        <p:tav tm="100000">
                                          <p:val>
                                            <p:strVal val="1+ppt_h/2"/>
                                          </p:val>
                                        </p:tav>
                                      </p:tavLst>
                                    </p:anim>
                                    <p:set>
                                      <p:cBhvr>
                                        <p:cTn id="131" dur="1" fill="hold">
                                          <p:stCondLst>
                                            <p:cond delay="1999"/>
                                          </p:stCondLst>
                                        </p:cTn>
                                        <p:tgtEl>
                                          <p:spTgt spid="16"/>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0-ppt_w/2"/>
                                          </p:val>
                                        </p:tav>
                                      </p:tavLst>
                                    </p:anim>
                                    <p:anim calcmode="lin" valueType="num">
                                      <p:cBhvr additive="base">
                                        <p:cTn id="134" dur="2000"/>
                                        <p:tgtEl>
                                          <p:spTgt spid="17"/>
                                        </p:tgtEl>
                                        <p:attrNameLst>
                                          <p:attrName>ppt_y</p:attrName>
                                        </p:attrNameLst>
                                      </p:cBhvr>
                                      <p:tavLst>
                                        <p:tav tm="0">
                                          <p:val>
                                            <p:strVal val="ppt_y"/>
                                          </p:val>
                                        </p:tav>
                                        <p:tav tm="100000">
                                          <p:val>
                                            <p:strVal val="1+ppt_h/2"/>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1+ppt_w/2"/>
                                          </p:val>
                                        </p:tav>
                                      </p:tavLst>
                                    </p:anim>
                                    <p:anim calcmode="lin" valueType="num">
                                      <p:cBhvr additive="base">
                                        <p:cTn id="138" dur="2000"/>
                                        <p:tgtEl>
                                          <p:spTgt spid="9"/>
                                        </p:tgtEl>
                                        <p:attrNameLst>
                                          <p:attrName>ppt_y</p:attrName>
                                        </p:attrNameLst>
                                      </p:cBhvr>
                                      <p:tavLst>
                                        <p:tav tm="0">
                                          <p:val>
                                            <p:strVal val="ppt_y"/>
                                          </p:val>
                                        </p:tav>
                                        <p:tav tm="100000">
                                          <p:val>
                                            <p:strVal val="0-ppt_h/2"/>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0-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1+ppt_w/2"/>
                                          </p:val>
                                        </p:tav>
                                      </p:tavLst>
                                    </p:anim>
                                    <p:anim calcmode="lin" valueType="num">
                                      <p:cBhvr additive="base">
                                        <p:cTn id="146" dur="2000"/>
                                        <p:tgtEl>
                                          <p:spTgt spid="11"/>
                                        </p:tgtEl>
                                        <p:attrNameLst>
                                          <p:attrName>ppt_y</p:attrName>
                                        </p:attrNameLst>
                                      </p:cBhvr>
                                      <p:tavLst>
                                        <p:tav tm="0">
                                          <p:val>
                                            <p:strVal val="ppt_y"/>
                                          </p:val>
                                        </p:tav>
                                        <p:tav tm="100000">
                                          <p:val>
                                            <p:strVal val="0-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2"/>
                                        </p:tgtEl>
                                        <p:attrNameLst>
                                          <p:attrName>ppt_x</p:attrName>
                                        </p:attrNameLst>
                                      </p:cBhvr>
                                      <p:tavLst>
                                        <p:tav tm="0">
                                          <p:val>
                                            <p:strVal val="ppt_x"/>
                                          </p:val>
                                        </p:tav>
                                        <p:tav tm="100000">
                                          <p:val>
                                            <p:strVal val="1+ppt_w/2"/>
                                          </p:val>
                                        </p:tav>
                                      </p:tavLst>
                                    </p:anim>
                                    <p:anim calcmode="lin" valueType="num">
                                      <p:cBhvr additive="base">
                                        <p:cTn id="150" dur="2000"/>
                                        <p:tgtEl>
                                          <p:spTgt spid="12"/>
                                        </p:tgtEl>
                                        <p:attrNameLst>
                                          <p:attrName>ppt_y</p:attrName>
                                        </p:attrNameLst>
                                      </p:cBhvr>
                                      <p:tavLst>
                                        <p:tav tm="0">
                                          <p:val>
                                            <p:strVal val="ppt_y"/>
                                          </p:val>
                                        </p:tav>
                                        <p:tav tm="100000">
                                          <p:val>
                                            <p:strVal val="0-ppt_h/2"/>
                                          </p:val>
                                        </p:tav>
                                      </p:tavLst>
                                    </p:anim>
                                    <p:set>
                                      <p:cBhvr>
                                        <p:cTn id="151" dur="1" fill="hold">
                                          <p:stCondLst>
                                            <p:cond delay="1999"/>
                                          </p:stCondLst>
                                        </p:cTn>
                                        <p:tgtEl>
                                          <p:spTgt spid="12"/>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0-ppt_w/2"/>
                                          </p:val>
                                        </p:tav>
                                      </p:tavLst>
                                    </p:anim>
                                    <p:anim calcmode="lin" valueType="num">
                                      <p:cBhvr additive="base">
                                        <p:cTn id="154" dur="2000"/>
                                        <p:tgtEl>
                                          <p:spTgt spid="8"/>
                                        </p:tgtEl>
                                        <p:attrNameLst>
                                          <p:attrName>ppt_y</p:attrName>
                                        </p:attrNameLst>
                                      </p:cBhvr>
                                      <p:tavLst>
                                        <p:tav tm="0">
                                          <p:val>
                                            <p:strVal val="ppt_y"/>
                                          </p:val>
                                        </p:tav>
                                        <p:tav tm="100000">
                                          <p:val>
                                            <p:strVal val="0-ppt_h/2"/>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5"/>
                                        </p:tgtEl>
                                        <p:attrNameLst>
                                          <p:attrName>ppt_x</p:attrName>
                                        </p:attrNameLst>
                                      </p:cBhvr>
                                      <p:tavLst>
                                        <p:tav tm="0">
                                          <p:val>
                                            <p:strVal val="ppt_x"/>
                                          </p:val>
                                        </p:tav>
                                        <p:tav tm="100000">
                                          <p:val>
                                            <p:strVal val="0-ppt_w/2"/>
                                          </p:val>
                                        </p:tav>
                                      </p:tavLst>
                                    </p:anim>
                                    <p:anim calcmode="lin" valueType="num">
                                      <p:cBhvr additive="base">
                                        <p:cTn id="158" dur="2000"/>
                                        <p:tgtEl>
                                          <p:spTgt spid="15"/>
                                        </p:tgtEl>
                                        <p:attrNameLst>
                                          <p:attrName>ppt_y</p:attrName>
                                        </p:attrNameLst>
                                      </p:cBhvr>
                                      <p:tavLst>
                                        <p:tav tm="0">
                                          <p:val>
                                            <p:strVal val="ppt_y"/>
                                          </p:val>
                                        </p:tav>
                                        <p:tav tm="100000">
                                          <p:val>
                                            <p:strVal val="0-ppt_h/2"/>
                                          </p:val>
                                        </p:tav>
                                      </p:tavLst>
                                    </p:anim>
                                    <p:set>
                                      <p:cBhvr>
                                        <p:cTn id="159" dur="1" fill="hold">
                                          <p:stCondLst>
                                            <p:cond delay="1999"/>
                                          </p:stCondLst>
                                        </p:cTn>
                                        <p:tgtEl>
                                          <p:spTgt spid="15"/>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0-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4"/>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5"/>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7"/>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6"/>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9"/>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10"/>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11"/>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2"/>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8"/>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5"/>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2233" y="0"/>
            <a:ext cx="9141767" cy="5143500"/>
          </a:xfrm>
          <a:prstGeom prst="rect">
            <a:avLst/>
          </a:prstGeom>
        </p:spPr>
      </p:pic>
      <p:sp>
        <p:nvSpPr>
          <p:cNvPr id="3" name="2 CuadroTexto"/>
          <p:cNvSpPr txBox="1"/>
          <p:nvPr/>
        </p:nvSpPr>
        <p:spPr>
          <a:xfrm>
            <a:off x="1928794" y="1000114"/>
            <a:ext cx="5286412" cy="1477328"/>
          </a:xfrm>
          <a:prstGeom prst="rect">
            <a:avLst/>
          </a:prstGeom>
          <a:noFill/>
        </p:spPr>
        <p:txBody>
          <a:bodyPr wrap="square" rtlCol="0">
            <a:spAutoFit/>
          </a:bodyPr>
          <a:lstStyle/>
          <a:p>
            <a:pPr algn="ctr"/>
            <a:r>
              <a:rPr lang="es-PE" b="1" dirty="0" smtClean="0">
                <a:solidFill>
                  <a:srgbClr val="7030A0"/>
                </a:solidFill>
              </a:rPr>
              <a:t>Si yo te digo que pienses en una galleta de chocolate, inmediatamente tu cerebro acudirá a los archivos donde tiene guardada su representación de lo que es una galleta de chocolate y la visualizarás</a:t>
            </a: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002B60"/>
            </a:gs>
            <a:gs pos="50000">
              <a:srgbClr val="006BD6">
                <a:shade val="67500"/>
                <a:satMod val="115000"/>
              </a:srgbClr>
            </a:gs>
            <a:gs pos="100000">
              <a:srgbClr val="006BD6">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Bouquets_Camomiles_Blonde_girl_Dress_Smile_522094_1920x120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0" y="0"/>
            <a:ext cx="857224" cy="857224"/>
          </a:xfrm>
          <a:prstGeom prst="rect">
            <a:avLst/>
          </a:prstGeom>
        </p:spPr>
      </p:pic>
      <p:pic>
        <p:nvPicPr>
          <p:cNvPr id="6" name="5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0" y="4286276"/>
            <a:ext cx="857224" cy="857224"/>
          </a:xfrm>
          <a:prstGeom prst="rect">
            <a:avLst/>
          </a:prstGeom>
        </p:spPr>
      </p:pic>
      <p:pic>
        <p:nvPicPr>
          <p:cNvPr id="7" name="6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8286776" y="1857370"/>
            <a:ext cx="857224" cy="857224"/>
          </a:xfrm>
          <a:prstGeom prst="rect">
            <a:avLst/>
          </a:prstGeom>
        </p:spPr>
      </p:pic>
      <p:pic>
        <p:nvPicPr>
          <p:cNvPr id="8" name="7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8286776" y="2714626"/>
            <a:ext cx="857224" cy="857224"/>
          </a:xfrm>
          <a:prstGeom prst="rect">
            <a:avLst/>
          </a:prstGeom>
        </p:spPr>
      </p:pic>
      <p:pic>
        <p:nvPicPr>
          <p:cNvPr id="9" name="8 Imagen" descr="colorful-1187056_960_72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642910" y="642924"/>
            <a:ext cx="857224" cy="857224"/>
          </a:xfrm>
          <a:prstGeom prst="rect">
            <a:avLst/>
          </a:prstGeom>
        </p:spPr>
      </p:pic>
      <p:pic>
        <p:nvPicPr>
          <p:cNvPr id="10" name="9 Imagen" descr="colorful-1187056_960_72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714348" y="3786196"/>
            <a:ext cx="857224" cy="857224"/>
          </a:xfrm>
          <a:prstGeom prst="rect">
            <a:avLst/>
          </a:prstGeom>
        </p:spPr>
      </p:pic>
      <p:pic>
        <p:nvPicPr>
          <p:cNvPr id="11" name="10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1357290" y="1142990"/>
            <a:ext cx="857224" cy="857224"/>
          </a:xfrm>
          <a:prstGeom prst="rect">
            <a:avLst/>
          </a:prstGeom>
        </p:spPr>
      </p:pic>
      <p:pic>
        <p:nvPicPr>
          <p:cNvPr id="12" name="11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1428728" y="3286130"/>
            <a:ext cx="857224" cy="857224"/>
          </a:xfrm>
          <a:prstGeom prst="rect">
            <a:avLst/>
          </a:prstGeom>
        </p:spPr>
      </p:pic>
      <p:pic>
        <p:nvPicPr>
          <p:cNvPr id="13" name="12 Imagen" descr="colorful-1187056_960_72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2143108" y="1571618"/>
            <a:ext cx="857224" cy="857224"/>
          </a:xfrm>
          <a:prstGeom prst="rect">
            <a:avLst/>
          </a:prstGeom>
        </p:spPr>
      </p:pic>
      <p:pic>
        <p:nvPicPr>
          <p:cNvPr id="14" name="13 Imagen" descr="colorful-1187056_960_72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2143108" y="2857502"/>
            <a:ext cx="857224" cy="857224"/>
          </a:xfrm>
          <a:prstGeom prst="rect">
            <a:avLst/>
          </a:prstGeom>
        </p:spPr>
      </p:pic>
      <p:pic>
        <p:nvPicPr>
          <p:cNvPr id="15" name="14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3000364" y="1857370"/>
            <a:ext cx="857224" cy="857224"/>
          </a:xfrm>
          <a:prstGeom prst="rect">
            <a:avLst/>
          </a:prstGeom>
        </p:spPr>
      </p:pic>
      <p:pic>
        <p:nvPicPr>
          <p:cNvPr id="16" name="15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3000364" y="2714626"/>
            <a:ext cx="857224" cy="857224"/>
          </a:xfrm>
          <a:prstGeom prst="rect">
            <a:avLst/>
          </a:prstGeom>
        </p:spPr>
      </p:pic>
      <p:pic>
        <p:nvPicPr>
          <p:cNvPr id="17" name="16 Imagen" descr="colorful-1187056_960_72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3857620" y="1857370"/>
            <a:ext cx="857224" cy="857224"/>
          </a:xfrm>
          <a:prstGeom prst="rect">
            <a:avLst/>
          </a:prstGeom>
        </p:spPr>
      </p:pic>
      <p:pic>
        <p:nvPicPr>
          <p:cNvPr id="18" name="17 Imagen" descr="colorful-1187056_960_72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3857620" y="2714626"/>
            <a:ext cx="857224" cy="857224"/>
          </a:xfrm>
          <a:prstGeom prst="rect">
            <a:avLst/>
          </a:prstGeom>
        </p:spPr>
      </p:pic>
      <p:pic>
        <p:nvPicPr>
          <p:cNvPr id="19" name="18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4714876" y="1857370"/>
            <a:ext cx="857224" cy="857224"/>
          </a:xfrm>
          <a:prstGeom prst="rect">
            <a:avLst/>
          </a:prstGeom>
        </p:spPr>
      </p:pic>
      <p:pic>
        <p:nvPicPr>
          <p:cNvPr id="20" name="19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4714876" y="2714626"/>
            <a:ext cx="857224" cy="857224"/>
          </a:xfrm>
          <a:prstGeom prst="rect">
            <a:avLst/>
          </a:prstGeom>
        </p:spPr>
      </p:pic>
      <p:pic>
        <p:nvPicPr>
          <p:cNvPr id="21" name="20 Imagen" descr="colorful-1187056_960_72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5572132" y="1857370"/>
            <a:ext cx="857224" cy="857224"/>
          </a:xfrm>
          <a:prstGeom prst="rect">
            <a:avLst/>
          </a:prstGeom>
        </p:spPr>
      </p:pic>
      <p:pic>
        <p:nvPicPr>
          <p:cNvPr id="22" name="21 Imagen" descr="colorful-1187056_960_72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5572132" y="2714626"/>
            <a:ext cx="857224" cy="857224"/>
          </a:xfrm>
          <a:prstGeom prst="rect">
            <a:avLst/>
          </a:prstGeom>
        </p:spPr>
      </p:pic>
      <p:pic>
        <p:nvPicPr>
          <p:cNvPr id="23" name="22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6429388" y="1857370"/>
            <a:ext cx="857224" cy="857224"/>
          </a:xfrm>
          <a:prstGeom prst="rect">
            <a:avLst/>
          </a:prstGeom>
        </p:spPr>
      </p:pic>
      <p:pic>
        <p:nvPicPr>
          <p:cNvPr id="24" name="23 Imagen" descr="colorful-1187056_960_720.png"/>
          <p:cNvPicPr>
            <a:picLocks noChangeAspect="1"/>
          </p:cNvPicPr>
          <p:nvPr/>
        </p:nvPicPr>
        <p:blipFill>
          <a:blip r:embed="rId3">
            <a:duotone>
              <a:schemeClr val="accent3">
                <a:shade val="45000"/>
                <a:satMod val="135000"/>
              </a:schemeClr>
              <a:prstClr val="white"/>
            </a:duotone>
            <a:lum contrast="40000"/>
          </a:blip>
          <a:stretch>
            <a:fillRect/>
          </a:stretch>
        </p:blipFill>
        <p:spPr>
          <a:xfrm>
            <a:off x="6429388" y="2714626"/>
            <a:ext cx="857224" cy="857224"/>
          </a:xfrm>
          <a:prstGeom prst="rect">
            <a:avLst/>
          </a:prstGeom>
        </p:spPr>
      </p:pic>
      <p:pic>
        <p:nvPicPr>
          <p:cNvPr id="25" name="24 Imagen" descr="colorful-1187056_960_72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7358082" y="1857370"/>
            <a:ext cx="857224" cy="857224"/>
          </a:xfrm>
          <a:prstGeom prst="rect">
            <a:avLst/>
          </a:prstGeom>
        </p:spPr>
      </p:pic>
      <p:pic>
        <p:nvPicPr>
          <p:cNvPr id="26" name="25 Imagen" descr="colorful-1187056_960_720.png"/>
          <p:cNvPicPr>
            <a:picLocks noChangeAspect="1"/>
          </p:cNvPicPr>
          <p:nvPr/>
        </p:nvPicPr>
        <p:blipFill>
          <a:blip r:embed="rId3">
            <a:duotone>
              <a:schemeClr val="accent1">
                <a:shade val="45000"/>
                <a:satMod val="135000"/>
              </a:schemeClr>
              <a:prstClr val="white"/>
            </a:duotone>
            <a:lum bright="10000" contrast="40000"/>
          </a:blip>
          <a:stretch>
            <a:fillRect/>
          </a:stretch>
        </p:blipFill>
        <p:spPr>
          <a:xfrm>
            <a:off x="7358082" y="2714626"/>
            <a:ext cx="857224" cy="857224"/>
          </a:xfrm>
          <a:prstGeom prst="rect">
            <a:avLst/>
          </a:prstGeom>
        </p:spPr>
      </p:pic>
      <p:sp>
        <p:nvSpPr>
          <p:cNvPr id="27" name="26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1+#ppt_w/2"/>
                                          </p:val>
                                        </p:tav>
                                        <p:tav tm="100000">
                                          <p:val>
                                            <p:strVal val="#ppt_x"/>
                                          </p:val>
                                        </p:tav>
                                      </p:tavLst>
                                    </p:anim>
                                    <p:anim calcmode="lin" valueType="num">
                                      <p:cBhvr additive="base">
                                        <p:cTn id="54" dur="2000" fill="hold"/>
                                        <p:tgtEl>
                                          <p:spTgt spid="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1+#ppt_w/2"/>
                                          </p:val>
                                        </p:tav>
                                        <p:tav tm="100000">
                                          <p:val>
                                            <p:strVal val="#ppt_x"/>
                                          </p:val>
                                        </p:tav>
                                      </p:tavLst>
                                    </p:anim>
                                    <p:anim calcmode="lin" valueType="num">
                                      <p:cBhvr additive="base">
                                        <p:cTn id="58" dur="2000" fill="hold"/>
                                        <p:tgtEl>
                                          <p:spTgt spid="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1+#ppt_w/2"/>
                                          </p:val>
                                        </p:tav>
                                        <p:tav tm="100000">
                                          <p:val>
                                            <p:strVal val="#ppt_x"/>
                                          </p:val>
                                        </p:tav>
                                      </p:tavLst>
                                    </p:anim>
                                    <p:anim calcmode="lin" valueType="num">
                                      <p:cBhvr additive="base">
                                        <p:cTn id="62" dur="2000" fill="hold"/>
                                        <p:tgtEl>
                                          <p:spTgt spid="1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1+#ppt_w/2"/>
                                          </p:val>
                                        </p:tav>
                                        <p:tav tm="100000">
                                          <p:val>
                                            <p:strVal val="#ppt_x"/>
                                          </p:val>
                                        </p:tav>
                                      </p:tavLst>
                                    </p:anim>
                                    <p:anim calcmode="lin" valueType="num">
                                      <p:cBhvr additive="base">
                                        <p:cTn id="66" dur="2000" fill="hold"/>
                                        <p:tgtEl>
                                          <p:spTgt spid="12"/>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1+#ppt_w/2"/>
                                          </p:val>
                                        </p:tav>
                                        <p:tav tm="100000">
                                          <p:val>
                                            <p:strVal val="#ppt_x"/>
                                          </p:val>
                                        </p:tav>
                                      </p:tavLst>
                                    </p:anim>
                                    <p:anim calcmode="lin" valueType="num">
                                      <p:cBhvr additive="base">
                                        <p:cTn id="70" dur="2000" fill="hold"/>
                                        <p:tgtEl>
                                          <p:spTgt spid="14"/>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1+#ppt_w/2"/>
                                          </p:val>
                                        </p:tav>
                                        <p:tav tm="100000">
                                          <p:val>
                                            <p:strVal val="#ppt_x"/>
                                          </p:val>
                                        </p:tav>
                                      </p:tavLst>
                                    </p:anim>
                                    <p:anim calcmode="lin" valueType="num">
                                      <p:cBhvr additive="base">
                                        <p:cTn id="74" dur="2000" fill="hold"/>
                                        <p:tgtEl>
                                          <p:spTgt spid="16"/>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1+#ppt_w/2"/>
                                          </p:val>
                                        </p:tav>
                                        <p:tav tm="100000">
                                          <p:val>
                                            <p:strVal val="#ppt_x"/>
                                          </p:val>
                                        </p:tav>
                                      </p:tavLst>
                                    </p:anim>
                                    <p:anim calcmode="lin" valueType="num">
                                      <p:cBhvr additive="base">
                                        <p:cTn id="78" dur="2000" fill="hold"/>
                                        <p:tgtEl>
                                          <p:spTgt spid="18"/>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1+#ppt_w/2"/>
                                          </p:val>
                                        </p:tav>
                                        <p:tav tm="100000">
                                          <p:val>
                                            <p:strVal val="#ppt_x"/>
                                          </p:val>
                                        </p:tav>
                                      </p:tavLst>
                                    </p:anim>
                                    <p:anim calcmode="lin" valueType="num">
                                      <p:cBhvr additive="base">
                                        <p:cTn id="82" dur="2000" fill="hold"/>
                                        <p:tgtEl>
                                          <p:spTgt spid="20"/>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1+#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3"/>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7"/>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9"/>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5"/>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6"/>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0"/>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8"/>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0"/>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2"/>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6"/>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1+ppt_w/2"/>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1+ppt_w/2"/>
                                          </p:val>
                                        </p:tav>
                                      </p:tavLst>
                                    </p:anim>
                                    <p:anim calcmode="lin" valueType="num">
                                      <p:cBhvr additive="base">
                                        <p:cTn id="146" dur="2000"/>
                                        <p:tgtEl>
                                          <p:spTgt spid="7"/>
                                        </p:tgtEl>
                                        <p:attrNameLst>
                                          <p:attrName>ppt_y</p:attrName>
                                        </p:attrNameLst>
                                      </p:cBhvr>
                                      <p:tavLst>
                                        <p:tav tm="0">
                                          <p:val>
                                            <p:strVal val="ppt_y"/>
                                          </p:val>
                                        </p:tav>
                                        <p:tav tm="100000">
                                          <p:val>
                                            <p:strVal val="1+ppt_h/2"/>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9"/>
                                        </p:tgtEl>
                                        <p:attrNameLst>
                                          <p:attrName>ppt_x</p:attrName>
                                        </p:attrNameLst>
                                      </p:cBhvr>
                                      <p:tavLst>
                                        <p:tav tm="0">
                                          <p:val>
                                            <p:strVal val="ppt_x"/>
                                          </p:val>
                                        </p:tav>
                                        <p:tav tm="100000">
                                          <p:val>
                                            <p:strVal val="1+ppt_w/2"/>
                                          </p:val>
                                        </p:tav>
                                      </p:tavLst>
                                    </p:anim>
                                    <p:anim calcmode="lin" valueType="num">
                                      <p:cBhvr additive="base">
                                        <p:cTn id="150" dur="2000"/>
                                        <p:tgtEl>
                                          <p:spTgt spid="9"/>
                                        </p:tgtEl>
                                        <p:attrNameLst>
                                          <p:attrName>ppt_y</p:attrName>
                                        </p:attrNameLst>
                                      </p:cBhvr>
                                      <p:tavLst>
                                        <p:tav tm="0">
                                          <p:val>
                                            <p:strVal val="ppt_y"/>
                                          </p:val>
                                        </p:tav>
                                        <p:tav tm="100000">
                                          <p:val>
                                            <p:strVal val="1+ppt_h/2"/>
                                          </p:val>
                                        </p:tav>
                                      </p:tavLst>
                                    </p:anim>
                                    <p:set>
                                      <p:cBhvr>
                                        <p:cTn id="151" dur="1" fill="hold">
                                          <p:stCondLst>
                                            <p:cond delay="1999"/>
                                          </p:stCondLst>
                                        </p:cTn>
                                        <p:tgtEl>
                                          <p:spTgt spid="9"/>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1"/>
                                        </p:tgtEl>
                                        <p:attrNameLst>
                                          <p:attrName>ppt_x</p:attrName>
                                        </p:attrNameLst>
                                      </p:cBhvr>
                                      <p:tavLst>
                                        <p:tav tm="0">
                                          <p:val>
                                            <p:strVal val="ppt_x"/>
                                          </p:val>
                                        </p:tav>
                                        <p:tav tm="100000">
                                          <p:val>
                                            <p:strVal val="1+ppt_w/2"/>
                                          </p:val>
                                        </p:tav>
                                      </p:tavLst>
                                    </p:anim>
                                    <p:anim calcmode="lin" valueType="num">
                                      <p:cBhvr additive="base">
                                        <p:cTn id="154" dur="2000"/>
                                        <p:tgtEl>
                                          <p:spTgt spid="11"/>
                                        </p:tgtEl>
                                        <p:attrNameLst>
                                          <p:attrName>ppt_y</p:attrName>
                                        </p:attrNameLst>
                                      </p:cBhvr>
                                      <p:tavLst>
                                        <p:tav tm="0">
                                          <p:val>
                                            <p:strVal val="ppt_y"/>
                                          </p:val>
                                        </p:tav>
                                        <p:tav tm="100000">
                                          <p:val>
                                            <p:strVal val="1+ppt_h/2"/>
                                          </p:val>
                                        </p:tav>
                                      </p:tavLst>
                                    </p:anim>
                                    <p:set>
                                      <p:cBhvr>
                                        <p:cTn id="155" dur="1" fill="hold">
                                          <p:stCondLst>
                                            <p:cond delay="1999"/>
                                          </p:stCondLst>
                                        </p:cTn>
                                        <p:tgtEl>
                                          <p:spTgt spid="11"/>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1+ppt_w/2"/>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1+ppt_w/2"/>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1+ppt_w/2"/>
                                          </p:val>
                                        </p:tav>
                                      </p:tavLst>
                                    </p:anim>
                                    <p:anim calcmode="lin" valueType="num">
                                      <p:cBhvr additive="base">
                                        <p:cTn id="166" dur="2000"/>
                                        <p:tgtEl>
                                          <p:spTgt spid="17"/>
                                        </p:tgtEl>
                                        <p:attrNameLst>
                                          <p:attrName>ppt_y</p:attrName>
                                        </p:attrNameLst>
                                      </p:cBhvr>
                                      <p:tavLst>
                                        <p:tav tm="0">
                                          <p:val>
                                            <p:strVal val="ppt_y"/>
                                          </p:val>
                                        </p:tav>
                                        <p:tav tm="100000">
                                          <p:val>
                                            <p:strVal val="1+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1+ppt_w/2"/>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21"/>
                                        </p:tgtEl>
                                        <p:attrNameLst>
                                          <p:attrName>ppt_x</p:attrName>
                                        </p:attrNameLst>
                                      </p:cBhvr>
                                      <p:tavLst>
                                        <p:tav tm="0">
                                          <p:val>
                                            <p:strVal val="ppt_x"/>
                                          </p:val>
                                        </p:tav>
                                        <p:tav tm="100000">
                                          <p:val>
                                            <p:strVal val="1+ppt_w/2"/>
                                          </p:val>
                                        </p:tav>
                                      </p:tavLst>
                                    </p:anim>
                                    <p:anim calcmode="lin" valueType="num">
                                      <p:cBhvr additive="base">
                                        <p:cTn id="174" dur="2000"/>
                                        <p:tgtEl>
                                          <p:spTgt spid="21"/>
                                        </p:tgtEl>
                                        <p:attrNameLst>
                                          <p:attrName>ppt_y</p:attrName>
                                        </p:attrNameLst>
                                      </p:cBhvr>
                                      <p:tavLst>
                                        <p:tav tm="0">
                                          <p:val>
                                            <p:strVal val="ppt_y"/>
                                          </p:val>
                                        </p:tav>
                                        <p:tav tm="100000">
                                          <p:val>
                                            <p:strVal val="1+ppt_h/2"/>
                                          </p:val>
                                        </p:tav>
                                      </p:tavLst>
                                    </p:anim>
                                    <p:set>
                                      <p:cBhvr>
                                        <p:cTn id="175" dur="1" fill="hold">
                                          <p:stCondLst>
                                            <p:cond delay="1999"/>
                                          </p:stCondLst>
                                        </p:cTn>
                                        <p:tgtEl>
                                          <p:spTgt spid="21"/>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1+ppt_w/2"/>
                                          </p:val>
                                        </p:tav>
                                      </p:tavLst>
                                    </p:anim>
                                    <p:anim calcmode="lin" valueType="num">
                                      <p:cBhvr additive="base">
                                        <p:cTn id="178" dur="2000"/>
                                        <p:tgtEl>
                                          <p:spTgt spid="23"/>
                                        </p:tgtEl>
                                        <p:attrNameLst>
                                          <p:attrName>ppt_y</p:attrName>
                                        </p:attrNameLst>
                                      </p:cBhvr>
                                      <p:tavLst>
                                        <p:tav tm="0">
                                          <p:val>
                                            <p:strVal val="ppt_y"/>
                                          </p:val>
                                        </p:tav>
                                        <p:tav tm="100000">
                                          <p:val>
                                            <p:strVal val="1+ppt_h/2"/>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1+ppt_w/2"/>
                                          </p:val>
                                        </p:tav>
                                      </p:tavLst>
                                    </p:anim>
                                    <p:anim calcmode="lin" valueType="num">
                                      <p:cBhvr additive="base">
                                        <p:cTn id="182" dur="2000"/>
                                        <p:tgtEl>
                                          <p:spTgt spid="25"/>
                                        </p:tgtEl>
                                        <p:attrNameLst>
                                          <p:attrName>ppt_y</p:attrName>
                                        </p:attrNameLst>
                                      </p:cBhvr>
                                      <p:tavLst>
                                        <p:tav tm="0">
                                          <p:val>
                                            <p:strVal val="ppt_y"/>
                                          </p:val>
                                        </p:tav>
                                        <p:tav tm="100000">
                                          <p:val>
                                            <p:strVal val="1+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6"/>
                                        </p:tgtEl>
                                        <p:attrNameLst>
                                          <p:attrName>ppt_x</p:attrName>
                                        </p:attrNameLst>
                                      </p:cBhvr>
                                      <p:tavLst>
                                        <p:tav tm="0">
                                          <p:val>
                                            <p:strVal val="ppt_x"/>
                                          </p:val>
                                        </p:tav>
                                        <p:tav tm="100000">
                                          <p:val>
                                            <p:strVal val="1+ppt_w/2"/>
                                          </p:val>
                                        </p:tav>
                                      </p:tavLst>
                                    </p:anim>
                                    <p:anim calcmode="lin" valueType="num">
                                      <p:cBhvr additive="base">
                                        <p:cTn id="186" dur="2000"/>
                                        <p:tgtEl>
                                          <p:spTgt spid="6"/>
                                        </p:tgtEl>
                                        <p:attrNameLst>
                                          <p:attrName>ppt_y</p:attrName>
                                        </p:attrNameLst>
                                      </p:cBhvr>
                                      <p:tavLst>
                                        <p:tav tm="0">
                                          <p:val>
                                            <p:strVal val="ppt_y"/>
                                          </p:val>
                                        </p:tav>
                                        <p:tav tm="100000">
                                          <p:val>
                                            <p:strVal val="0-ppt_h/2"/>
                                          </p:val>
                                        </p:tav>
                                      </p:tavLst>
                                    </p:anim>
                                    <p:set>
                                      <p:cBhvr>
                                        <p:cTn id="187" dur="1" fill="hold">
                                          <p:stCondLst>
                                            <p:cond delay="1999"/>
                                          </p:stCondLst>
                                        </p:cTn>
                                        <p:tgtEl>
                                          <p:spTgt spid="6"/>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1+ppt_w/2"/>
                                          </p:val>
                                        </p:tav>
                                      </p:tavLst>
                                    </p:anim>
                                    <p:anim calcmode="lin" valueType="num">
                                      <p:cBhvr additive="base">
                                        <p:cTn id="190" dur="2000"/>
                                        <p:tgtEl>
                                          <p:spTgt spid="8"/>
                                        </p:tgtEl>
                                        <p:attrNameLst>
                                          <p:attrName>ppt_y</p:attrName>
                                        </p:attrNameLst>
                                      </p:cBhvr>
                                      <p:tavLst>
                                        <p:tav tm="0">
                                          <p:val>
                                            <p:strVal val="ppt_y"/>
                                          </p:val>
                                        </p:tav>
                                        <p:tav tm="100000">
                                          <p:val>
                                            <p:strVal val="0-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0"/>
                                        </p:tgtEl>
                                        <p:attrNameLst>
                                          <p:attrName>ppt_x</p:attrName>
                                        </p:attrNameLst>
                                      </p:cBhvr>
                                      <p:tavLst>
                                        <p:tav tm="0">
                                          <p:val>
                                            <p:strVal val="ppt_x"/>
                                          </p:val>
                                        </p:tav>
                                        <p:tav tm="100000">
                                          <p:val>
                                            <p:strVal val="1+ppt_w/2"/>
                                          </p:val>
                                        </p:tav>
                                      </p:tavLst>
                                    </p:anim>
                                    <p:anim calcmode="lin" valueType="num">
                                      <p:cBhvr additive="base">
                                        <p:cTn id="194" dur="2000"/>
                                        <p:tgtEl>
                                          <p:spTgt spid="10"/>
                                        </p:tgtEl>
                                        <p:attrNameLst>
                                          <p:attrName>ppt_y</p:attrName>
                                        </p:attrNameLst>
                                      </p:cBhvr>
                                      <p:tavLst>
                                        <p:tav tm="0">
                                          <p:val>
                                            <p:strVal val="ppt_y"/>
                                          </p:val>
                                        </p:tav>
                                        <p:tav tm="100000">
                                          <p:val>
                                            <p:strVal val="0-ppt_h/2"/>
                                          </p:val>
                                        </p:tav>
                                      </p:tavLst>
                                    </p:anim>
                                    <p:set>
                                      <p:cBhvr>
                                        <p:cTn id="195" dur="1" fill="hold">
                                          <p:stCondLst>
                                            <p:cond delay="1999"/>
                                          </p:stCondLst>
                                        </p:cTn>
                                        <p:tgtEl>
                                          <p:spTgt spid="10"/>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0-ppt_h/2"/>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4"/>
                                        </p:tgtEl>
                                        <p:attrNameLst>
                                          <p:attrName>ppt_x</p:attrName>
                                        </p:attrNameLst>
                                      </p:cBhvr>
                                      <p:tavLst>
                                        <p:tav tm="0">
                                          <p:val>
                                            <p:strVal val="ppt_x"/>
                                          </p:val>
                                        </p:tav>
                                        <p:tav tm="100000">
                                          <p:val>
                                            <p:strVal val="1+ppt_w/2"/>
                                          </p:val>
                                        </p:tav>
                                      </p:tavLst>
                                    </p:anim>
                                    <p:anim calcmode="lin" valueType="num">
                                      <p:cBhvr additive="base">
                                        <p:cTn id="202" dur="2000"/>
                                        <p:tgtEl>
                                          <p:spTgt spid="14"/>
                                        </p:tgtEl>
                                        <p:attrNameLst>
                                          <p:attrName>ppt_y</p:attrName>
                                        </p:attrNameLst>
                                      </p:cBhvr>
                                      <p:tavLst>
                                        <p:tav tm="0">
                                          <p:val>
                                            <p:strVal val="ppt_y"/>
                                          </p:val>
                                        </p:tav>
                                        <p:tav tm="100000">
                                          <p:val>
                                            <p:strVal val="0-ppt_h/2"/>
                                          </p:val>
                                        </p:tav>
                                      </p:tavLst>
                                    </p:anim>
                                    <p:set>
                                      <p:cBhvr>
                                        <p:cTn id="203" dur="1" fill="hold">
                                          <p:stCondLst>
                                            <p:cond delay="1999"/>
                                          </p:stCondLst>
                                        </p:cTn>
                                        <p:tgtEl>
                                          <p:spTgt spid="14"/>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1+ppt_w/2"/>
                                          </p:val>
                                        </p:tav>
                                      </p:tavLst>
                                    </p:anim>
                                    <p:anim calcmode="lin" valueType="num">
                                      <p:cBhvr additive="base">
                                        <p:cTn id="206" dur="2000"/>
                                        <p:tgtEl>
                                          <p:spTgt spid="16"/>
                                        </p:tgtEl>
                                        <p:attrNameLst>
                                          <p:attrName>ppt_y</p:attrName>
                                        </p:attrNameLst>
                                      </p:cBhvr>
                                      <p:tavLst>
                                        <p:tav tm="0">
                                          <p:val>
                                            <p:strVal val="ppt_y"/>
                                          </p:val>
                                        </p:tav>
                                        <p:tav tm="100000">
                                          <p:val>
                                            <p:strVal val="0-ppt_h/2"/>
                                          </p:val>
                                        </p:tav>
                                      </p:tavLst>
                                    </p:anim>
                                    <p:set>
                                      <p:cBhvr>
                                        <p:cTn id="207" dur="1" fill="hold">
                                          <p:stCondLst>
                                            <p:cond delay="1999"/>
                                          </p:stCondLst>
                                        </p:cTn>
                                        <p:tgtEl>
                                          <p:spTgt spid="16"/>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1+ppt_w/2"/>
                                          </p:val>
                                        </p:tav>
                                      </p:tavLst>
                                    </p:anim>
                                    <p:anim calcmode="lin" valueType="num">
                                      <p:cBhvr additive="base">
                                        <p:cTn id="210" dur="2000"/>
                                        <p:tgtEl>
                                          <p:spTgt spid="18"/>
                                        </p:tgtEl>
                                        <p:attrNameLst>
                                          <p:attrName>ppt_y</p:attrName>
                                        </p:attrNameLst>
                                      </p:cBhvr>
                                      <p:tavLst>
                                        <p:tav tm="0">
                                          <p:val>
                                            <p:strVal val="ppt_y"/>
                                          </p:val>
                                        </p:tav>
                                        <p:tav tm="100000">
                                          <p:val>
                                            <p:strVal val="0-ppt_h/2"/>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20"/>
                                        </p:tgtEl>
                                        <p:attrNameLst>
                                          <p:attrName>ppt_x</p:attrName>
                                        </p:attrNameLst>
                                      </p:cBhvr>
                                      <p:tavLst>
                                        <p:tav tm="0">
                                          <p:val>
                                            <p:strVal val="ppt_x"/>
                                          </p:val>
                                        </p:tav>
                                        <p:tav tm="100000">
                                          <p:val>
                                            <p:strVal val="1+ppt_w/2"/>
                                          </p:val>
                                        </p:tav>
                                      </p:tavLst>
                                    </p:anim>
                                    <p:anim calcmode="lin" valueType="num">
                                      <p:cBhvr additive="base">
                                        <p:cTn id="214" dur="2000"/>
                                        <p:tgtEl>
                                          <p:spTgt spid="20"/>
                                        </p:tgtEl>
                                        <p:attrNameLst>
                                          <p:attrName>ppt_y</p:attrName>
                                        </p:attrNameLst>
                                      </p:cBhvr>
                                      <p:tavLst>
                                        <p:tav tm="0">
                                          <p:val>
                                            <p:strVal val="ppt_y"/>
                                          </p:val>
                                        </p:tav>
                                        <p:tav tm="100000">
                                          <p:val>
                                            <p:strVal val="0-ppt_h/2"/>
                                          </p:val>
                                        </p:tav>
                                      </p:tavLst>
                                    </p:anim>
                                    <p:set>
                                      <p:cBhvr>
                                        <p:cTn id="215" dur="1" fill="hold">
                                          <p:stCondLst>
                                            <p:cond delay="1999"/>
                                          </p:stCondLst>
                                        </p:cTn>
                                        <p:tgtEl>
                                          <p:spTgt spid="20"/>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22"/>
                                        </p:tgtEl>
                                        <p:attrNameLst>
                                          <p:attrName>ppt_x</p:attrName>
                                        </p:attrNameLst>
                                      </p:cBhvr>
                                      <p:tavLst>
                                        <p:tav tm="0">
                                          <p:val>
                                            <p:strVal val="ppt_x"/>
                                          </p:val>
                                        </p:tav>
                                        <p:tav tm="100000">
                                          <p:val>
                                            <p:strVal val="1+ppt_w/2"/>
                                          </p:val>
                                        </p:tav>
                                      </p:tavLst>
                                    </p:anim>
                                    <p:anim calcmode="lin" valueType="num">
                                      <p:cBhvr additive="base">
                                        <p:cTn id="218" dur="2000"/>
                                        <p:tgtEl>
                                          <p:spTgt spid="22"/>
                                        </p:tgtEl>
                                        <p:attrNameLst>
                                          <p:attrName>ppt_y</p:attrName>
                                        </p:attrNameLst>
                                      </p:cBhvr>
                                      <p:tavLst>
                                        <p:tav tm="0">
                                          <p:val>
                                            <p:strVal val="ppt_y"/>
                                          </p:val>
                                        </p:tav>
                                        <p:tav tm="100000">
                                          <p:val>
                                            <p:strVal val="0-ppt_h/2"/>
                                          </p:val>
                                        </p:tav>
                                      </p:tavLst>
                                    </p:anim>
                                    <p:set>
                                      <p:cBhvr>
                                        <p:cTn id="219" dur="1" fill="hold">
                                          <p:stCondLst>
                                            <p:cond delay="1999"/>
                                          </p:stCondLst>
                                        </p:cTn>
                                        <p:tgtEl>
                                          <p:spTgt spid="22"/>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24"/>
                                        </p:tgtEl>
                                        <p:attrNameLst>
                                          <p:attrName>ppt_x</p:attrName>
                                        </p:attrNameLst>
                                      </p:cBhvr>
                                      <p:tavLst>
                                        <p:tav tm="0">
                                          <p:val>
                                            <p:strVal val="ppt_x"/>
                                          </p:val>
                                        </p:tav>
                                        <p:tav tm="100000">
                                          <p:val>
                                            <p:strVal val="1+ppt_w/2"/>
                                          </p:val>
                                        </p:tav>
                                      </p:tavLst>
                                    </p:anim>
                                    <p:anim calcmode="lin" valueType="num">
                                      <p:cBhvr additive="base">
                                        <p:cTn id="222" dur="2000"/>
                                        <p:tgtEl>
                                          <p:spTgt spid="24"/>
                                        </p:tgtEl>
                                        <p:attrNameLst>
                                          <p:attrName>ppt_y</p:attrName>
                                        </p:attrNameLst>
                                      </p:cBhvr>
                                      <p:tavLst>
                                        <p:tav tm="0">
                                          <p:val>
                                            <p:strVal val="ppt_y"/>
                                          </p:val>
                                        </p:tav>
                                        <p:tav tm="100000">
                                          <p:val>
                                            <p:strVal val="0-ppt_h/2"/>
                                          </p:val>
                                        </p:tav>
                                      </p:tavLst>
                                    </p:anim>
                                    <p:set>
                                      <p:cBhvr>
                                        <p:cTn id="223" dur="1" fill="hold">
                                          <p:stCondLst>
                                            <p:cond delay="1999"/>
                                          </p:stCondLst>
                                        </p:cTn>
                                        <p:tgtEl>
                                          <p:spTgt spid="24"/>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26"/>
                                        </p:tgtEl>
                                        <p:attrNameLst>
                                          <p:attrName>ppt_x</p:attrName>
                                        </p:attrNameLst>
                                      </p:cBhvr>
                                      <p:tavLst>
                                        <p:tav tm="0">
                                          <p:val>
                                            <p:strVal val="ppt_x"/>
                                          </p:val>
                                        </p:tav>
                                        <p:tav tm="100000">
                                          <p:val>
                                            <p:strVal val="1+ppt_w/2"/>
                                          </p:val>
                                        </p:tav>
                                      </p:tavLst>
                                    </p:anim>
                                    <p:anim calcmode="lin" valueType="num">
                                      <p:cBhvr additive="base">
                                        <p:cTn id="226" dur="2000"/>
                                        <p:tgtEl>
                                          <p:spTgt spid="26"/>
                                        </p:tgtEl>
                                        <p:attrNameLst>
                                          <p:attrName>ppt_y</p:attrName>
                                        </p:attrNameLst>
                                      </p:cBhvr>
                                      <p:tavLst>
                                        <p:tav tm="0">
                                          <p:val>
                                            <p:strVal val="ppt_y"/>
                                          </p:val>
                                        </p:tav>
                                        <p:tav tm="100000">
                                          <p:val>
                                            <p:strVal val="0-ppt_h/2"/>
                                          </p:val>
                                        </p:tav>
                                      </p:tavLst>
                                    </p:anim>
                                    <p:set>
                                      <p:cBhvr>
                                        <p:cTn id="227" dur="1" fill="hold">
                                          <p:stCondLst>
                                            <p:cond delay="1999"/>
                                          </p:stCondLst>
                                        </p:cTn>
                                        <p:tgtEl>
                                          <p:spTgt spid="26"/>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1"/>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3"/>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5"/>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7"/>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9"/>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1"/>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5"/>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6"/>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8"/>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10"/>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2"/>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8"/>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20"/>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2"/>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6"/>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1947307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141366_orb-png.png"/>
          <p:cNvPicPr>
            <a:picLocks noChangeAspect="1"/>
          </p:cNvPicPr>
          <p:nvPr/>
        </p:nvPicPr>
        <p:blipFill>
          <a:blip r:embed="rId3">
            <a:duotone>
              <a:prstClr val="black"/>
              <a:schemeClr val="accent6">
                <a:tint val="45000"/>
                <a:satMod val="400000"/>
              </a:schemeClr>
            </a:duotone>
          </a:blip>
          <a:stretch>
            <a:fillRect/>
          </a:stretch>
        </p:blipFill>
        <p:spPr>
          <a:xfrm rot="5400000">
            <a:off x="6500826" y="2214560"/>
            <a:ext cx="866352" cy="866352"/>
          </a:xfrm>
          <a:prstGeom prst="rect">
            <a:avLst/>
          </a:prstGeom>
        </p:spPr>
      </p:pic>
      <p:pic>
        <p:nvPicPr>
          <p:cNvPr id="4" name="3 Imagen" descr="141366_orb-png.png"/>
          <p:cNvPicPr>
            <a:picLocks noChangeAspect="1"/>
          </p:cNvPicPr>
          <p:nvPr/>
        </p:nvPicPr>
        <p:blipFill>
          <a:blip r:embed="rId3">
            <a:duotone>
              <a:prstClr val="black"/>
              <a:schemeClr val="accent6">
                <a:tint val="45000"/>
                <a:satMod val="400000"/>
              </a:schemeClr>
            </a:duotone>
          </a:blip>
          <a:stretch>
            <a:fillRect/>
          </a:stretch>
        </p:blipFill>
        <p:spPr>
          <a:xfrm>
            <a:off x="4143372" y="214296"/>
            <a:ext cx="866352" cy="866352"/>
          </a:xfrm>
          <a:prstGeom prst="rect">
            <a:avLst/>
          </a:prstGeom>
        </p:spPr>
      </p:pic>
      <p:pic>
        <p:nvPicPr>
          <p:cNvPr id="5" name="4 Imagen" descr="141366_orb-png.png"/>
          <p:cNvPicPr>
            <a:picLocks noChangeAspect="1"/>
          </p:cNvPicPr>
          <p:nvPr/>
        </p:nvPicPr>
        <p:blipFill>
          <a:blip r:embed="rId3">
            <a:duotone>
              <a:prstClr val="black"/>
              <a:schemeClr val="accent6">
                <a:tint val="45000"/>
                <a:satMod val="400000"/>
              </a:schemeClr>
            </a:duotone>
          </a:blip>
          <a:stretch>
            <a:fillRect/>
          </a:stretch>
        </p:blipFill>
        <p:spPr>
          <a:xfrm rot="10800000">
            <a:off x="4143372" y="4000510"/>
            <a:ext cx="866352" cy="866352"/>
          </a:xfrm>
          <a:prstGeom prst="rect">
            <a:avLst/>
          </a:prstGeom>
        </p:spPr>
      </p:pic>
      <p:pic>
        <p:nvPicPr>
          <p:cNvPr id="6" name="5 Imagen" descr="141366_orb-png.png"/>
          <p:cNvPicPr>
            <a:picLocks noChangeAspect="1"/>
          </p:cNvPicPr>
          <p:nvPr/>
        </p:nvPicPr>
        <p:blipFill>
          <a:blip r:embed="rId3">
            <a:duotone>
              <a:prstClr val="black"/>
              <a:schemeClr val="accent6">
                <a:tint val="45000"/>
                <a:satMod val="400000"/>
              </a:schemeClr>
            </a:duotone>
          </a:blip>
          <a:stretch>
            <a:fillRect/>
          </a:stretch>
        </p:blipFill>
        <p:spPr>
          <a:xfrm rot="16200000">
            <a:off x="2071670" y="2285998"/>
            <a:ext cx="866352" cy="866352"/>
          </a:xfrm>
          <a:prstGeom prst="rect">
            <a:avLst/>
          </a:prstGeom>
        </p:spPr>
      </p:pic>
      <p:pic>
        <p:nvPicPr>
          <p:cNvPr id="7" name="6 Imagen" descr="141366_orb-png.png"/>
          <p:cNvPicPr>
            <a:picLocks noChangeAspect="1"/>
          </p:cNvPicPr>
          <p:nvPr/>
        </p:nvPicPr>
        <p:blipFill>
          <a:blip r:embed="rId3">
            <a:duotone>
              <a:schemeClr val="accent6">
                <a:shade val="45000"/>
                <a:satMod val="135000"/>
              </a:schemeClr>
              <a:prstClr val="white"/>
            </a:duotone>
          </a:blip>
          <a:stretch>
            <a:fillRect/>
          </a:stretch>
        </p:blipFill>
        <p:spPr>
          <a:xfrm rot="2936874">
            <a:off x="5892982" y="892334"/>
            <a:ext cx="866352" cy="866352"/>
          </a:xfrm>
          <a:prstGeom prst="rect">
            <a:avLst/>
          </a:prstGeom>
        </p:spPr>
      </p:pic>
      <p:pic>
        <p:nvPicPr>
          <p:cNvPr id="8" name="7 Imagen" descr="141366_orb-png.png"/>
          <p:cNvPicPr>
            <a:picLocks noChangeAspect="1"/>
          </p:cNvPicPr>
          <p:nvPr/>
        </p:nvPicPr>
        <p:blipFill>
          <a:blip r:embed="rId3">
            <a:duotone>
              <a:schemeClr val="accent6">
                <a:shade val="45000"/>
                <a:satMod val="135000"/>
              </a:schemeClr>
              <a:prstClr val="white"/>
            </a:duotone>
          </a:blip>
          <a:stretch>
            <a:fillRect/>
          </a:stretch>
        </p:blipFill>
        <p:spPr>
          <a:xfrm rot="7955152">
            <a:off x="5750105" y="3392666"/>
            <a:ext cx="866352" cy="866352"/>
          </a:xfrm>
          <a:prstGeom prst="rect">
            <a:avLst/>
          </a:prstGeom>
        </p:spPr>
      </p:pic>
      <p:pic>
        <p:nvPicPr>
          <p:cNvPr id="9" name="8 Imagen" descr="141366_orb-png.png"/>
          <p:cNvPicPr>
            <a:picLocks noChangeAspect="1"/>
          </p:cNvPicPr>
          <p:nvPr/>
        </p:nvPicPr>
        <p:blipFill>
          <a:blip r:embed="rId3">
            <a:duotone>
              <a:schemeClr val="accent6">
                <a:shade val="45000"/>
                <a:satMod val="135000"/>
              </a:schemeClr>
              <a:prstClr val="white"/>
            </a:duotone>
          </a:blip>
          <a:stretch>
            <a:fillRect/>
          </a:stretch>
        </p:blipFill>
        <p:spPr>
          <a:xfrm rot="18655952">
            <a:off x="2678182" y="963684"/>
            <a:ext cx="866352" cy="866352"/>
          </a:xfrm>
          <a:prstGeom prst="rect">
            <a:avLst/>
          </a:prstGeom>
        </p:spPr>
      </p:pic>
      <p:pic>
        <p:nvPicPr>
          <p:cNvPr id="10" name="9 Imagen" descr="141366_orb-png.png"/>
          <p:cNvPicPr>
            <a:picLocks noChangeAspect="1"/>
          </p:cNvPicPr>
          <p:nvPr/>
        </p:nvPicPr>
        <p:blipFill>
          <a:blip r:embed="rId3">
            <a:duotone>
              <a:schemeClr val="accent6">
                <a:shade val="45000"/>
                <a:satMod val="135000"/>
              </a:schemeClr>
              <a:prstClr val="white"/>
            </a:duotone>
          </a:blip>
          <a:stretch>
            <a:fillRect/>
          </a:stretch>
        </p:blipFill>
        <p:spPr>
          <a:xfrm rot="13744631">
            <a:off x="2729383" y="3586652"/>
            <a:ext cx="866352" cy="866352"/>
          </a:xfrm>
          <a:prstGeom prst="rect">
            <a:avLst/>
          </a:prstGeom>
        </p:spPr>
      </p:pic>
      <p:pic>
        <p:nvPicPr>
          <p:cNvPr id="11" name="10 Imagen" descr="141366_orb-png.png"/>
          <p:cNvPicPr>
            <a:picLocks noChangeAspect="1"/>
          </p:cNvPicPr>
          <p:nvPr/>
        </p:nvPicPr>
        <p:blipFill>
          <a:blip r:embed="rId3">
            <a:duotone>
              <a:prstClr val="black"/>
              <a:schemeClr val="accent6">
                <a:tint val="45000"/>
                <a:satMod val="400000"/>
              </a:schemeClr>
            </a:duotone>
          </a:blip>
          <a:stretch>
            <a:fillRect/>
          </a:stretch>
        </p:blipFill>
        <p:spPr>
          <a:xfrm>
            <a:off x="4143372" y="1285866"/>
            <a:ext cx="866352" cy="866352"/>
          </a:xfrm>
          <a:prstGeom prst="rect">
            <a:avLst/>
          </a:prstGeom>
        </p:spPr>
      </p:pic>
      <p:pic>
        <p:nvPicPr>
          <p:cNvPr id="12" name="11 Imagen" descr="141366_orb-png.png"/>
          <p:cNvPicPr>
            <a:picLocks noChangeAspect="1"/>
          </p:cNvPicPr>
          <p:nvPr/>
        </p:nvPicPr>
        <p:blipFill>
          <a:blip r:embed="rId3">
            <a:duotone>
              <a:prstClr val="black"/>
              <a:schemeClr val="accent6">
                <a:tint val="45000"/>
                <a:satMod val="400000"/>
              </a:schemeClr>
            </a:duotone>
          </a:blip>
          <a:stretch>
            <a:fillRect/>
          </a:stretch>
        </p:blipFill>
        <p:spPr>
          <a:xfrm rot="10800000">
            <a:off x="4286248" y="2786064"/>
            <a:ext cx="866352" cy="866352"/>
          </a:xfrm>
          <a:prstGeom prst="rect">
            <a:avLst/>
          </a:prstGeom>
        </p:spPr>
      </p:pic>
      <p:pic>
        <p:nvPicPr>
          <p:cNvPr id="13" name="12 Imagen" descr="141366_orb-png.png"/>
          <p:cNvPicPr>
            <a:picLocks noChangeAspect="1"/>
          </p:cNvPicPr>
          <p:nvPr/>
        </p:nvPicPr>
        <p:blipFill>
          <a:blip r:embed="rId3">
            <a:duotone>
              <a:schemeClr val="accent6">
                <a:shade val="45000"/>
                <a:satMod val="135000"/>
              </a:schemeClr>
              <a:prstClr val="white"/>
            </a:duotone>
          </a:blip>
          <a:stretch>
            <a:fillRect/>
          </a:stretch>
        </p:blipFill>
        <p:spPr>
          <a:xfrm rot="6250875">
            <a:off x="4954206" y="2311014"/>
            <a:ext cx="866352" cy="866352"/>
          </a:xfrm>
          <a:prstGeom prst="rect">
            <a:avLst/>
          </a:prstGeom>
        </p:spPr>
      </p:pic>
      <p:pic>
        <p:nvPicPr>
          <p:cNvPr id="14" name="13 Imagen" descr="141366_orb-png.png"/>
          <p:cNvPicPr>
            <a:picLocks noChangeAspect="1"/>
          </p:cNvPicPr>
          <p:nvPr/>
        </p:nvPicPr>
        <p:blipFill>
          <a:blip r:embed="rId3">
            <a:duotone>
              <a:schemeClr val="accent6">
                <a:shade val="45000"/>
                <a:satMod val="135000"/>
              </a:schemeClr>
              <a:prstClr val="white"/>
            </a:duotone>
          </a:blip>
          <a:stretch>
            <a:fillRect/>
          </a:stretch>
        </p:blipFill>
        <p:spPr>
          <a:xfrm rot="2936874">
            <a:off x="4821412" y="1606715"/>
            <a:ext cx="866352" cy="866352"/>
          </a:xfrm>
          <a:prstGeom prst="rect">
            <a:avLst/>
          </a:prstGeom>
        </p:spPr>
      </p:pic>
      <p:pic>
        <p:nvPicPr>
          <p:cNvPr id="15" name="14 Imagen" descr="141366_orb-png.png"/>
          <p:cNvPicPr>
            <a:picLocks noChangeAspect="1"/>
          </p:cNvPicPr>
          <p:nvPr/>
        </p:nvPicPr>
        <p:blipFill>
          <a:blip r:embed="rId3">
            <a:duotone>
              <a:schemeClr val="accent6">
                <a:shade val="45000"/>
                <a:satMod val="135000"/>
              </a:schemeClr>
              <a:prstClr val="white"/>
            </a:duotone>
          </a:blip>
          <a:stretch>
            <a:fillRect/>
          </a:stretch>
        </p:blipFill>
        <p:spPr>
          <a:xfrm rot="18655952">
            <a:off x="3535439" y="1820941"/>
            <a:ext cx="866352" cy="866352"/>
          </a:xfrm>
          <a:prstGeom prst="rect">
            <a:avLst/>
          </a:prstGeom>
        </p:spPr>
      </p:pic>
      <p:pic>
        <p:nvPicPr>
          <p:cNvPr id="16" name="15 Imagen" descr="141366_orb-png.png"/>
          <p:cNvPicPr>
            <a:picLocks noChangeAspect="1"/>
          </p:cNvPicPr>
          <p:nvPr/>
        </p:nvPicPr>
        <p:blipFill>
          <a:blip r:embed="rId3">
            <a:duotone>
              <a:schemeClr val="accent6">
                <a:shade val="45000"/>
                <a:satMod val="135000"/>
              </a:schemeClr>
              <a:prstClr val="white"/>
            </a:duotone>
          </a:blip>
          <a:stretch>
            <a:fillRect/>
          </a:stretch>
        </p:blipFill>
        <p:spPr>
          <a:xfrm>
            <a:off x="3786182" y="2428874"/>
            <a:ext cx="868698" cy="868698"/>
          </a:xfrm>
          <a:prstGeom prst="rect">
            <a:avLst/>
          </a:prstGeom>
          <a:noFill/>
          <a:ln>
            <a:noFill/>
          </a:ln>
        </p:spPr>
      </p:pic>
      <p:sp>
        <p:nvSpPr>
          <p:cNvPr id="17" name="16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par>
                                <p:cTn id="71" presetID="23" presetClass="entr" presetSubtype="32"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2000" fill="hold"/>
                                        <p:tgtEl>
                                          <p:spTgt spid="11"/>
                                        </p:tgtEl>
                                        <p:attrNameLst>
                                          <p:attrName>ppt_w</p:attrName>
                                        </p:attrNameLst>
                                      </p:cBhvr>
                                      <p:tavLst>
                                        <p:tav tm="0">
                                          <p:val>
                                            <p:strVal val="4*#ppt_w"/>
                                          </p:val>
                                        </p:tav>
                                        <p:tav tm="100000">
                                          <p:val>
                                            <p:strVal val="#ppt_w"/>
                                          </p:val>
                                        </p:tav>
                                      </p:tavLst>
                                    </p:anim>
                                    <p:anim calcmode="lin" valueType="num">
                                      <p:cBhvr>
                                        <p:cTn id="74" dur="2000" fill="hold"/>
                                        <p:tgtEl>
                                          <p:spTgt spid="11"/>
                                        </p:tgtEl>
                                        <p:attrNameLst>
                                          <p:attrName>ppt_h</p:attrName>
                                        </p:attrNameLst>
                                      </p:cBhvr>
                                      <p:tavLst>
                                        <p:tav tm="0">
                                          <p:val>
                                            <p:strVal val="4*#ppt_h"/>
                                          </p:val>
                                        </p:tav>
                                        <p:tav tm="100000">
                                          <p:val>
                                            <p:strVal val="#ppt_h"/>
                                          </p:val>
                                        </p:tav>
                                      </p:tavLst>
                                    </p:anim>
                                  </p:childTnLst>
                                </p:cTn>
                              </p:par>
                              <p:par>
                                <p:cTn id="75" presetID="23" presetClass="entr" presetSubtype="32"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p:cTn id="77" dur="2000" fill="hold"/>
                                        <p:tgtEl>
                                          <p:spTgt spid="14"/>
                                        </p:tgtEl>
                                        <p:attrNameLst>
                                          <p:attrName>ppt_w</p:attrName>
                                        </p:attrNameLst>
                                      </p:cBhvr>
                                      <p:tavLst>
                                        <p:tav tm="0">
                                          <p:val>
                                            <p:strVal val="4*#ppt_w"/>
                                          </p:val>
                                        </p:tav>
                                        <p:tav tm="100000">
                                          <p:val>
                                            <p:strVal val="#ppt_w"/>
                                          </p:val>
                                        </p:tav>
                                      </p:tavLst>
                                    </p:anim>
                                    <p:anim calcmode="lin" valueType="num">
                                      <p:cBhvr>
                                        <p:cTn id="78" dur="2000" fill="hold"/>
                                        <p:tgtEl>
                                          <p:spTgt spid="14"/>
                                        </p:tgtEl>
                                        <p:attrNameLst>
                                          <p:attrName>ppt_h</p:attrName>
                                        </p:attrNameLst>
                                      </p:cBhvr>
                                      <p:tavLst>
                                        <p:tav tm="0">
                                          <p:val>
                                            <p:strVal val="4*#ppt_h"/>
                                          </p:val>
                                        </p:tav>
                                        <p:tav tm="100000">
                                          <p:val>
                                            <p:strVal val="#ppt_h"/>
                                          </p:val>
                                        </p:tav>
                                      </p:tavLst>
                                    </p:anim>
                                  </p:childTnLst>
                                </p:cTn>
                              </p:par>
                              <p:par>
                                <p:cTn id="79" presetID="2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2000" fill="hold"/>
                                        <p:tgtEl>
                                          <p:spTgt spid="13"/>
                                        </p:tgtEl>
                                        <p:attrNameLst>
                                          <p:attrName>ppt_w</p:attrName>
                                        </p:attrNameLst>
                                      </p:cBhvr>
                                      <p:tavLst>
                                        <p:tav tm="0">
                                          <p:val>
                                            <p:strVal val="4*#ppt_w"/>
                                          </p:val>
                                        </p:tav>
                                        <p:tav tm="100000">
                                          <p:val>
                                            <p:strVal val="#ppt_w"/>
                                          </p:val>
                                        </p:tav>
                                      </p:tavLst>
                                    </p:anim>
                                    <p:anim calcmode="lin" valueType="num">
                                      <p:cBhvr>
                                        <p:cTn id="82" dur="2000" fill="hold"/>
                                        <p:tgtEl>
                                          <p:spTgt spid="13"/>
                                        </p:tgtEl>
                                        <p:attrNameLst>
                                          <p:attrName>ppt_h</p:attrName>
                                        </p:attrNameLst>
                                      </p:cBhvr>
                                      <p:tavLst>
                                        <p:tav tm="0">
                                          <p:val>
                                            <p:strVal val="4*#ppt_h"/>
                                          </p:val>
                                        </p:tav>
                                        <p:tav tm="100000">
                                          <p:val>
                                            <p:strVal val="#ppt_h"/>
                                          </p:val>
                                        </p:tav>
                                      </p:tavLst>
                                    </p:anim>
                                  </p:childTnLst>
                                </p:cTn>
                              </p:par>
                              <p:par>
                                <p:cTn id="83" presetID="23" presetClass="entr" presetSubtype="32" fill="hold"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p:cTn id="85" dur="2000" fill="hold"/>
                                        <p:tgtEl>
                                          <p:spTgt spid="12"/>
                                        </p:tgtEl>
                                        <p:attrNameLst>
                                          <p:attrName>ppt_w</p:attrName>
                                        </p:attrNameLst>
                                      </p:cBhvr>
                                      <p:tavLst>
                                        <p:tav tm="0">
                                          <p:val>
                                            <p:strVal val="4*#ppt_w"/>
                                          </p:val>
                                        </p:tav>
                                        <p:tav tm="100000">
                                          <p:val>
                                            <p:strVal val="#ppt_w"/>
                                          </p:val>
                                        </p:tav>
                                      </p:tavLst>
                                    </p:anim>
                                    <p:anim calcmode="lin" valueType="num">
                                      <p:cBhvr>
                                        <p:cTn id="86" dur="2000" fill="hold"/>
                                        <p:tgtEl>
                                          <p:spTgt spid="12"/>
                                        </p:tgtEl>
                                        <p:attrNameLst>
                                          <p:attrName>ppt_h</p:attrName>
                                        </p:attrNameLst>
                                      </p:cBhvr>
                                      <p:tavLst>
                                        <p:tav tm="0">
                                          <p:val>
                                            <p:strVal val="4*#ppt_h"/>
                                          </p:val>
                                        </p:tav>
                                        <p:tav tm="100000">
                                          <p:val>
                                            <p:strVal val="#ppt_h"/>
                                          </p:val>
                                        </p:tav>
                                      </p:tavLst>
                                    </p:anim>
                                  </p:childTnLst>
                                </p:cTn>
                              </p:par>
                              <p:par>
                                <p:cTn id="87" presetID="23" presetClass="entr" presetSubtype="32" fill="hold"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2000" fill="hold"/>
                                        <p:tgtEl>
                                          <p:spTgt spid="16"/>
                                        </p:tgtEl>
                                        <p:attrNameLst>
                                          <p:attrName>ppt_w</p:attrName>
                                        </p:attrNameLst>
                                      </p:cBhvr>
                                      <p:tavLst>
                                        <p:tav tm="0">
                                          <p:val>
                                            <p:strVal val="4*#ppt_w"/>
                                          </p:val>
                                        </p:tav>
                                        <p:tav tm="100000">
                                          <p:val>
                                            <p:strVal val="#ppt_w"/>
                                          </p:val>
                                        </p:tav>
                                      </p:tavLst>
                                    </p:anim>
                                    <p:anim calcmode="lin" valueType="num">
                                      <p:cBhvr>
                                        <p:cTn id="90" dur="2000" fill="hold"/>
                                        <p:tgtEl>
                                          <p:spTgt spid="16"/>
                                        </p:tgtEl>
                                        <p:attrNameLst>
                                          <p:attrName>ppt_h</p:attrName>
                                        </p:attrNameLst>
                                      </p:cBhvr>
                                      <p:tavLst>
                                        <p:tav tm="0">
                                          <p:val>
                                            <p:strVal val="4*#ppt_h"/>
                                          </p:val>
                                        </p:tav>
                                        <p:tav tm="100000">
                                          <p:val>
                                            <p:strVal val="#ppt_h"/>
                                          </p:val>
                                        </p:tav>
                                      </p:tavLst>
                                    </p:anim>
                                  </p:childTnLst>
                                </p:cTn>
                              </p:par>
                              <p:par>
                                <p:cTn id="91" presetID="23" presetClass="entr" presetSubtype="32" fill="hold"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p:cTn id="93" dur="2000" fill="hold"/>
                                        <p:tgtEl>
                                          <p:spTgt spid="15"/>
                                        </p:tgtEl>
                                        <p:attrNameLst>
                                          <p:attrName>ppt_w</p:attrName>
                                        </p:attrNameLst>
                                      </p:cBhvr>
                                      <p:tavLst>
                                        <p:tav tm="0">
                                          <p:val>
                                            <p:strVal val="4*#ppt_w"/>
                                          </p:val>
                                        </p:tav>
                                        <p:tav tm="100000">
                                          <p:val>
                                            <p:strVal val="#ppt_w"/>
                                          </p:val>
                                        </p:tav>
                                      </p:tavLst>
                                    </p:anim>
                                    <p:anim calcmode="lin" valueType="num">
                                      <p:cBhvr>
                                        <p:cTn id="94" dur="2000" fill="hold"/>
                                        <p:tgtEl>
                                          <p:spTgt spid="15"/>
                                        </p:tgtEl>
                                        <p:attrNameLst>
                                          <p:attrName>ppt_h</p:attrName>
                                        </p:attrNameLst>
                                      </p:cBhvr>
                                      <p:tavLst>
                                        <p:tav tm="0">
                                          <p:val>
                                            <p:strVal val="4*#ppt_h"/>
                                          </p:val>
                                        </p:tav>
                                        <p:tav tm="100000">
                                          <p:val>
                                            <p:strVal val="#ppt_h"/>
                                          </p:val>
                                        </p:tav>
                                      </p:tavLst>
                                    </p:anim>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2"/>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5"/>
                                        </p:tgtEl>
                                        <p:attrNameLst>
                                          <p:attrName>r</p:attrName>
                                        </p:attrNameLst>
                                      </p:cBhvr>
                                    </p:animRot>
                                  </p:childTnLst>
                                </p:cTn>
                              </p:par>
                            </p:childTnLst>
                          </p:cTn>
                        </p:par>
                        <p:par>
                          <p:cTn id="107" fill="hold">
                            <p:stCondLst>
                              <p:cond delay="4000"/>
                            </p:stCondLst>
                            <p:childTnLst>
                              <p:par>
                                <p:cTn id="108" presetID="23" presetClass="exit" presetSubtype="544" fill="hold" nodeType="afterEffect">
                                  <p:stCondLst>
                                    <p:cond delay="0"/>
                                  </p:stCondLst>
                                  <p:childTnLst>
                                    <p:anim calcmode="lin" valueType="num">
                                      <p:cBhvr>
                                        <p:cTn id="109" dur="2000"/>
                                        <p:tgtEl>
                                          <p:spTgt spid="3"/>
                                        </p:tgtEl>
                                        <p:attrNameLst>
                                          <p:attrName>ppt_w</p:attrName>
                                        </p:attrNameLst>
                                      </p:cBhvr>
                                      <p:tavLst>
                                        <p:tav tm="0">
                                          <p:val>
                                            <p:strVal val="ppt_w"/>
                                          </p:val>
                                        </p:tav>
                                        <p:tav tm="100000">
                                          <p:val>
                                            <p:fltVal val="0"/>
                                          </p:val>
                                        </p:tav>
                                      </p:tavLst>
                                    </p:anim>
                                    <p:anim calcmode="lin" valueType="num">
                                      <p:cBhvr>
                                        <p:cTn id="110" dur="2000"/>
                                        <p:tgtEl>
                                          <p:spTgt spid="3"/>
                                        </p:tgtEl>
                                        <p:attrNameLst>
                                          <p:attrName>ppt_h</p:attrName>
                                        </p:attrNameLst>
                                      </p:cBhvr>
                                      <p:tavLst>
                                        <p:tav tm="0">
                                          <p:val>
                                            <p:strVal val="ppt_h"/>
                                          </p:val>
                                        </p:tav>
                                        <p:tav tm="100000">
                                          <p:val>
                                            <p:fltVal val="0"/>
                                          </p:val>
                                        </p:tav>
                                      </p:tavLst>
                                    </p:anim>
                                    <p:anim calcmode="lin" valueType="num">
                                      <p:cBhvr>
                                        <p:cTn id="111" dur="2000"/>
                                        <p:tgtEl>
                                          <p:spTgt spid="3"/>
                                        </p:tgtEl>
                                        <p:attrNameLst>
                                          <p:attrName>ppt_x</p:attrName>
                                        </p:attrNameLst>
                                      </p:cBhvr>
                                      <p:tavLst>
                                        <p:tav tm="0">
                                          <p:val>
                                            <p:strVal val="ppt_x"/>
                                          </p:val>
                                        </p:tav>
                                        <p:tav tm="100000">
                                          <p:val>
                                            <p:fltVal val="0.5"/>
                                          </p:val>
                                        </p:tav>
                                      </p:tavLst>
                                    </p:anim>
                                    <p:anim calcmode="lin" valueType="num">
                                      <p:cBhvr>
                                        <p:cTn id="112" dur="2000"/>
                                        <p:tgtEl>
                                          <p:spTgt spid="3"/>
                                        </p:tgtEl>
                                        <p:attrNameLst>
                                          <p:attrName>ppt_y</p:attrName>
                                        </p:attrNameLst>
                                      </p:cBhvr>
                                      <p:tavLst>
                                        <p:tav tm="0">
                                          <p:val>
                                            <p:strVal val="ppt_y"/>
                                          </p:val>
                                        </p:tav>
                                        <p:tav tm="100000">
                                          <p:val>
                                            <p:fltVal val="0.5"/>
                                          </p:val>
                                        </p:tav>
                                      </p:tavLst>
                                    </p:anim>
                                    <p:set>
                                      <p:cBhvr>
                                        <p:cTn id="113" dur="1" fill="hold">
                                          <p:stCondLst>
                                            <p:cond delay="1999"/>
                                          </p:stCondLst>
                                        </p:cTn>
                                        <p:tgtEl>
                                          <p:spTgt spid="3"/>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4"/>
                                        </p:tgtEl>
                                        <p:attrNameLst>
                                          <p:attrName>ppt_w</p:attrName>
                                        </p:attrNameLst>
                                      </p:cBhvr>
                                      <p:tavLst>
                                        <p:tav tm="0">
                                          <p:val>
                                            <p:strVal val="ppt_w"/>
                                          </p:val>
                                        </p:tav>
                                        <p:tav tm="100000">
                                          <p:val>
                                            <p:fltVal val="0"/>
                                          </p:val>
                                        </p:tav>
                                      </p:tavLst>
                                    </p:anim>
                                    <p:anim calcmode="lin" valueType="num">
                                      <p:cBhvr>
                                        <p:cTn id="116" dur="2000"/>
                                        <p:tgtEl>
                                          <p:spTgt spid="4"/>
                                        </p:tgtEl>
                                        <p:attrNameLst>
                                          <p:attrName>ppt_h</p:attrName>
                                        </p:attrNameLst>
                                      </p:cBhvr>
                                      <p:tavLst>
                                        <p:tav tm="0">
                                          <p:val>
                                            <p:strVal val="ppt_h"/>
                                          </p:val>
                                        </p:tav>
                                        <p:tav tm="100000">
                                          <p:val>
                                            <p:fltVal val="0"/>
                                          </p:val>
                                        </p:tav>
                                      </p:tavLst>
                                    </p:anim>
                                    <p:anim calcmode="lin" valueType="num">
                                      <p:cBhvr>
                                        <p:cTn id="117" dur="2000"/>
                                        <p:tgtEl>
                                          <p:spTgt spid="4"/>
                                        </p:tgtEl>
                                        <p:attrNameLst>
                                          <p:attrName>ppt_x</p:attrName>
                                        </p:attrNameLst>
                                      </p:cBhvr>
                                      <p:tavLst>
                                        <p:tav tm="0">
                                          <p:val>
                                            <p:strVal val="ppt_x"/>
                                          </p:val>
                                        </p:tav>
                                        <p:tav tm="100000">
                                          <p:val>
                                            <p:fltVal val="0.5"/>
                                          </p:val>
                                        </p:tav>
                                      </p:tavLst>
                                    </p:anim>
                                    <p:anim calcmode="lin" valueType="num">
                                      <p:cBhvr>
                                        <p:cTn id="118" dur="2000"/>
                                        <p:tgtEl>
                                          <p:spTgt spid="4"/>
                                        </p:tgtEl>
                                        <p:attrNameLst>
                                          <p:attrName>ppt_y</p:attrName>
                                        </p:attrNameLst>
                                      </p:cBhvr>
                                      <p:tavLst>
                                        <p:tav tm="0">
                                          <p:val>
                                            <p:strVal val="ppt_y"/>
                                          </p:val>
                                        </p:tav>
                                        <p:tav tm="100000">
                                          <p:val>
                                            <p:fltVal val="0.5"/>
                                          </p:val>
                                        </p:tav>
                                      </p:tavLst>
                                    </p:anim>
                                    <p:set>
                                      <p:cBhvr>
                                        <p:cTn id="119" dur="1" fill="hold">
                                          <p:stCondLst>
                                            <p:cond delay="1999"/>
                                          </p:stCondLst>
                                        </p:cTn>
                                        <p:tgtEl>
                                          <p:spTgt spid="4"/>
                                        </p:tgtEl>
                                        <p:attrNameLst>
                                          <p:attrName>style.visibility</p:attrName>
                                        </p:attrNameLst>
                                      </p:cBhvr>
                                      <p:to>
                                        <p:strVal val="hidden"/>
                                      </p:to>
                                    </p:set>
                                  </p:childTnLst>
                                </p:cTn>
                              </p:par>
                              <p:par>
                                <p:cTn id="120" presetID="23" presetClass="exit" presetSubtype="544" fill="hold" nodeType="withEffect">
                                  <p:stCondLst>
                                    <p:cond delay="0"/>
                                  </p:stCondLst>
                                  <p:childTnLst>
                                    <p:anim calcmode="lin" valueType="num">
                                      <p:cBhvr>
                                        <p:cTn id="121" dur="2000"/>
                                        <p:tgtEl>
                                          <p:spTgt spid="5"/>
                                        </p:tgtEl>
                                        <p:attrNameLst>
                                          <p:attrName>ppt_w</p:attrName>
                                        </p:attrNameLst>
                                      </p:cBhvr>
                                      <p:tavLst>
                                        <p:tav tm="0">
                                          <p:val>
                                            <p:strVal val="ppt_w"/>
                                          </p:val>
                                        </p:tav>
                                        <p:tav tm="100000">
                                          <p:val>
                                            <p:fltVal val="0"/>
                                          </p:val>
                                        </p:tav>
                                      </p:tavLst>
                                    </p:anim>
                                    <p:anim calcmode="lin" valueType="num">
                                      <p:cBhvr>
                                        <p:cTn id="122" dur="2000"/>
                                        <p:tgtEl>
                                          <p:spTgt spid="5"/>
                                        </p:tgtEl>
                                        <p:attrNameLst>
                                          <p:attrName>ppt_h</p:attrName>
                                        </p:attrNameLst>
                                      </p:cBhvr>
                                      <p:tavLst>
                                        <p:tav tm="0">
                                          <p:val>
                                            <p:strVal val="ppt_h"/>
                                          </p:val>
                                        </p:tav>
                                        <p:tav tm="100000">
                                          <p:val>
                                            <p:fltVal val="0"/>
                                          </p:val>
                                        </p:tav>
                                      </p:tavLst>
                                    </p:anim>
                                    <p:anim calcmode="lin" valueType="num">
                                      <p:cBhvr>
                                        <p:cTn id="123" dur="2000"/>
                                        <p:tgtEl>
                                          <p:spTgt spid="5"/>
                                        </p:tgtEl>
                                        <p:attrNameLst>
                                          <p:attrName>ppt_x</p:attrName>
                                        </p:attrNameLst>
                                      </p:cBhvr>
                                      <p:tavLst>
                                        <p:tav tm="0">
                                          <p:val>
                                            <p:strVal val="ppt_x"/>
                                          </p:val>
                                        </p:tav>
                                        <p:tav tm="100000">
                                          <p:val>
                                            <p:fltVal val="0.5"/>
                                          </p:val>
                                        </p:tav>
                                      </p:tavLst>
                                    </p:anim>
                                    <p:anim calcmode="lin" valueType="num">
                                      <p:cBhvr>
                                        <p:cTn id="124" dur="2000"/>
                                        <p:tgtEl>
                                          <p:spTgt spid="5"/>
                                        </p:tgtEl>
                                        <p:attrNameLst>
                                          <p:attrName>ppt_y</p:attrName>
                                        </p:attrNameLst>
                                      </p:cBhvr>
                                      <p:tavLst>
                                        <p:tav tm="0">
                                          <p:val>
                                            <p:strVal val="ppt_y"/>
                                          </p:val>
                                        </p:tav>
                                        <p:tav tm="100000">
                                          <p:val>
                                            <p:fltVal val="0.5"/>
                                          </p:val>
                                        </p:tav>
                                      </p:tavLst>
                                    </p:anim>
                                    <p:set>
                                      <p:cBhvr>
                                        <p:cTn id="125" dur="1" fill="hold">
                                          <p:stCondLst>
                                            <p:cond delay="1999"/>
                                          </p:stCondLst>
                                        </p:cTn>
                                        <p:tgtEl>
                                          <p:spTgt spid="5"/>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2000"/>
                                        <p:tgtEl>
                                          <p:spTgt spid="6"/>
                                        </p:tgtEl>
                                        <p:attrNameLst>
                                          <p:attrName>ppt_w</p:attrName>
                                        </p:attrNameLst>
                                      </p:cBhvr>
                                      <p:tavLst>
                                        <p:tav tm="0">
                                          <p:val>
                                            <p:strVal val="ppt_w"/>
                                          </p:val>
                                        </p:tav>
                                        <p:tav tm="100000">
                                          <p:val>
                                            <p:fltVal val="0"/>
                                          </p:val>
                                        </p:tav>
                                      </p:tavLst>
                                    </p:anim>
                                    <p:anim calcmode="lin" valueType="num">
                                      <p:cBhvr>
                                        <p:cTn id="128" dur="2000"/>
                                        <p:tgtEl>
                                          <p:spTgt spid="6"/>
                                        </p:tgtEl>
                                        <p:attrNameLst>
                                          <p:attrName>ppt_h</p:attrName>
                                        </p:attrNameLst>
                                      </p:cBhvr>
                                      <p:tavLst>
                                        <p:tav tm="0">
                                          <p:val>
                                            <p:strVal val="ppt_h"/>
                                          </p:val>
                                        </p:tav>
                                        <p:tav tm="100000">
                                          <p:val>
                                            <p:fltVal val="0"/>
                                          </p:val>
                                        </p:tav>
                                      </p:tavLst>
                                    </p:anim>
                                    <p:anim calcmode="lin" valueType="num">
                                      <p:cBhvr>
                                        <p:cTn id="129" dur="2000"/>
                                        <p:tgtEl>
                                          <p:spTgt spid="6"/>
                                        </p:tgtEl>
                                        <p:attrNameLst>
                                          <p:attrName>ppt_x</p:attrName>
                                        </p:attrNameLst>
                                      </p:cBhvr>
                                      <p:tavLst>
                                        <p:tav tm="0">
                                          <p:val>
                                            <p:strVal val="ppt_x"/>
                                          </p:val>
                                        </p:tav>
                                        <p:tav tm="100000">
                                          <p:val>
                                            <p:fltVal val="0.5"/>
                                          </p:val>
                                        </p:tav>
                                      </p:tavLst>
                                    </p:anim>
                                    <p:anim calcmode="lin" valueType="num">
                                      <p:cBhvr>
                                        <p:cTn id="130" dur="2000"/>
                                        <p:tgtEl>
                                          <p:spTgt spid="6"/>
                                        </p:tgtEl>
                                        <p:attrNameLst>
                                          <p:attrName>ppt_y</p:attrName>
                                        </p:attrNameLst>
                                      </p:cBhvr>
                                      <p:tavLst>
                                        <p:tav tm="0">
                                          <p:val>
                                            <p:strVal val="ppt_y"/>
                                          </p:val>
                                        </p:tav>
                                        <p:tav tm="100000">
                                          <p:val>
                                            <p:fltVal val="0.5"/>
                                          </p:val>
                                        </p:tav>
                                      </p:tavLst>
                                    </p:anim>
                                    <p:set>
                                      <p:cBhvr>
                                        <p:cTn id="131" dur="1" fill="hold">
                                          <p:stCondLst>
                                            <p:cond delay="1999"/>
                                          </p:stCondLst>
                                        </p:cTn>
                                        <p:tgtEl>
                                          <p:spTgt spid="6"/>
                                        </p:tgtEl>
                                        <p:attrNameLst>
                                          <p:attrName>style.visibility</p:attrName>
                                        </p:attrNameLst>
                                      </p:cBhvr>
                                      <p:to>
                                        <p:strVal val="hidden"/>
                                      </p:to>
                                    </p:set>
                                  </p:childTnLst>
                                </p:cTn>
                              </p:par>
                              <p:par>
                                <p:cTn id="132" presetID="23" presetClass="exit" presetSubtype="544" fill="hold" nodeType="withEffect">
                                  <p:stCondLst>
                                    <p:cond delay="0"/>
                                  </p:stCondLst>
                                  <p:childTnLst>
                                    <p:anim calcmode="lin" valueType="num">
                                      <p:cBhvr>
                                        <p:cTn id="133" dur="2000"/>
                                        <p:tgtEl>
                                          <p:spTgt spid="7"/>
                                        </p:tgtEl>
                                        <p:attrNameLst>
                                          <p:attrName>ppt_w</p:attrName>
                                        </p:attrNameLst>
                                      </p:cBhvr>
                                      <p:tavLst>
                                        <p:tav tm="0">
                                          <p:val>
                                            <p:strVal val="ppt_w"/>
                                          </p:val>
                                        </p:tav>
                                        <p:tav tm="100000">
                                          <p:val>
                                            <p:fltVal val="0"/>
                                          </p:val>
                                        </p:tav>
                                      </p:tavLst>
                                    </p:anim>
                                    <p:anim calcmode="lin" valueType="num">
                                      <p:cBhvr>
                                        <p:cTn id="134" dur="2000"/>
                                        <p:tgtEl>
                                          <p:spTgt spid="7"/>
                                        </p:tgtEl>
                                        <p:attrNameLst>
                                          <p:attrName>ppt_h</p:attrName>
                                        </p:attrNameLst>
                                      </p:cBhvr>
                                      <p:tavLst>
                                        <p:tav tm="0">
                                          <p:val>
                                            <p:strVal val="ppt_h"/>
                                          </p:val>
                                        </p:tav>
                                        <p:tav tm="100000">
                                          <p:val>
                                            <p:fltVal val="0"/>
                                          </p:val>
                                        </p:tav>
                                      </p:tavLst>
                                    </p:anim>
                                    <p:anim calcmode="lin" valueType="num">
                                      <p:cBhvr>
                                        <p:cTn id="135" dur="2000"/>
                                        <p:tgtEl>
                                          <p:spTgt spid="7"/>
                                        </p:tgtEl>
                                        <p:attrNameLst>
                                          <p:attrName>ppt_x</p:attrName>
                                        </p:attrNameLst>
                                      </p:cBhvr>
                                      <p:tavLst>
                                        <p:tav tm="0">
                                          <p:val>
                                            <p:strVal val="ppt_x"/>
                                          </p:val>
                                        </p:tav>
                                        <p:tav tm="100000">
                                          <p:val>
                                            <p:fltVal val="0.5"/>
                                          </p:val>
                                        </p:tav>
                                      </p:tavLst>
                                    </p:anim>
                                    <p:anim calcmode="lin" valueType="num">
                                      <p:cBhvr>
                                        <p:cTn id="136" dur="2000"/>
                                        <p:tgtEl>
                                          <p:spTgt spid="7"/>
                                        </p:tgtEl>
                                        <p:attrNameLst>
                                          <p:attrName>ppt_y</p:attrName>
                                        </p:attrNameLst>
                                      </p:cBhvr>
                                      <p:tavLst>
                                        <p:tav tm="0">
                                          <p:val>
                                            <p:strVal val="ppt_y"/>
                                          </p:val>
                                        </p:tav>
                                        <p:tav tm="100000">
                                          <p:val>
                                            <p:fltVal val="0.5"/>
                                          </p:val>
                                        </p:tav>
                                      </p:tavLst>
                                    </p:anim>
                                    <p:set>
                                      <p:cBhvr>
                                        <p:cTn id="137" dur="1" fill="hold">
                                          <p:stCondLst>
                                            <p:cond delay="1999"/>
                                          </p:stCondLst>
                                        </p:cTn>
                                        <p:tgtEl>
                                          <p:spTgt spid="7"/>
                                        </p:tgtEl>
                                        <p:attrNameLst>
                                          <p:attrName>style.visibility</p:attrName>
                                        </p:attrNameLst>
                                      </p:cBhvr>
                                      <p:to>
                                        <p:strVal val="hidden"/>
                                      </p:to>
                                    </p:set>
                                  </p:childTnLst>
                                </p:cTn>
                              </p:par>
                              <p:par>
                                <p:cTn id="138" presetID="23" presetClass="exit" presetSubtype="544" fill="hold" nodeType="withEffect">
                                  <p:stCondLst>
                                    <p:cond delay="0"/>
                                  </p:stCondLst>
                                  <p:childTnLst>
                                    <p:anim calcmode="lin" valueType="num">
                                      <p:cBhvr>
                                        <p:cTn id="139" dur="2000"/>
                                        <p:tgtEl>
                                          <p:spTgt spid="8"/>
                                        </p:tgtEl>
                                        <p:attrNameLst>
                                          <p:attrName>ppt_w</p:attrName>
                                        </p:attrNameLst>
                                      </p:cBhvr>
                                      <p:tavLst>
                                        <p:tav tm="0">
                                          <p:val>
                                            <p:strVal val="ppt_w"/>
                                          </p:val>
                                        </p:tav>
                                        <p:tav tm="100000">
                                          <p:val>
                                            <p:fltVal val="0"/>
                                          </p:val>
                                        </p:tav>
                                      </p:tavLst>
                                    </p:anim>
                                    <p:anim calcmode="lin" valueType="num">
                                      <p:cBhvr>
                                        <p:cTn id="140" dur="2000"/>
                                        <p:tgtEl>
                                          <p:spTgt spid="8"/>
                                        </p:tgtEl>
                                        <p:attrNameLst>
                                          <p:attrName>ppt_h</p:attrName>
                                        </p:attrNameLst>
                                      </p:cBhvr>
                                      <p:tavLst>
                                        <p:tav tm="0">
                                          <p:val>
                                            <p:strVal val="ppt_h"/>
                                          </p:val>
                                        </p:tav>
                                        <p:tav tm="100000">
                                          <p:val>
                                            <p:fltVal val="0"/>
                                          </p:val>
                                        </p:tav>
                                      </p:tavLst>
                                    </p:anim>
                                    <p:anim calcmode="lin" valueType="num">
                                      <p:cBhvr>
                                        <p:cTn id="141" dur="2000"/>
                                        <p:tgtEl>
                                          <p:spTgt spid="8"/>
                                        </p:tgtEl>
                                        <p:attrNameLst>
                                          <p:attrName>ppt_x</p:attrName>
                                        </p:attrNameLst>
                                      </p:cBhvr>
                                      <p:tavLst>
                                        <p:tav tm="0">
                                          <p:val>
                                            <p:strVal val="ppt_x"/>
                                          </p:val>
                                        </p:tav>
                                        <p:tav tm="100000">
                                          <p:val>
                                            <p:fltVal val="0.5"/>
                                          </p:val>
                                        </p:tav>
                                      </p:tavLst>
                                    </p:anim>
                                    <p:anim calcmode="lin" valueType="num">
                                      <p:cBhvr>
                                        <p:cTn id="142" dur="2000"/>
                                        <p:tgtEl>
                                          <p:spTgt spid="8"/>
                                        </p:tgtEl>
                                        <p:attrNameLst>
                                          <p:attrName>ppt_y</p:attrName>
                                        </p:attrNameLst>
                                      </p:cBhvr>
                                      <p:tavLst>
                                        <p:tav tm="0">
                                          <p:val>
                                            <p:strVal val="ppt_y"/>
                                          </p:val>
                                        </p:tav>
                                        <p:tav tm="100000">
                                          <p:val>
                                            <p:fltVal val="0.5"/>
                                          </p:val>
                                        </p:tav>
                                      </p:tavLst>
                                    </p:anim>
                                    <p:set>
                                      <p:cBhvr>
                                        <p:cTn id="143" dur="1" fill="hold">
                                          <p:stCondLst>
                                            <p:cond delay="1999"/>
                                          </p:stCondLst>
                                        </p:cTn>
                                        <p:tgtEl>
                                          <p:spTgt spid="8"/>
                                        </p:tgtEl>
                                        <p:attrNameLst>
                                          <p:attrName>style.visibility</p:attrName>
                                        </p:attrNameLst>
                                      </p:cBhvr>
                                      <p:to>
                                        <p:strVal val="hidden"/>
                                      </p:to>
                                    </p:set>
                                  </p:childTnLst>
                                </p:cTn>
                              </p:par>
                              <p:par>
                                <p:cTn id="144" presetID="23" presetClass="exit" presetSubtype="544" fill="hold" nodeType="withEffect">
                                  <p:stCondLst>
                                    <p:cond delay="0"/>
                                  </p:stCondLst>
                                  <p:childTnLst>
                                    <p:anim calcmode="lin" valueType="num">
                                      <p:cBhvr>
                                        <p:cTn id="145" dur="2000"/>
                                        <p:tgtEl>
                                          <p:spTgt spid="9"/>
                                        </p:tgtEl>
                                        <p:attrNameLst>
                                          <p:attrName>ppt_w</p:attrName>
                                        </p:attrNameLst>
                                      </p:cBhvr>
                                      <p:tavLst>
                                        <p:tav tm="0">
                                          <p:val>
                                            <p:strVal val="ppt_w"/>
                                          </p:val>
                                        </p:tav>
                                        <p:tav tm="100000">
                                          <p:val>
                                            <p:fltVal val="0"/>
                                          </p:val>
                                        </p:tav>
                                      </p:tavLst>
                                    </p:anim>
                                    <p:anim calcmode="lin" valueType="num">
                                      <p:cBhvr>
                                        <p:cTn id="146" dur="2000"/>
                                        <p:tgtEl>
                                          <p:spTgt spid="9"/>
                                        </p:tgtEl>
                                        <p:attrNameLst>
                                          <p:attrName>ppt_h</p:attrName>
                                        </p:attrNameLst>
                                      </p:cBhvr>
                                      <p:tavLst>
                                        <p:tav tm="0">
                                          <p:val>
                                            <p:strVal val="ppt_h"/>
                                          </p:val>
                                        </p:tav>
                                        <p:tav tm="100000">
                                          <p:val>
                                            <p:fltVal val="0"/>
                                          </p:val>
                                        </p:tav>
                                      </p:tavLst>
                                    </p:anim>
                                    <p:anim calcmode="lin" valueType="num">
                                      <p:cBhvr>
                                        <p:cTn id="147" dur="2000"/>
                                        <p:tgtEl>
                                          <p:spTgt spid="9"/>
                                        </p:tgtEl>
                                        <p:attrNameLst>
                                          <p:attrName>ppt_x</p:attrName>
                                        </p:attrNameLst>
                                      </p:cBhvr>
                                      <p:tavLst>
                                        <p:tav tm="0">
                                          <p:val>
                                            <p:strVal val="ppt_x"/>
                                          </p:val>
                                        </p:tav>
                                        <p:tav tm="100000">
                                          <p:val>
                                            <p:fltVal val="0.5"/>
                                          </p:val>
                                        </p:tav>
                                      </p:tavLst>
                                    </p:anim>
                                    <p:anim calcmode="lin" valueType="num">
                                      <p:cBhvr>
                                        <p:cTn id="148" dur="2000"/>
                                        <p:tgtEl>
                                          <p:spTgt spid="9"/>
                                        </p:tgtEl>
                                        <p:attrNameLst>
                                          <p:attrName>ppt_y</p:attrName>
                                        </p:attrNameLst>
                                      </p:cBhvr>
                                      <p:tavLst>
                                        <p:tav tm="0">
                                          <p:val>
                                            <p:strVal val="ppt_y"/>
                                          </p:val>
                                        </p:tav>
                                        <p:tav tm="100000">
                                          <p:val>
                                            <p:fltVal val="0.5"/>
                                          </p:val>
                                        </p:tav>
                                      </p:tavLst>
                                    </p:anim>
                                    <p:set>
                                      <p:cBhvr>
                                        <p:cTn id="149" dur="1" fill="hold">
                                          <p:stCondLst>
                                            <p:cond delay="1999"/>
                                          </p:stCondLst>
                                        </p:cTn>
                                        <p:tgtEl>
                                          <p:spTgt spid="9"/>
                                        </p:tgtEl>
                                        <p:attrNameLst>
                                          <p:attrName>style.visibility</p:attrName>
                                        </p:attrNameLst>
                                      </p:cBhvr>
                                      <p:to>
                                        <p:strVal val="hidden"/>
                                      </p:to>
                                    </p:set>
                                  </p:childTnLst>
                                </p:cTn>
                              </p:par>
                              <p:par>
                                <p:cTn id="150" presetID="23" presetClass="exit" presetSubtype="544" fill="hold" nodeType="withEffect">
                                  <p:stCondLst>
                                    <p:cond delay="0"/>
                                  </p:stCondLst>
                                  <p:childTnLst>
                                    <p:anim calcmode="lin" valueType="num">
                                      <p:cBhvr>
                                        <p:cTn id="151" dur="2000"/>
                                        <p:tgtEl>
                                          <p:spTgt spid="10"/>
                                        </p:tgtEl>
                                        <p:attrNameLst>
                                          <p:attrName>ppt_w</p:attrName>
                                        </p:attrNameLst>
                                      </p:cBhvr>
                                      <p:tavLst>
                                        <p:tav tm="0">
                                          <p:val>
                                            <p:strVal val="ppt_w"/>
                                          </p:val>
                                        </p:tav>
                                        <p:tav tm="100000">
                                          <p:val>
                                            <p:fltVal val="0"/>
                                          </p:val>
                                        </p:tav>
                                      </p:tavLst>
                                    </p:anim>
                                    <p:anim calcmode="lin" valueType="num">
                                      <p:cBhvr>
                                        <p:cTn id="152" dur="2000"/>
                                        <p:tgtEl>
                                          <p:spTgt spid="10"/>
                                        </p:tgtEl>
                                        <p:attrNameLst>
                                          <p:attrName>ppt_h</p:attrName>
                                        </p:attrNameLst>
                                      </p:cBhvr>
                                      <p:tavLst>
                                        <p:tav tm="0">
                                          <p:val>
                                            <p:strVal val="ppt_h"/>
                                          </p:val>
                                        </p:tav>
                                        <p:tav tm="100000">
                                          <p:val>
                                            <p:fltVal val="0"/>
                                          </p:val>
                                        </p:tav>
                                      </p:tavLst>
                                    </p:anim>
                                    <p:anim calcmode="lin" valueType="num">
                                      <p:cBhvr>
                                        <p:cTn id="153" dur="2000"/>
                                        <p:tgtEl>
                                          <p:spTgt spid="10"/>
                                        </p:tgtEl>
                                        <p:attrNameLst>
                                          <p:attrName>ppt_x</p:attrName>
                                        </p:attrNameLst>
                                      </p:cBhvr>
                                      <p:tavLst>
                                        <p:tav tm="0">
                                          <p:val>
                                            <p:strVal val="ppt_x"/>
                                          </p:val>
                                        </p:tav>
                                        <p:tav tm="100000">
                                          <p:val>
                                            <p:fltVal val="0.5"/>
                                          </p:val>
                                        </p:tav>
                                      </p:tavLst>
                                    </p:anim>
                                    <p:anim calcmode="lin" valueType="num">
                                      <p:cBhvr>
                                        <p:cTn id="154" dur="2000"/>
                                        <p:tgtEl>
                                          <p:spTgt spid="10"/>
                                        </p:tgtEl>
                                        <p:attrNameLst>
                                          <p:attrName>ppt_y</p:attrName>
                                        </p:attrNameLst>
                                      </p:cBhvr>
                                      <p:tavLst>
                                        <p:tav tm="0">
                                          <p:val>
                                            <p:strVal val="ppt_y"/>
                                          </p:val>
                                        </p:tav>
                                        <p:tav tm="100000">
                                          <p:val>
                                            <p:fltVal val="0.5"/>
                                          </p:val>
                                        </p:tav>
                                      </p:tavLst>
                                    </p:anim>
                                    <p:set>
                                      <p:cBhvr>
                                        <p:cTn id="155" dur="1" fill="hold">
                                          <p:stCondLst>
                                            <p:cond delay="1999"/>
                                          </p:stCondLst>
                                        </p:cTn>
                                        <p:tgtEl>
                                          <p:spTgt spid="10"/>
                                        </p:tgtEl>
                                        <p:attrNameLst>
                                          <p:attrName>style.visibility</p:attrName>
                                        </p:attrNameLst>
                                      </p:cBhvr>
                                      <p:to>
                                        <p:strVal val="hidden"/>
                                      </p:to>
                                    </p:set>
                                  </p:childTnLst>
                                </p:cTn>
                              </p:par>
                              <p:par>
                                <p:cTn id="156" presetID="23" presetClass="exit" presetSubtype="288" fill="hold" nodeType="withEffect">
                                  <p:stCondLst>
                                    <p:cond delay="0"/>
                                  </p:stCondLst>
                                  <p:childTnLst>
                                    <p:anim calcmode="lin" valueType="num">
                                      <p:cBhvr>
                                        <p:cTn id="157" dur="2000"/>
                                        <p:tgtEl>
                                          <p:spTgt spid="11"/>
                                        </p:tgtEl>
                                        <p:attrNameLst>
                                          <p:attrName>ppt_w</p:attrName>
                                        </p:attrNameLst>
                                      </p:cBhvr>
                                      <p:tavLst>
                                        <p:tav tm="0">
                                          <p:val>
                                            <p:strVal val="ppt_w"/>
                                          </p:val>
                                        </p:tav>
                                        <p:tav tm="100000">
                                          <p:val>
                                            <p:strVal val="2/3*ppt_w"/>
                                          </p:val>
                                        </p:tav>
                                      </p:tavLst>
                                    </p:anim>
                                    <p:anim calcmode="lin" valueType="num">
                                      <p:cBhvr>
                                        <p:cTn id="158" dur="2000"/>
                                        <p:tgtEl>
                                          <p:spTgt spid="11"/>
                                        </p:tgtEl>
                                        <p:attrNameLst>
                                          <p:attrName>ppt_h</p:attrName>
                                        </p:attrNameLst>
                                      </p:cBhvr>
                                      <p:tavLst>
                                        <p:tav tm="0">
                                          <p:val>
                                            <p:strVal val="ppt_h"/>
                                          </p:val>
                                        </p:tav>
                                        <p:tav tm="100000">
                                          <p:val>
                                            <p:strVal val="2/3*ppt_h"/>
                                          </p:val>
                                        </p:tav>
                                      </p:tavLst>
                                    </p:anim>
                                    <p:set>
                                      <p:cBhvr>
                                        <p:cTn id="159" dur="1" fill="hold">
                                          <p:stCondLst>
                                            <p:cond delay="1999"/>
                                          </p:stCondLst>
                                        </p:cTn>
                                        <p:tgtEl>
                                          <p:spTgt spid="11"/>
                                        </p:tgtEl>
                                        <p:attrNameLst>
                                          <p:attrName>style.visibility</p:attrName>
                                        </p:attrNameLst>
                                      </p:cBhvr>
                                      <p:to>
                                        <p:strVal val="hidden"/>
                                      </p:to>
                                    </p:set>
                                  </p:childTnLst>
                                </p:cTn>
                              </p:par>
                              <p:par>
                                <p:cTn id="160" presetID="23" presetClass="exit" presetSubtype="288" fill="hold" nodeType="withEffect">
                                  <p:stCondLst>
                                    <p:cond delay="0"/>
                                  </p:stCondLst>
                                  <p:childTnLst>
                                    <p:anim calcmode="lin" valueType="num">
                                      <p:cBhvr>
                                        <p:cTn id="161" dur="2000"/>
                                        <p:tgtEl>
                                          <p:spTgt spid="12"/>
                                        </p:tgtEl>
                                        <p:attrNameLst>
                                          <p:attrName>ppt_w</p:attrName>
                                        </p:attrNameLst>
                                      </p:cBhvr>
                                      <p:tavLst>
                                        <p:tav tm="0">
                                          <p:val>
                                            <p:strVal val="ppt_w"/>
                                          </p:val>
                                        </p:tav>
                                        <p:tav tm="100000">
                                          <p:val>
                                            <p:strVal val="2/3*ppt_w"/>
                                          </p:val>
                                        </p:tav>
                                      </p:tavLst>
                                    </p:anim>
                                    <p:anim calcmode="lin" valueType="num">
                                      <p:cBhvr>
                                        <p:cTn id="162" dur="2000"/>
                                        <p:tgtEl>
                                          <p:spTgt spid="12"/>
                                        </p:tgtEl>
                                        <p:attrNameLst>
                                          <p:attrName>ppt_h</p:attrName>
                                        </p:attrNameLst>
                                      </p:cBhvr>
                                      <p:tavLst>
                                        <p:tav tm="0">
                                          <p:val>
                                            <p:strVal val="ppt_h"/>
                                          </p:val>
                                        </p:tav>
                                        <p:tav tm="100000">
                                          <p:val>
                                            <p:strVal val="2/3*ppt_h"/>
                                          </p:val>
                                        </p:tav>
                                      </p:tavLst>
                                    </p:anim>
                                    <p:set>
                                      <p:cBhvr>
                                        <p:cTn id="163" dur="1" fill="hold">
                                          <p:stCondLst>
                                            <p:cond delay="1999"/>
                                          </p:stCondLst>
                                        </p:cTn>
                                        <p:tgtEl>
                                          <p:spTgt spid="12"/>
                                        </p:tgtEl>
                                        <p:attrNameLst>
                                          <p:attrName>style.visibility</p:attrName>
                                        </p:attrNameLst>
                                      </p:cBhvr>
                                      <p:to>
                                        <p:strVal val="hidden"/>
                                      </p:to>
                                    </p:set>
                                  </p:childTnLst>
                                </p:cTn>
                              </p:par>
                              <p:par>
                                <p:cTn id="164" presetID="23" presetClass="exit" presetSubtype="288" fill="hold" nodeType="withEffect">
                                  <p:stCondLst>
                                    <p:cond delay="0"/>
                                  </p:stCondLst>
                                  <p:childTnLst>
                                    <p:anim calcmode="lin" valueType="num">
                                      <p:cBhvr>
                                        <p:cTn id="165" dur="2000"/>
                                        <p:tgtEl>
                                          <p:spTgt spid="13"/>
                                        </p:tgtEl>
                                        <p:attrNameLst>
                                          <p:attrName>ppt_w</p:attrName>
                                        </p:attrNameLst>
                                      </p:cBhvr>
                                      <p:tavLst>
                                        <p:tav tm="0">
                                          <p:val>
                                            <p:strVal val="ppt_w"/>
                                          </p:val>
                                        </p:tav>
                                        <p:tav tm="100000">
                                          <p:val>
                                            <p:strVal val="2/3*ppt_w"/>
                                          </p:val>
                                        </p:tav>
                                      </p:tavLst>
                                    </p:anim>
                                    <p:anim calcmode="lin" valueType="num">
                                      <p:cBhvr>
                                        <p:cTn id="166" dur="2000"/>
                                        <p:tgtEl>
                                          <p:spTgt spid="13"/>
                                        </p:tgtEl>
                                        <p:attrNameLst>
                                          <p:attrName>ppt_h</p:attrName>
                                        </p:attrNameLst>
                                      </p:cBhvr>
                                      <p:tavLst>
                                        <p:tav tm="0">
                                          <p:val>
                                            <p:strVal val="ppt_h"/>
                                          </p:val>
                                        </p:tav>
                                        <p:tav tm="100000">
                                          <p:val>
                                            <p:strVal val="2/3*ppt_h"/>
                                          </p:val>
                                        </p:tav>
                                      </p:tavLst>
                                    </p:anim>
                                    <p:set>
                                      <p:cBhvr>
                                        <p:cTn id="167" dur="1" fill="hold">
                                          <p:stCondLst>
                                            <p:cond delay="1999"/>
                                          </p:stCondLst>
                                        </p:cTn>
                                        <p:tgtEl>
                                          <p:spTgt spid="13"/>
                                        </p:tgtEl>
                                        <p:attrNameLst>
                                          <p:attrName>style.visibility</p:attrName>
                                        </p:attrNameLst>
                                      </p:cBhvr>
                                      <p:to>
                                        <p:strVal val="hidden"/>
                                      </p:to>
                                    </p:set>
                                  </p:childTnLst>
                                </p:cTn>
                              </p:par>
                              <p:par>
                                <p:cTn id="168" presetID="23" presetClass="exit" presetSubtype="288" fill="hold" nodeType="withEffect">
                                  <p:stCondLst>
                                    <p:cond delay="0"/>
                                  </p:stCondLst>
                                  <p:childTnLst>
                                    <p:anim calcmode="lin" valueType="num">
                                      <p:cBhvr>
                                        <p:cTn id="169" dur="2000"/>
                                        <p:tgtEl>
                                          <p:spTgt spid="14"/>
                                        </p:tgtEl>
                                        <p:attrNameLst>
                                          <p:attrName>ppt_w</p:attrName>
                                        </p:attrNameLst>
                                      </p:cBhvr>
                                      <p:tavLst>
                                        <p:tav tm="0">
                                          <p:val>
                                            <p:strVal val="ppt_w"/>
                                          </p:val>
                                        </p:tav>
                                        <p:tav tm="100000">
                                          <p:val>
                                            <p:strVal val="2/3*ppt_w"/>
                                          </p:val>
                                        </p:tav>
                                      </p:tavLst>
                                    </p:anim>
                                    <p:anim calcmode="lin" valueType="num">
                                      <p:cBhvr>
                                        <p:cTn id="170" dur="2000"/>
                                        <p:tgtEl>
                                          <p:spTgt spid="14"/>
                                        </p:tgtEl>
                                        <p:attrNameLst>
                                          <p:attrName>ppt_h</p:attrName>
                                        </p:attrNameLst>
                                      </p:cBhvr>
                                      <p:tavLst>
                                        <p:tav tm="0">
                                          <p:val>
                                            <p:strVal val="ppt_h"/>
                                          </p:val>
                                        </p:tav>
                                        <p:tav tm="100000">
                                          <p:val>
                                            <p:strVal val="2/3*ppt_h"/>
                                          </p:val>
                                        </p:tav>
                                      </p:tavLst>
                                    </p:anim>
                                    <p:set>
                                      <p:cBhvr>
                                        <p:cTn id="171" dur="1" fill="hold">
                                          <p:stCondLst>
                                            <p:cond delay="1999"/>
                                          </p:stCondLst>
                                        </p:cTn>
                                        <p:tgtEl>
                                          <p:spTgt spid="14"/>
                                        </p:tgtEl>
                                        <p:attrNameLst>
                                          <p:attrName>style.visibility</p:attrName>
                                        </p:attrNameLst>
                                      </p:cBhvr>
                                      <p:to>
                                        <p:strVal val="hidden"/>
                                      </p:to>
                                    </p:set>
                                  </p:childTnLst>
                                </p:cTn>
                              </p:par>
                              <p:par>
                                <p:cTn id="172" presetID="23" presetClass="exit" presetSubtype="288" fill="hold" nodeType="withEffect">
                                  <p:stCondLst>
                                    <p:cond delay="0"/>
                                  </p:stCondLst>
                                  <p:childTnLst>
                                    <p:anim calcmode="lin" valueType="num">
                                      <p:cBhvr>
                                        <p:cTn id="173" dur="2000"/>
                                        <p:tgtEl>
                                          <p:spTgt spid="15"/>
                                        </p:tgtEl>
                                        <p:attrNameLst>
                                          <p:attrName>ppt_w</p:attrName>
                                        </p:attrNameLst>
                                      </p:cBhvr>
                                      <p:tavLst>
                                        <p:tav tm="0">
                                          <p:val>
                                            <p:strVal val="ppt_w"/>
                                          </p:val>
                                        </p:tav>
                                        <p:tav tm="100000">
                                          <p:val>
                                            <p:strVal val="2/3*ppt_w"/>
                                          </p:val>
                                        </p:tav>
                                      </p:tavLst>
                                    </p:anim>
                                    <p:anim calcmode="lin" valueType="num">
                                      <p:cBhvr>
                                        <p:cTn id="174" dur="2000"/>
                                        <p:tgtEl>
                                          <p:spTgt spid="15"/>
                                        </p:tgtEl>
                                        <p:attrNameLst>
                                          <p:attrName>ppt_h</p:attrName>
                                        </p:attrNameLst>
                                      </p:cBhvr>
                                      <p:tavLst>
                                        <p:tav tm="0">
                                          <p:val>
                                            <p:strVal val="ppt_h"/>
                                          </p:val>
                                        </p:tav>
                                        <p:tav tm="100000">
                                          <p:val>
                                            <p:strVal val="2/3*ppt_h"/>
                                          </p:val>
                                        </p:tav>
                                      </p:tavLst>
                                    </p:anim>
                                    <p:set>
                                      <p:cBhvr>
                                        <p:cTn id="175" dur="1" fill="hold">
                                          <p:stCondLst>
                                            <p:cond delay="1999"/>
                                          </p:stCondLst>
                                        </p:cTn>
                                        <p:tgtEl>
                                          <p:spTgt spid="15"/>
                                        </p:tgtEl>
                                        <p:attrNameLst>
                                          <p:attrName>style.visibility</p:attrName>
                                        </p:attrNameLst>
                                      </p:cBhvr>
                                      <p:to>
                                        <p:strVal val="hidden"/>
                                      </p:to>
                                    </p:set>
                                  </p:childTnLst>
                                </p:cTn>
                              </p:par>
                              <p:par>
                                <p:cTn id="176" presetID="23" presetClass="exit" presetSubtype="288" fill="hold" nodeType="withEffect">
                                  <p:stCondLst>
                                    <p:cond delay="0"/>
                                  </p:stCondLst>
                                  <p:childTnLst>
                                    <p:anim calcmode="lin" valueType="num">
                                      <p:cBhvr>
                                        <p:cTn id="177" dur="2000"/>
                                        <p:tgtEl>
                                          <p:spTgt spid="16"/>
                                        </p:tgtEl>
                                        <p:attrNameLst>
                                          <p:attrName>ppt_w</p:attrName>
                                        </p:attrNameLst>
                                      </p:cBhvr>
                                      <p:tavLst>
                                        <p:tav tm="0">
                                          <p:val>
                                            <p:strVal val="ppt_w"/>
                                          </p:val>
                                        </p:tav>
                                        <p:tav tm="100000">
                                          <p:val>
                                            <p:strVal val="2/3*ppt_w"/>
                                          </p:val>
                                        </p:tav>
                                      </p:tavLst>
                                    </p:anim>
                                    <p:anim calcmode="lin" valueType="num">
                                      <p:cBhvr>
                                        <p:cTn id="178" dur="2000"/>
                                        <p:tgtEl>
                                          <p:spTgt spid="16"/>
                                        </p:tgtEl>
                                        <p:attrNameLst>
                                          <p:attrName>ppt_h</p:attrName>
                                        </p:attrNameLst>
                                      </p:cBhvr>
                                      <p:tavLst>
                                        <p:tav tm="0">
                                          <p:val>
                                            <p:strVal val="ppt_h"/>
                                          </p:val>
                                        </p:tav>
                                        <p:tav tm="100000">
                                          <p:val>
                                            <p:strVal val="2/3*ppt_h"/>
                                          </p:val>
                                        </p:tav>
                                      </p:tavLst>
                                    </p:anim>
                                    <p:set>
                                      <p:cBhvr>
                                        <p:cTn id="179" dur="1" fill="hold">
                                          <p:stCondLst>
                                            <p:cond delay="1999"/>
                                          </p:stCondLst>
                                        </p:cTn>
                                        <p:tgtEl>
                                          <p:spTgt spid="16"/>
                                        </p:tgtEl>
                                        <p:attrNameLst>
                                          <p:attrName>style.visibility</p:attrName>
                                        </p:attrNameLst>
                                      </p:cBhvr>
                                      <p:to>
                                        <p:strVal val="hidden"/>
                                      </p:to>
                                    </p:set>
                                  </p:childTnLst>
                                </p:cTn>
                              </p:par>
                              <p:par>
                                <p:cTn id="180" presetID="8" presetClass="emph" presetSubtype="0" autoRev="1" fill="hold" nodeType="withEffect">
                                  <p:stCondLst>
                                    <p:cond delay="0"/>
                                  </p:stCondLst>
                                  <p:childTnLst>
                                    <p:animRot by="21600000">
                                      <p:cBhvr>
                                        <p:cTn id="181" dur="2000" fill="hold"/>
                                        <p:tgtEl>
                                          <p:spTgt spid="3"/>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4"/>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7"/>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8"/>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9"/>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0"/>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1"/>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2"/>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3"/>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4"/>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5"/>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16"/>
                                        </p:tgtEl>
                                        <p:attrNameLst>
                                          <p:attrName>r</p:attrName>
                                        </p:attrNameLst>
                                      </p:cBhvr>
                                    </p:animRot>
                                  </p:childTnLst>
                                </p:cTn>
                              </p:par>
                              <p:par>
                                <p:cTn id="208" presetID="23" presetClass="entr" presetSubtype="288"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ppt_w</p:attrName>
                                        </p:attrNameLst>
                                      </p:cBhvr>
                                      <p:tavLst>
                                        <p:tav tm="0">
                                          <p:val>
                                            <p:strVal val="4/3*#ppt_w"/>
                                          </p:val>
                                        </p:tav>
                                        <p:tav tm="100000">
                                          <p:val>
                                            <p:strVal val="#ppt_w"/>
                                          </p:val>
                                        </p:tav>
                                      </p:tavLst>
                                    </p:anim>
                                    <p:anim calcmode="lin" valueType="num">
                                      <p:cBhvr>
                                        <p:cTn id="211" dur="2000" fill="hold"/>
                                        <p:tgtEl>
                                          <p:spTgt spid="2"/>
                                        </p:tgtEl>
                                        <p:attrNameLst>
                                          <p:attrName>ppt_h</p:attrName>
                                        </p:attrNameLst>
                                      </p:cBhvr>
                                      <p:tavLst>
                                        <p:tav tm="0">
                                          <p:val>
                                            <p:strVal val="4/3*#ppt_h"/>
                                          </p:val>
                                        </p:tav>
                                        <p:tav tm="100000">
                                          <p:val>
                                            <p:strVal val="#ppt_h"/>
                                          </p:val>
                                        </p:tav>
                                      </p:tavLst>
                                    </p:anim>
                                  </p:childTnLst>
                                </p:cTn>
                              </p:par>
                              <p:par>
                                <p:cTn id="212" presetID="6" presetClass="entr" presetSubtype="16"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Effect transition="in" filter="circle(in)">
                                      <p:cBhvr>
                                        <p:cTn id="2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2233" y="0"/>
            <a:ext cx="9141767" cy="5143500"/>
          </a:xfrm>
          <a:prstGeom prst="rect">
            <a:avLst/>
          </a:prstGeom>
        </p:spPr>
      </p:pic>
      <p:sp>
        <p:nvSpPr>
          <p:cNvPr id="3" name="2 CuadroTexto"/>
          <p:cNvSpPr txBox="1"/>
          <p:nvPr/>
        </p:nvSpPr>
        <p:spPr>
          <a:xfrm>
            <a:off x="1928794" y="1000114"/>
            <a:ext cx="5286412" cy="1754326"/>
          </a:xfrm>
          <a:prstGeom prst="rect">
            <a:avLst/>
          </a:prstGeom>
          <a:noFill/>
        </p:spPr>
        <p:txBody>
          <a:bodyPr wrap="square" rtlCol="0">
            <a:spAutoFit/>
          </a:bodyPr>
          <a:lstStyle/>
          <a:p>
            <a:pPr algn="ctr"/>
            <a:r>
              <a:rPr lang="es-PE" b="1" dirty="0" smtClean="0">
                <a:solidFill>
                  <a:srgbClr val="7030A0"/>
                </a:solidFill>
              </a:rPr>
              <a:t>Pero si te digo que </a:t>
            </a:r>
            <a:r>
              <a:rPr lang="es-PE" b="1" dirty="0" smtClean="0">
                <a:solidFill>
                  <a:srgbClr val="7030A0"/>
                </a:solidFill>
              </a:rPr>
              <a:t>NO </a:t>
            </a:r>
            <a:r>
              <a:rPr lang="es-PE" b="1" dirty="0" smtClean="0">
                <a:solidFill>
                  <a:srgbClr val="7030A0"/>
                </a:solidFill>
              </a:rPr>
              <a:t>pienses en una puesta de sol, tu cerebro prescinde del </a:t>
            </a:r>
            <a:r>
              <a:rPr lang="es-PE" b="1" dirty="0" smtClean="0">
                <a:solidFill>
                  <a:srgbClr val="7030A0"/>
                </a:solidFill>
              </a:rPr>
              <a:t>NO, </a:t>
            </a:r>
            <a:r>
              <a:rPr lang="es-PE" b="1" dirty="0" smtClean="0">
                <a:solidFill>
                  <a:srgbClr val="7030A0"/>
                </a:solidFill>
              </a:rPr>
              <a:t>y busca es su archivo la representación que tú tienes de lo que es una puesta de sol y eso es precisamente lo que visualizarás.</a:t>
            </a:r>
          </a:p>
          <a:p>
            <a:pPr algn="ct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DF79"/>
            </a:gs>
            <a:gs pos="20000">
              <a:srgbClr val="000040"/>
            </a:gs>
            <a:gs pos="50000">
              <a:srgbClr val="400040"/>
            </a:gs>
            <a:gs pos="75000">
              <a:srgbClr val="8F0040"/>
            </a:gs>
            <a:gs pos="89999">
              <a:srgbClr val="F27300"/>
            </a:gs>
            <a:gs pos="100000">
              <a:srgbClr val="FFBF00"/>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0182108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emolino1.png"/>
          <p:cNvPicPr>
            <a:picLocks noChangeAspect="1"/>
          </p:cNvPicPr>
          <p:nvPr/>
        </p:nvPicPr>
        <p:blipFill>
          <a:blip r:embed="rId3">
            <a:duotone>
              <a:prstClr val="black"/>
              <a:schemeClr val="accent2">
                <a:tint val="45000"/>
                <a:satMod val="400000"/>
              </a:schemeClr>
            </a:duotone>
            <a:lum contrast="20000"/>
          </a:blip>
          <a:stretch>
            <a:fillRect/>
          </a:stretch>
        </p:blipFill>
        <p:spPr>
          <a:xfrm>
            <a:off x="3929058" y="2000246"/>
            <a:ext cx="1309823" cy="1309823"/>
          </a:xfrm>
          <a:prstGeom prst="rect">
            <a:avLst/>
          </a:prstGeom>
        </p:spPr>
      </p:pic>
      <p:pic>
        <p:nvPicPr>
          <p:cNvPr id="4" name="3 Imagen" descr="remolino1.png"/>
          <p:cNvPicPr>
            <a:picLocks noChangeAspect="1"/>
          </p:cNvPicPr>
          <p:nvPr/>
        </p:nvPicPr>
        <p:blipFill>
          <a:blip r:embed="rId3">
            <a:duotone>
              <a:prstClr val="black"/>
              <a:schemeClr val="accent2">
                <a:tint val="45000"/>
                <a:satMod val="400000"/>
              </a:schemeClr>
            </a:duotone>
            <a:lum contrast="20000"/>
          </a:blip>
          <a:stretch>
            <a:fillRect/>
          </a:stretch>
        </p:blipFill>
        <p:spPr>
          <a:xfrm>
            <a:off x="4000496" y="928676"/>
            <a:ext cx="1309823" cy="1309823"/>
          </a:xfrm>
          <a:prstGeom prst="rect">
            <a:avLst/>
          </a:prstGeom>
        </p:spPr>
      </p:pic>
      <p:pic>
        <p:nvPicPr>
          <p:cNvPr id="5" name="4 Imagen" descr="remolino1.png"/>
          <p:cNvPicPr>
            <a:picLocks noChangeAspect="1"/>
          </p:cNvPicPr>
          <p:nvPr/>
        </p:nvPicPr>
        <p:blipFill>
          <a:blip r:embed="rId3">
            <a:duotone>
              <a:prstClr val="black"/>
              <a:schemeClr val="accent2">
                <a:tint val="45000"/>
                <a:satMod val="400000"/>
              </a:schemeClr>
            </a:duotone>
            <a:lum contrast="20000"/>
          </a:blip>
          <a:stretch>
            <a:fillRect/>
          </a:stretch>
        </p:blipFill>
        <p:spPr>
          <a:xfrm>
            <a:off x="5143504" y="1928808"/>
            <a:ext cx="1309823" cy="1309823"/>
          </a:xfrm>
          <a:prstGeom prst="rect">
            <a:avLst/>
          </a:prstGeom>
        </p:spPr>
      </p:pic>
      <p:pic>
        <p:nvPicPr>
          <p:cNvPr id="6" name="5 Imagen" descr="remolino1.png"/>
          <p:cNvPicPr>
            <a:picLocks noChangeAspect="1"/>
          </p:cNvPicPr>
          <p:nvPr/>
        </p:nvPicPr>
        <p:blipFill>
          <a:blip r:embed="rId3">
            <a:duotone>
              <a:prstClr val="black"/>
              <a:schemeClr val="accent2">
                <a:tint val="45000"/>
                <a:satMod val="400000"/>
              </a:schemeClr>
            </a:duotone>
            <a:lum contrast="20000"/>
          </a:blip>
          <a:stretch>
            <a:fillRect/>
          </a:stretch>
        </p:blipFill>
        <p:spPr>
          <a:xfrm>
            <a:off x="4000496" y="3071816"/>
            <a:ext cx="1309823" cy="1309823"/>
          </a:xfrm>
          <a:prstGeom prst="rect">
            <a:avLst/>
          </a:prstGeom>
        </p:spPr>
      </p:pic>
      <p:pic>
        <p:nvPicPr>
          <p:cNvPr id="7" name="6 Imagen" descr="remolino1.png"/>
          <p:cNvPicPr>
            <a:picLocks noChangeAspect="1"/>
          </p:cNvPicPr>
          <p:nvPr/>
        </p:nvPicPr>
        <p:blipFill>
          <a:blip r:embed="rId3">
            <a:duotone>
              <a:prstClr val="black"/>
              <a:schemeClr val="accent2">
                <a:tint val="45000"/>
                <a:satMod val="400000"/>
              </a:schemeClr>
            </a:duotone>
            <a:lum contrast="20000"/>
          </a:blip>
          <a:stretch>
            <a:fillRect/>
          </a:stretch>
        </p:blipFill>
        <p:spPr>
          <a:xfrm>
            <a:off x="2857488" y="2000246"/>
            <a:ext cx="1309823" cy="1309823"/>
          </a:xfrm>
          <a:prstGeom prst="rect">
            <a:avLst/>
          </a:prstGeom>
        </p:spPr>
      </p:pic>
      <p:pic>
        <p:nvPicPr>
          <p:cNvPr id="8" name="7 Imagen" descr="remolino1.png"/>
          <p:cNvPicPr>
            <a:picLocks noChangeAspect="1"/>
          </p:cNvPicPr>
          <p:nvPr/>
        </p:nvPicPr>
        <p:blipFill>
          <a:blip r:embed="rId3">
            <a:duotone>
              <a:prstClr val="black"/>
              <a:schemeClr val="accent2">
                <a:tint val="45000"/>
                <a:satMod val="400000"/>
              </a:schemeClr>
            </a:duotone>
            <a:lum contrast="20000"/>
          </a:blip>
          <a:stretch>
            <a:fillRect/>
          </a:stretch>
        </p:blipFill>
        <p:spPr>
          <a:xfrm>
            <a:off x="4786314" y="1214428"/>
            <a:ext cx="1309823" cy="1309823"/>
          </a:xfrm>
          <a:prstGeom prst="rect">
            <a:avLst/>
          </a:prstGeom>
        </p:spPr>
      </p:pic>
      <p:pic>
        <p:nvPicPr>
          <p:cNvPr id="9" name="8 Imagen" descr="remolino1.png"/>
          <p:cNvPicPr>
            <a:picLocks noChangeAspect="1"/>
          </p:cNvPicPr>
          <p:nvPr/>
        </p:nvPicPr>
        <p:blipFill>
          <a:blip r:embed="rId3">
            <a:duotone>
              <a:prstClr val="black"/>
              <a:schemeClr val="accent2">
                <a:tint val="45000"/>
                <a:satMod val="400000"/>
              </a:schemeClr>
            </a:duotone>
            <a:lum contrast="20000"/>
          </a:blip>
          <a:stretch>
            <a:fillRect/>
          </a:stretch>
        </p:blipFill>
        <p:spPr>
          <a:xfrm>
            <a:off x="4786314" y="2643188"/>
            <a:ext cx="1309823" cy="1309823"/>
          </a:xfrm>
          <a:prstGeom prst="rect">
            <a:avLst/>
          </a:prstGeom>
        </p:spPr>
      </p:pic>
      <p:pic>
        <p:nvPicPr>
          <p:cNvPr id="10" name="9 Imagen" descr="remolino1.png"/>
          <p:cNvPicPr>
            <a:picLocks noChangeAspect="1"/>
          </p:cNvPicPr>
          <p:nvPr/>
        </p:nvPicPr>
        <p:blipFill>
          <a:blip r:embed="rId3">
            <a:duotone>
              <a:prstClr val="black"/>
              <a:schemeClr val="accent2">
                <a:tint val="45000"/>
                <a:satMod val="400000"/>
              </a:schemeClr>
            </a:duotone>
            <a:lum contrast="20000"/>
          </a:blip>
          <a:stretch>
            <a:fillRect/>
          </a:stretch>
        </p:blipFill>
        <p:spPr>
          <a:xfrm>
            <a:off x="3214678" y="2857502"/>
            <a:ext cx="1309823" cy="1309823"/>
          </a:xfrm>
          <a:prstGeom prst="rect">
            <a:avLst/>
          </a:prstGeom>
        </p:spPr>
      </p:pic>
      <p:pic>
        <p:nvPicPr>
          <p:cNvPr id="11" name="10 Imagen" descr="remolino1.png"/>
          <p:cNvPicPr>
            <a:picLocks noChangeAspect="1"/>
          </p:cNvPicPr>
          <p:nvPr/>
        </p:nvPicPr>
        <p:blipFill>
          <a:blip r:embed="rId3">
            <a:duotone>
              <a:prstClr val="black"/>
              <a:schemeClr val="accent2">
                <a:tint val="45000"/>
                <a:satMod val="400000"/>
              </a:schemeClr>
            </a:duotone>
            <a:lum contrast="20000"/>
          </a:blip>
          <a:stretch>
            <a:fillRect/>
          </a:stretch>
        </p:blipFill>
        <p:spPr>
          <a:xfrm>
            <a:off x="3143240" y="1214428"/>
            <a:ext cx="1309823" cy="1309823"/>
          </a:xfrm>
          <a:prstGeom prst="rect">
            <a:avLst/>
          </a:prstGeom>
        </p:spPr>
      </p:pic>
      <p:sp>
        <p:nvSpPr>
          <p:cNvPr id="12" name="11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8" presetClass="emph" presetSubtype="0" autoRev="1" fill="hold" nodeType="withEffect">
                                  <p:stCondLst>
                                    <p:cond delay="0"/>
                                  </p:stCondLst>
                                  <p:childTnLst>
                                    <p:animRot by="21600000">
                                      <p:cBhvr>
                                        <p:cTn id="62" dur="2000" fill="hold"/>
                                        <p:tgtEl>
                                          <p:spTgt spid="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childTnLst>
                          </p:cTn>
                        </p:par>
                        <p:par>
                          <p:cTn id="79" fill="hold">
                            <p:stCondLst>
                              <p:cond delay="4000"/>
                            </p:stCondLst>
                            <p:childTnLst>
                              <p:par>
                                <p:cTn id="80" presetID="23" presetClass="exit" presetSubtype="544" fill="hold" nodeType="afterEffect">
                                  <p:stCondLst>
                                    <p:cond delay="0"/>
                                  </p:stCondLst>
                                  <p:childTnLst>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fltVal val="0"/>
                                          </p:val>
                                        </p:tav>
                                      </p:tavLst>
                                    </p:anim>
                                    <p:anim calcmode="lin" valueType="num">
                                      <p:cBhvr>
                                        <p:cTn id="83" dur="2000"/>
                                        <p:tgtEl>
                                          <p:spTgt spid="3"/>
                                        </p:tgtEl>
                                        <p:attrNameLst>
                                          <p:attrName>ppt_x</p:attrName>
                                        </p:attrNameLst>
                                      </p:cBhvr>
                                      <p:tavLst>
                                        <p:tav tm="0">
                                          <p:val>
                                            <p:strVal val="ppt_x"/>
                                          </p:val>
                                        </p:tav>
                                        <p:tav tm="100000">
                                          <p:val>
                                            <p:fltVal val="0.5"/>
                                          </p:val>
                                        </p:tav>
                                      </p:tavLst>
                                    </p:anim>
                                    <p:anim calcmode="lin" valueType="num">
                                      <p:cBhvr>
                                        <p:cTn id="84" dur="2000"/>
                                        <p:tgtEl>
                                          <p:spTgt spid="3"/>
                                        </p:tgtEl>
                                        <p:attrNameLst>
                                          <p:attrName>ppt_y</p:attrName>
                                        </p:attrNameLst>
                                      </p:cBhvr>
                                      <p:tavLst>
                                        <p:tav tm="0">
                                          <p:val>
                                            <p:strVal val="ppt_y"/>
                                          </p:val>
                                        </p:tav>
                                        <p:tav tm="100000">
                                          <p:val>
                                            <p:fltVal val="0.5"/>
                                          </p:val>
                                        </p:tav>
                                      </p:tavLst>
                                    </p:anim>
                                    <p:set>
                                      <p:cBhvr>
                                        <p:cTn id="85" dur="1" fill="hold">
                                          <p:stCondLst>
                                            <p:cond delay="1999"/>
                                          </p:stCondLst>
                                        </p:cTn>
                                        <p:tgtEl>
                                          <p:spTgt spid="3"/>
                                        </p:tgtEl>
                                        <p:attrNameLst>
                                          <p:attrName>style.visibility</p:attrName>
                                        </p:attrNameLst>
                                      </p:cBhvr>
                                      <p:to>
                                        <p:strVal val="hidden"/>
                                      </p:to>
                                    </p:set>
                                  </p:childTnLst>
                                </p:cTn>
                              </p:par>
                              <p:par>
                                <p:cTn id="86" presetID="23" presetClass="exit" presetSubtype="544" fill="hold" nodeType="withEffect">
                                  <p:stCondLst>
                                    <p:cond delay="0"/>
                                  </p:stCondLst>
                                  <p:childTnLst>
                                    <p:anim calcmode="lin" valueType="num">
                                      <p:cBhvr>
                                        <p:cTn id="87" dur="2000"/>
                                        <p:tgtEl>
                                          <p:spTgt spid="4"/>
                                        </p:tgtEl>
                                        <p:attrNameLst>
                                          <p:attrName>ppt_w</p:attrName>
                                        </p:attrNameLst>
                                      </p:cBhvr>
                                      <p:tavLst>
                                        <p:tav tm="0">
                                          <p:val>
                                            <p:strVal val="ppt_w"/>
                                          </p:val>
                                        </p:tav>
                                        <p:tav tm="100000">
                                          <p:val>
                                            <p:fltVal val="0"/>
                                          </p:val>
                                        </p:tav>
                                      </p:tavLst>
                                    </p:anim>
                                    <p:anim calcmode="lin" valueType="num">
                                      <p:cBhvr>
                                        <p:cTn id="88" dur="2000"/>
                                        <p:tgtEl>
                                          <p:spTgt spid="4"/>
                                        </p:tgtEl>
                                        <p:attrNameLst>
                                          <p:attrName>ppt_h</p:attrName>
                                        </p:attrNameLst>
                                      </p:cBhvr>
                                      <p:tavLst>
                                        <p:tav tm="0">
                                          <p:val>
                                            <p:strVal val="ppt_h"/>
                                          </p:val>
                                        </p:tav>
                                        <p:tav tm="100000">
                                          <p:val>
                                            <p:fltVal val="0"/>
                                          </p:val>
                                        </p:tav>
                                      </p:tavLst>
                                    </p:anim>
                                    <p:anim calcmode="lin" valueType="num">
                                      <p:cBhvr>
                                        <p:cTn id="89" dur="2000"/>
                                        <p:tgtEl>
                                          <p:spTgt spid="4"/>
                                        </p:tgtEl>
                                        <p:attrNameLst>
                                          <p:attrName>ppt_x</p:attrName>
                                        </p:attrNameLst>
                                      </p:cBhvr>
                                      <p:tavLst>
                                        <p:tav tm="0">
                                          <p:val>
                                            <p:strVal val="ppt_x"/>
                                          </p:val>
                                        </p:tav>
                                        <p:tav tm="100000">
                                          <p:val>
                                            <p:fltVal val="0.5"/>
                                          </p:val>
                                        </p:tav>
                                      </p:tavLst>
                                    </p:anim>
                                    <p:anim calcmode="lin" valueType="num">
                                      <p:cBhvr>
                                        <p:cTn id="90" dur="2000"/>
                                        <p:tgtEl>
                                          <p:spTgt spid="4"/>
                                        </p:tgtEl>
                                        <p:attrNameLst>
                                          <p:attrName>ppt_y</p:attrName>
                                        </p:attrNameLst>
                                      </p:cBhvr>
                                      <p:tavLst>
                                        <p:tav tm="0">
                                          <p:val>
                                            <p:strVal val="ppt_y"/>
                                          </p:val>
                                        </p:tav>
                                        <p:tav tm="100000">
                                          <p:val>
                                            <p:fltVal val="0.5"/>
                                          </p:val>
                                        </p:tav>
                                      </p:tavLst>
                                    </p:anim>
                                    <p:set>
                                      <p:cBhvr>
                                        <p:cTn id="91" dur="1" fill="hold">
                                          <p:stCondLst>
                                            <p:cond delay="1999"/>
                                          </p:stCondLst>
                                        </p:cTn>
                                        <p:tgtEl>
                                          <p:spTgt spid="4"/>
                                        </p:tgtEl>
                                        <p:attrNameLst>
                                          <p:attrName>style.visibility</p:attrName>
                                        </p:attrNameLst>
                                      </p:cBhvr>
                                      <p:to>
                                        <p:strVal val="hidden"/>
                                      </p:to>
                                    </p:set>
                                  </p:childTnLst>
                                </p:cTn>
                              </p:par>
                              <p:par>
                                <p:cTn id="92" presetID="23" presetClass="exit" presetSubtype="544" fill="hold" nodeType="withEffect">
                                  <p:stCondLst>
                                    <p:cond delay="0"/>
                                  </p:stCondLst>
                                  <p:childTnLst>
                                    <p:anim calcmode="lin" valueType="num">
                                      <p:cBhvr>
                                        <p:cTn id="93" dur="2000"/>
                                        <p:tgtEl>
                                          <p:spTgt spid="5"/>
                                        </p:tgtEl>
                                        <p:attrNameLst>
                                          <p:attrName>ppt_w</p:attrName>
                                        </p:attrNameLst>
                                      </p:cBhvr>
                                      <p:tavLst>
                                        <p:tav tm="0">
                                          <p:val>
                                            <p:strVal val="ppt_w"/>
                                          </p:val>
                                        </p:tav>
                                        <p:tav tm="100000">
                                          <p:val>
                                            <p:fltVal val="0"/>
                                          </p:val>
                                        </p:tav>
                                      </p:tavLst>
                                    </p:anim>
                                    <p:anim calcmode="lin" valueType="num">
                                      <p:cBhvr>
                                        <p:cTn id="94" dur="2000"/>
                                        <p:tgtEl>
                                          <p:spTgt spid="5"/>
                                        </p:tgtEl>
                                        <p:attrNameLst>
                                          <p:attrName>ppt_h</p:attrName>
                                        </p:attrNameLst>
                                      </p:cBhvr>
                                      <p:tavLst>
                                        <p:tav tm="0">
                                          <p:val>
                                            <p:strVal val="ppt_h"/>
                                          </p:val>
                                        </p:tav>
                                        <p:tav tm="100000">
                                          <p:val>
                                            <p:fltVal val="0"/>
                                          </p:val>
                                        </p:tav>
                                      </p:tavLst>
                                    </p:anim>
                                    <p:anim calcmode="lin" valueType="num">
                                      <p:cBhvr>
                                        <p:cTn id="95" dur="2000"/>
                                        <p:tgtEl>
                                          <p:spTgt spid="5"/>
                                        </p:tgtEl>
                                        <p:attrNameLst>
                                          <p:attrName>ppt_x</p:attrName>
                                        </p:attrNameLst>
                                      </p:cBhvr>
                                      <p:tavLst>
                                        <p:tav tm="0">
                                          <p:val>
                                            <p:strVal val="ppt_x"/>
                                          </p:val>
                                        </p:tav>
                                        <p:tav tm="100000">
                                          <p:val>
                                            <p:fltVal val="0.5"/>
                                          </p:val>
                                        </p:tav>
                                      </p:tavLst>
                                    </p:anim>
                                    <p:anim calcmode="lin" valueType="num">
                                      <p:cBhvr>
                                        <p:cTn id="96" dur="2000"/>
                                        <p:tgtEl>
                                          <p:spTgt spid="5"/>
                                        </p:tgtEl>
                                        <p:attrNameLst>
                                          <p:attrName>ppt_y</p:attrName>
                                        </p:attrNameLst>
                                      </p:cBhvr>
                                      <p:tavLst>
                                        <p:tav tm="0">
                                          <p:val>
                                            <p:strVal val="ppt_y"/>
                                          </p:val>
                                        </p:tav>
                                        <p:tav tm="100000">
                                          <p:val>
                                            <p:fltVal val="0.5"/>
                                          </p:val>
                                        </p:tav>
                                      </p:tavLst>
                                    </p:anim>
                                    <p:set>
                                      <p:cBhvr>
                                        <p:cTn id="97" dur="1" fill="hold">
                                          <p:stCondLst>
                                            <p:cond delay="1999"/>
                                          </p:stCondLst>
                                        </p:cTn>
                                        <p:tgtEl>
                                          <p:spTgt spid="5"/>
                                        </p:tgtEl>
                                        <p:attrNameLst>
                                          <p:attrName>style.visibility</p:attrName>
                                        </p:attrNameLst>
                                      </p:cBhvr>
                                      <p:to>
                                        <p:strVal val="hidden"/>
                                      </p:to>
                                    </p:set>
                                  </p:childTnLst>
                                </p:cTn>
                              </p:par>
                              <p:par>
                                <p:cTn id="98" presetID="23" presetClass="exit" presetSubtype="544" fill="hold" nodeType="withEffect">
                                  <p:stCondLst>
                                    <p:cond delay="0"/>
                                  </p:stCondLst>
                                  <p:childTnLst>
                                    <p:anim calcmode="lin" valueType="num">
                                      <p:cBhvr>
                                        <p:cTn id="99" dur="2000"/>
                                        <p:tgtEl>
                                          <p:spTgt spid="6"/>
                                        </p:tgtEl>
                                        <p:attrNameLst>
                                          <p:attrName>ppt_w</p:attrName>
                                        </p:attrNameLst>
                                      </p:cBhvr>
                                      <p:tavLst>
                                        <p:tav tm="0">
                                          <p:val>
                                            <p:strVal val="ppt_w"/>
                                          </p:val>
                                        </p:tav>
                                        <p:tav tm="100000">
                                          <p:val>
                                            <p:fltVal val="0"/>
                                          </p:val>
                                        </p:tav>
                                      </p:tavLst>
                                    </p:anim>
                                    <p:anim calcmode="lin" valueType="num">
                                      <p:cBhvr>
                                        <p:cTn id="100" dur="2000"/>
                                        <p:tgtEl>
                                          <p:spTgt spid="6"/>
                                        </p:tgtEl>
                                        <p:attrNameLst>
                                          <p:attrName>ppt_h</p:attrName>
                                        </p:attrNameLst>
                                      </p:cBhvr>
                                      <p:tavLst>
                                        <p:tav tm="0">
                                          <p:val>
                                            <p:strVal val="ppt_h"/>
                                          </p:val>
                                        </p:tav>
                                        <p:tav tm="100000">
                                          <p:val>
                                            <p:fltVal val="0"/>
                                          </p:val>
                                        </p:tav>
                                      </p:tavLst>
                                    </p:anim>
                                    <p:anim calcmode="lin" valueType="num">
                                      <p:cBhvr>
                                        <p:cTn id="101" dur="2000"/>
                                        <p:tgtEl>
                                          <p:spTgt spid="6"/>
                                        </p:tgtEl>
                                        <p:attrNameLst>
                                          <p:attrName>ppt_x</p:attrName>
                                        </p:attrNameLst>
                                      </p:cBhvr>
                                      <p:tavLst>
                                        <p:tav tm="0">
                                          <p:val>
                                            <p:strVal val="ppt_x"/>
                                          </p:val>
                                        </p:tav>
                                        <p:tav tm="100000">
                                          <p:val>
                                            <p:fltVal val="0.5"/>
                                          </p:val>
                                        </p:tav>
                                      </p:tavLst>
                                    </p:anim>
                                    <p:anim calcmode="lin" valueType="num">
                                      <p:cBhvr>
                                        <p:cTn id="102" dur="2000"/>
                                        <p:tgtEl>
                                          <p:spTgt spid="6"/>
                                        </p:tgtEl>
                                        <p:attrNameLst>
                                          <p:attrName>ppt_y</p:attrName>
                                        </p:attrNameLst>
                                      </p:cBhvr>
                                      <p:tavLst>
                                        <p:tav tm="0">
                                          <p:val>
                                            <p:strVal val="ppt_y"/>
                                          </p:val>
                                        </p:tav>
                                        <p:tav tm="100000">
                                          <p:val>
                                            <p:fltVal val="0.5"/>
                                          </p:val>
                                        </p:tav>
                                      </p:tavLst>
                                    </p:anim>
                                    <p:set>
                                      <p:cBhvr>
                                        <p:cTn id="103" dur="1" fill="hold">
                                          <p:stCondLst>
                                            <p:cond delay="1999"/>
                                          </p:stCondLst>
                                        </p:cTn>
                                        <p:tgtEl>
                                          <p:spTgt spid="6"/>
                                        </p:tgtEl>
                                        <p:attrNameLst>
                                          <p:attrName>style.visibility</p:attrName>
                                        </p:attrNameLst>
                                      </p:cBhvr>
                                      <p:to>
                                        <p:strVal val="hidden"/>
                                      </p:to>
                                    </p:set>
                                  </p:childTnLst>
                                </p:cTn>
                              </p:par>
                              <p:par>
                                <p:cTn id="104" presetID="23" presetClass="exit" presetSubtype="544" fill="hold" nodeType="withEffect">
                                  <p:stCondLst>
                                    <p:cond delay="0"/>
                                  </p:stCondLst>
                                  <p:childTnLst>
                                    <p:anim calcmode="lin" valueType="num">
                                      <p:cBhvr>
                                        <p:cTn id="105" dur="2000"/>
                                        <p:tgtEl>
                                          <p:spTgt spid="7"/>
                                        </p:tgtEl>
                                        <p:attrNameLst>
                                          <p:attrName>ppt_w</p:attrName>
                                        </p:attrNameLst>
                                      </p:cBhvr>
                                      <p:tavLst>
                                        <p:tav tm="0">
                                          <p:val>
                                            <p:strVal val="ppt_w"/>
                                          </p:val>
                                        </p:tav>
                                        <p:tav tm="100000">
                                          <p:val>
                                            <p:fltVal val="0"/>
                                          </p:val>
                                        </p:tav>
                                      </p:tavLst>
                                    </p:anim>
                                    <p:anim calcmode="lin" valueType="num">
                                      <p:cBhvr>
                                        <p:cTn id="106" dur="2000"/>
                                        <p:tgtEl>
                                          <p:spTgt spid="7"/>
                                        </p:tgtEl>
                                        <p:attrNameLst>
                                          <p:attrName>ppt_h</p:attrName>
                                        </p:attrNameLst>
                                      </p:cBhvr>
                                      <p:tavLst>
                                        <p:tav tm="0">
                                          <p:val>
                                            <p:strVal val="ppt_h"/>
                                          </p:val>
                                        </p:tav>
                                        <p:tav tm="100000">
                                          <p:val>
                                            <p:fltVal val="0"/>
                                          </p:val>
                                        </p:tav>
                                      </p:tavLst>
                                    </p:anim>
                                    <p:anim calcmode="lin" valueType="num">
                                      <p:cBhvr>
                                        <p:cTn id="107" dur="2000"/>
                                        <p:tgtEl>
                                          <p:spTgt spid="7"/>
                                        </p:tgtEl>
                                        <p:attrNameLst>
                                          <p:attrName>ppt_x</p:attrName>
                                        </p:attrNameLst>
                                      </p:cBhvr>
                                      <p:tavLst>
                                        <p:tav tm="0">
                                          <p:val>
                                            <p:strVal val="ppt_x"/>
                                          </p:val>
                                        </p:tav>
                                        <p:tav tm="100000">
                                          <p:val>
                                            <p:fltVal val="0.5"/>
                                          </p:val>
                                        </p:tav>
                                      </p:tavLst>
                                    </p:anim>
                                    <p:anim calcmode="lin" valueType="num">
                                      <p:cBhvr>
                                        <p:cTn id="108" dur="2000"/>
                                        <p:tgtEl>
                                          <p:spTgt spid="7"/>
                                        </p:tgtEl>
                                        <p:attrNameLst>
                                          <p:attrName>ppt_y</p:attrName>
                                        </p:attrNameLst>
                                      </p:cBhvr>
                                      <p:tavLst>
                                        <p:tav tm="0">
                                          <p:val>
                                            <p:strVal val="ppt_y"/>
                                          </p:val>
                                        </p:tav>
                                        <p:tav tm="100000">
                                          <p:val>
                                            <p:fltVal val="0.5"/>
                                          </p:val>
                                        </p:tav>
                                      </p:tavLst>
                                    </p:anim>
                                    <p:set>
                                      <p:cBhvr>
                                        <p:cTn id="109" dur="1" fill="hold">
                                          <p:stCondLst>
                                            <p:cond delay="1999"/>
                                          </p:stCondLst>
                                        </p:cTn>
                                        <p:tgtEl>
                                          <p:spTgt spid="7"/>
                                        </p:tgtEl>
                                        <p:attrNameLst>
                                          <p:attrName>style.visibility</p:attrName>
                                        </p:attrNameLst>
                                      </p:cBhvr>
                                      <p:to>
                                        <p:strVal val="hidden"/>
                                      </p:to>
                                    </p:set>
                                  </p:childTnLst>
                                </p:cTn>
                              </p:par>
                              <p:par>
                                <p:cTn id="110" presetID="23" presetClass="exit" presetSubtype="544" fill="hold" nodeType="withEffect">
                                  <p:stCondLst>
                                    <p:cond delay="0"/>
                                  </p:stCondLst>
                                  <p:childTnLst>
                                    <p:anim calcmode="lin" valueType="num">
                                      <p:cBhvr>
                                        <p:cTn id="111" dur="2000"/>
                                        <p:tgtEl>
                                          <p:spTgt spid="8"/>
                                        </p:tgtEl>
                                        <p:attrNameLst>
                                          <p:attrName>ppt_w</p:attrName>
                                        </p:attrNameLst>
                                      </p:cBhvr>
                                      <p:tavLst>
                                        <p:tav tm="0">
                                          <p:val>
                                            <p:strVal val="ppt_w"/>
                                          </p:val>
                                        </p:tav>
                                        <p:tav tm="100000">
                                          <p:val>
                                            <p:fltVal val="0"/>
                                          </p:val>
                                        </p:tav>
                                      </p:tavLst>
                                    </p:anim>
                                    <p:anim calcmode="lin" valueType="num">
                                      <p:cBhvr>
                                        <p:cTn id="112" dur="2000"/>
                                        <p:tgtEl>
                                          <p:spTgt spid="8"/>
                                        </p:tgtEl>
                                        <p:attrNameLst>
                                          <p:attrName>ppt_h</p:attrName>
                                        </p:attrNameLst>
                                      </p:cBhvr>
                                      <p:tavLst>
                                        <p:tav tm="0">
                                          <p:val>
                                            <p:strVal val="ppt_h"/>
                                          </p:val>
                                        </p:tav>
                                        <p:tav tm="100000">
                                          <p:val>
                                            <p:fltVal val="0"/>
                                          </p:val>
                                        </p:tav>
                                      </p:tavLst>
                                    </p:anim>
                                    <p:anim calcmode="lin" valueType="num">
                                      <p:cBhvr>
                                        <p:cTn id="113" dur="2000"/>
                                        <p:tgtEl>
                                          <p:spTgt spid="8"/>
                                        </p:tgtEl>
                                        <p:attrNameLst>
                                          <p:attrName>ppt_x</p:attrName>
                                        </p:attrNameLst>
                                      </p:cBhvr>
                                      <p:tavLst>
                                        <p:tav tm="0">
                                          <p:val>
                                            <p:strVal val="ppt_x"/>
                                          </p:val>
                                        </p:tav>
                                        <p:tav tm="100000">
                                          <p:val>
                                            <p:fltVal val="0.5"/>
                                          </p:val>
                                        </p:tav>
                                      </p:tavLst>
                                    </p:anim>
                                    <p:anim calcmode="lin" valueType="num">
                                      <p:cBhvr>
                                        <p:cTn id="114" dur="2000"/>
                                        <p:tgtEl>
                                          <p:spTgt spid="8"/>
                                        </p:tgtEl>
                                        <p:attrNameLst>
                                          <p:attrName>ppt_y</p:attrName>
                                        </p:attrNameLst>
                                      </p:cBhvr>
                                      <p:tavLst>
                                        <p:tav tm="0">
                                          <p:val>
                                            <p:strVal val="ppt_y"/>
                                          </p:val>
                                        </p:tav>
                                        <p:tav tm="100000">
                                          <p:val>
                                            <p:fltVal val="0.5"/>
                                          </p:val>
                                        </p:tav>
                                      </p:tavLst>
                                    </p:anim>
                                    <p:set>
                                      <p:cBhvr>
                                        <p:cTn id="115" dur="1" fill="hold">
                                          <p:stCondLst>
                                            <p:cond delay="1999"/>
                                          </p:stCondLst>
                                        </p:cTn>
                                        <p:tgtEl>
                                          <p:spTgt spid="8"/>
                                        </p:tgtEl>
                                        <p:attrNameLst>
                                          <p:attrName>style.visibility</p:attrName>
                                        </p:attrNameLst>
                                      </p:cBhvr>
                                      <p:to>
                                        <p:strVal val="hidden"/>
                                      </p:to>
                                    </p:set>
                                  </p:childTnLst>
                                </p:cTn>
                              </p:par>
                              <p:par>
                                <p:cTn id="116" presetID="23" presetClass="exit" presetSubtype="544" fill="hold" nodeType="withEffect">
                                  <p:stCondLst>
                                    <p:cond delay="0"/>
                                  </p:stCondLst>
                                  <p:childTnLst>
                                    <p:anim calcmode="lin" valueType="num">
                                      <p:cBhvr>
                                        <p:cTn id="117" dur="2000"/>
                                        <p:tgtEl>
                                          <p:spTgt spid="9"/>
                                        </p:tgtEl>
                                        <p:attrNameLst>
                                          <p:attrName>ppt_w</p:attrName>
                                        </p:attrNameLst>
                                      </p:cBhvr>
                                      <p:tavLst>
                                        <p:tav tm="0">
                                          <p:val>
                                            <p:strVal val="ppt_w"/>
                                          </p:val>
                                        </p:tav>
                                        <p:tav tm="100000">
                                          <p:val>
                                            <p:fltVal val="0"/>
                                          </p:val>
                                        </p:tav>
                                      </p:tavLst>
                                    </p:anim>
                                    <p:anim calcmode="lin" valueType="num">
                                      <p:cBhvr>
                                        <p:cTn id="118" dur="2000"/>
                                        <p:tgtEl>
                                          <p:spTgt spid="9"/>
                                        </p:tgtEl>
                                        <p:attrNameLst>
                                          <p:attrName>ppt_h</p:attrName>
                                        </p:attrNameLst>
                                      </p:cBhvr>
                                      <p:tavLst>
                                        <p:tav tm="0">
                                          <p:val>
                                            <p:strVal val="ppt_h"/>
                                          </p:val>
                                        </p:tav>
                                        <p:tav tm="100000">
                                          <p:val>
                                            <p:fltVal val="0"/>
                                          </p:val>
                                        </p:tav>
                                      </p:tavLst>
                                    </p:anim>
                                    <p:anim calcmode="lin" valueType="num">
                                      <p:cBhvr>
                                        <p:cTn id="119" dur="2000"/>
                                        <p:tgtEl>
                                          <p:spTgt spid="9"/>
                                        </p:tgtEl>
                                        <p:attrNameLst>
                                          <p:attrName>ppt_x</p:attrName>
                                        </p:attrNameLst>
                                      </p:cBhvr>
                                      <p:tavLst>
                                        <p:tav tm="0">
                                          <p:val>
                                            <p:strVal val="ppt_x"/>
                                          </p:val>
                                        </p:tav>
                                        <p:tav tm="100000">
                                          <p:val>
                                            <p:fltVal val="0.5"/>
                                          </p:val>
                                        </p:tav>
                                      </p:tavLst>
                                    </p:anim>
                                    <p:anim calcmode="lin" valueType="num">
                                      <p:cBhvr>
                                        <p:cTn id="120" dur="2000"/>
                                        <p:tgtEl>
                                          <p:spTgt spid="9"/>
                                        </p:tgtEl>
                                        <p:attrNameLst>
                                          <p:attrName>ppt_y</p:attrName>
                                        </p:attrNameLst>
                                      </p:cBhvr>
                                      <p:tavLst>
                                        <p:tav tm="0">
                                          <p:val>
                                            <p:strVal val="ppt_y"/>
                                          </p:val>
                                        </p:tav>
                                        <p:tav tm="100000">
                                          <p:val>
                                            <p:fltVal val="0.5"/>
                                          </p:val>
                                        </p:tav>
                                      </p:tavLst>
                                    </p:anim>
                                    <p:set>
                                      <p:cBhvr>
                                        <p:cTn id="121" dur="1" fill="hold">
                                          <p:stCondLst>
                                            <p:cond delay="1999"/>
                                          </p:stCondLst>
                                        </p:cTn>
                                        <p:tgtEl>
                                          <p:spTgt spid="9"/>
                                        </p:tgtEl>
                                        <p:attrNameLst>
                                          <p:attrName>style.visibility</p:attrName>
                                        </p:attrNameLst>
                                      </p:cBhvr>
                                      <p:to>
                                        <p:strVal val="hidden"/>
                                      </p:to>
                                    </p:set>
                                  </p:childTnLst>
                                </p:cTn>
                              </p:par>
                              <p:par>
                                <p:cTn id="122" presetID="23" presetClass="exit" presetSubtype="544" fill="hold" nodeType="withEffect">
                                  <p:stCondLst>
                                    <p:cond delay="0"/>
                                  </p:stCondLst>
                                  <p:childTnLst>
                                    <p:anim calcmode="lin" valueType="num">
                                      <p:cBhvr>
                                        <p:cTn id="123" dur="2000"/>
                                        <p:tgtEl>
                                          <p:spTgt spid="10"/>
                                        </p:tgtEl>
                                        <p:attrNameLst>
                                          <p:attrName>ppt_w</p:attrName>
                                        </p:attrNameLst>
                                      </p:cBhvr>
                                      <p:tavLst>
                                        <p:tav tm="0">
                                          <p:val>
                                            <p:strVal val="ppt_w"/>
                                          </p:val>
                                        </p:tav>
                                        <p:tav tm="100000">
                                          <p:val>
                                            <p:fltVal val="0"/>
                                          </p:val>
                                        </p:tav>
                                      </p:tavLst>
                                    </p:anim>
                                    <p:anim calcmode="lin" valueType="num">
                                      <p:cBhvr>
                                        <p:cTn id="124" dur="2000"/>
                                        <p:tgtEl>
                                          <p:spTgt spid="10"/>
                                        </p:tgtEl>
                                        <p:attrNameLst>
                                          <p:attrName>ppt_h</p:attrName>
                                        </p:attrNameLst>
                                      </p:cBhvr>
                                      <p:tavLst>
                                        <p:tav tm="0">
                                          <p:val>
                                            <p:strVal val="ppt_h"/>
                                          </p:val>
                                        </p:tav>
                                        <p:tav tm="100000">
                                          <p:val>
                                            <p:fltVal val="0"/>
                                          </p:val>
                                        </p:tav>
                                      </p:tavLst>
                                    </p:anim>
                                    <p:anim calcmode="lin" valueType="num">
                                      <p:cBhvr>
                                        <p:cTn id="125" dur="2000"/>
                                        <p:tgtEl>
                                          <p:spTgt spid="10"/>
                                        </p:tgtEl>
                                        <p:attrNameLst>
                                          <p:attrName>ppt_x</p:attrName>
                                        </p:attrNameLst>
                                      </p:cBhvr>
                                      <p:tavLst>
                                        <p:tav tm="0">
                                          <p:val>
                                            <p:strVal val="ppt_x"/>
                                          </p:val>
                                        </p:tav>
                                        <p:tav tm="100000">
                                          <p:val>
                                            <p:fltVal val="0.5"/>
                                          </p:val>
                                        </p:tav>
                                      </p:tavLst>
                                    </p:anim>
                                    <p:anim calcmode="lin" valueType="num">
                                      <p:cBhvr>
                                        <p:cTn id="126" dur="2000"/>
                                        <p:tgtEl>
                                          <p:spTgt spid="10"/>
                                        </p:tgtEl>
                                        <p:attrNameLst>
                                          <p:attrName>ppt_y</p:attrName>
                                        </p:attrNameLst>
                                      </p:cBhvr>
                                      <p:tavLst>
                                        <p:tav tm="0">
                                          <p:val>
                                            <p:strVal val="ppt_y"/>
                                          </p:val>
                                        </p:tav>
                                        <p:tav tm="100000">
                                          <p:val>
                                            <p:fltVal val="0.5"/>
                                          </p:val>
                                        </p:tav>
                                      </p:tavLst>
                                    </p:anim>
                                    <p:set>
                                      <p:cBhvr>
                                        <p:cTn id="127" dur="1" fill="hold">
                                          <p:stCondLst>
                                            <p:cond delay="1999"/>
                                          </p:stCondLst>
                                        </p:cTn>
                                        <p:tgtEl>
                                          <p:spTgt spid="10"/>
                                        </p:tgtEl>
                                        <p:attrNameLst>
                                          <p:attrName>style.visibility</p:attrName>
                                        </p:attrNameLst>
                                      </p:cBhvr>
                                      <p:to>
                                        <p:strVal val="hidden"/>
                                      </p:to>
                                    </p:set>
                                  </p:childTnLst>
                                </p:cTn>
                              </p:par>
                              <p:par>
                                <p:cTn id="128" presetID="23" presetClass="exit" presetSubtype="544" fill="hold" nodeType="withEffect">
                                  <p:stCondLst>
                                    <p:cond delay="0"/>
                                  </p:stCondLst>
                                  <p:childTnLst>
                                    <p:anim calcmode="lin" valueType="num">
                                      <p:cBhvr>
                                        <p:cTn id="129" dur="2000"/>
                                        <p:tgtEl>
                                          <p:spTgt spid="11"/>
                                        </p:tgtEl>
                                        <p:attrNameLst>
                                          <p:attrName>ppt_w</p:attrName>
                                        </p:attrNameLst>
                                      </p:cBhvr>
                                      <p:tavLst>
                                        <p:tav tm="0">
                                          <p:val>
                                            <p:strVal val="ppt_w"/>
                                          </p:val>
                                        </p:tav>
                                        <p:tav tm="100000">
                                          <p:val>
                                            <p:fltVal val="0"/>
                                          </p:val>
                                        </p:tav>
                                      </p:tavLst>
                                    </p:anim>
                                    <p:anim calcmode="lin" valueType="num">
                                      <p:cBhvr>
                                        <p:cTn id="130" dur="2000"/>
                                        <p:tgtEl>
                                          <p:spTgt spid="11"/>
                                        </p:tgtEl>
                                        <p:attrNameLst>
                                          <p:attrName>ppt_h</p:attrName>
                                        </p:attrNameLst>
                                      </p:cBhvr>
                                      <p:tavLst>
                                        <p:tav tm="0">
                                          <p:val>
                                            <p:strVal val="ppt_h"/>
                                          </p:val>
                                        </p:tav>
                                        <p:tav tm="100000">
                                          <p:val>
                                            <p:fltVal val="0"/>
                                          </p:val>
                                        </p:tav>
                                      </p:tavLst>
                                    </p:anim>
                                    <p:anim calcmode="lin" valueType="num">
                                      <p:cBhvr>
                                        <p:cTn id="131" dur="2000"/>
                                        <p:tgtEl>
                                          <p:spTgt spid="11"/>
                                        </p:tgtEl>
                                        <p:attrNameLst>
                                          <p:attrName>ppt_x</p:attrName>
                                        </p:attrNameLst>
                                      </p:cBhvr>
                                      <p:tavLst>
                                        <p:tav tm="0">
                                          <p:val>
                                            <p:strVal val="ppt_x"/>
                                          </p:val>
                                        </p:tav>
                                        <p:tav tm="100000">
                                          <p:val>
                                            <p:fltVal val="0.5"/>
                                          </p:val>
                                        </p:tav>
                                      </p:tavLst>
                                    </p:anim>
                                    <p:anim calcmode="lin" valueType="num">
                                      <p:cBhvr>
                                        <p:cTn id="132" dur="2000"/>
                                        <p:tgtEl>
                                          <p:spTgt spid="11"/>
                                        </p:tgtEl>
                                        <p:attrNameLst>
                                          <p:attrName>ppt_y</p:attrName>
                                        </p:attrNameLst>
                                      </p:cBhvr>
                                      <p:tavLst>
                                        <p:tav tm="0">
                                          <p:val>
                                            <p:strVal val="ppt_y"/>
                                          </p:val>
                                        </p:tav>
                                        <p:tav tm="100000">
                                          <p:val>
                                            <p:fltVal val="0.5"/>
                                          </p:val>
                                        </p:tav>
                                      </p:tavLst>
                                    </p:anim>
                                    <p:set>
                                      <p:cBhvr>
                                        <p:cTn id="133" dur="1" fill="hold">
                                          <p:stCondLst>
                                            <p:cond delay="1999"/>
                                          </p:stCondLst>
                                        </p:cTn>
                                        <p:tgtEl>
                                          <p:spTgt spid="11"/>
                                        </p:tgtEl>
                                        <p:attrNameLst>
                                          <p:attrName>style.visibility</p:attrName>
                                        </p:attrNameLst>
                                      </p:cBhvr>
                                      <p:to>
                                        <p:strVal val="hidden"/>
                                      </p:to>
                                    </p:set>
                                  </p:childTnLst>
                                </p:cTn>
                              </p:par>
                              <p:par>
                                <p:cTn id="134" presetID="8" presetClass="emph" presetSubtype="0" autoRev="1" fill="hold" nodeType="withEffect">
                                  <p:stCondLst>
                                    <p:cond delay="0"/>
                                  </p:stCondLst>
                                  <p:childTnLst>
                                    <p:animRot by="21600000">
                                      <p:cBhvr>
                                        <p:cTn id="135" dur="2000" fill="hold"/>
                                        <p:tgtEl>
                                          <p:spTgt spid="3"/>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4"/>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5"/>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7"/>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9"/>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0"/>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11"/>
                                        </p:tgtEl>
                                        <p:attrNameLst>
                                          <p:attrName>r</p:attrName>
                                        </p:attrNameLst>
                                      </p:cBhvr>
                                    </p:animRot>
                                  </p:childTnLst>
                                </p:cTn>
                              </p:par>
                              <p:par>
                                <p:cTn id="152" presetID="23" presetClass="entr" presetSubtype="288"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4/3*#ppt_w"/>
                                          </p:val>
                                        </p:tav>
                                        <p:tav tm="100000">
                                          <p:val>
                                            <p:strVal val="#ppt_w"/>
                                          </p:val>
                                        </p:tav>
                                      </p:tavLst>
                                    </p:anim>
                                    <p:anim calcmode="lin" valueType="num">
                                      <p:cBhvr>
                                        <p:cTn id="155" dur="2000" fill="hold"/>
                                        <p:tgtEl>
                                          <p:spTgt spid="2"/>
                                        </p:tgtEl>
                                        <p:attrNameLst>
                                          <p:attrName>ppt_h</p:attrName>
                                        </p:attrNameLst>
                                      </p:cBhvr>
                                      <p:tavLst>
                                        <p:tav tm="0">
                                          <p:val>
                                            <p:strVal val="4/3*#ppt_h"/>
                                          </p:val>
                                        </p:tav>
                                        <p:tav tm="100000">
                                          <p:val>
                                            <p:strVal val="#ppt_h"/>
                                          </p:val>
                                        </p:tav>
                                      </p:tavLst>
                                    </p:anim>
                                  </p:childTnLst>
                                </p:cTn>
                              </p:par>
                              <p:par>
                                <p:cTn id="156" presetID="21" presetClass="entr" presetSubtype="8"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wheel(8)">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0" scaled="1"/>
          <a:tileRect/>
        </a:gradFill>
        <a:effectLst/>
      </p:bgPr>
    </p:bg>
    <p:spTree>
      <p:nvGrpSpPr>
        <p:cNvPr id="1" name=""/>
        <p:cNvGrpSpPr/>
        <p:nvPr/>
      </p:nvGrpSpPr>
      <p:grpSpPr>
        <a:xfrm>
          <a:off x="0" y="0"/>
          <a:ext cx="0" cy="0"/>
          <a:chOff x="0" y="0"/>
          <a:chExt cx="0" cy="0"/>
        </a:xfrm>
      </p:grpSpPr>
      <p:pic>
        <p:nvPicPr>
          <p:cNvPr id="2" name="1 Imagen" descr="tapeta-kobieta-w-wianku-na-polu-makow.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27" name="26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0" y="0"/>
            <a:ext cx="857224" cy="857224"/>
          </a:xfrm>
          <a:prstGeom prst="rect">
            <a:avLst/>
          </a:prstGeom>
        </p:spPr>
      </p:pic>
      <p:pic>
        <p:nvPicPr>
          <p:cNvPr id="28" name="27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0" y="4286276"/>
            <a:ext cx="857224" cy="857224"/>
          </a:xfrm>
          <a:prstGeom prst="rect">
            <a:avLst/>
          </a:prstGeom>
        </p:spPr>
      </p:pic>
      <p:pic>
        <p:nvPicPr>
          <p:cNvPr id="29" name="28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8286776" y="1857370"/>
            <a:ext cx="857224" cy="857224"/>
          </a:xfrm>
          <a:prstGeom prst="rect">
            <a:avLst/>
          </a:prstGeom>
        </p:spPr>
      </p:pic>
      <p:pic>
        <p:nvPicPr>
          <p:cNvPr id="30" name="29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8286776" y="2714626"/>
            <a:ext cx="857224" cy="857224"/>
          </a:xfrm>
          <a:prstGeom prst="rect">
            <a:avLst/>
          </a:prstGeom>
        </p:spPr>
      </p:pic>
      <p:pic>
        <p:nvPicPr>
          <p:cNvPr id="31" name="30 Imagen" descr="colorful-1187056_960_72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642910" y="642924"/>
            <a:ext cx="857224" cy="857224"/>
          </a:xfrm>
          <a:prstGeom prst="rect">
            <a:avLst/>
          </a:prstGeom>
        </p:spPr>
      </p:pic>
      <p:pic>
        <p:nvPicPr>
          <p:cNvPr id="32" name="31 Imagen" descr="colorful-1187056_960_72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14348" y="3786196"/>
            <a:ext cx="857224" cy="857224"/>
          </a:xfrm>
          <a:prstGeom prst="rect">
            <a:avLst/>
          </a:prstGeom>
        </p:spPr>
      </p:pic>
      <p:pic>
        <p:nvPicPr>
          <p:cNvPr id="33" name="32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1357290" y="1142990"/>
            <a:ext cx="857224" cy="857224"/>
          </a:xfrm>
          <a:prstGeom prst="rect">
            <a:avLst/>
          </a:prstGeom>
        </p:spPr>
      </p:pic>
      <p:pic>
        <p:nvPicPr>
          <p:cNvPr id="34" name="33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1428728" y="3286130"/>
            <a:ext cx="857224" cy="857224"/>
          </a:xfrm>
          <a:prstGeom prst="rect">
            <a:avLst/>
          </a:prstGeom>
        </p:spPr>
      </p:pic>
      <p:pic>
        <p:nvPicPr>
          <p:cNvPr id="35" name="34 Imagen" descr="colorful-1187056_960_72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143108" y="1571618"/>
            <a:ext cx="857224" cy="857224"/>
          </a:xfrm>
          <a:prstGeom prst="rect">
            <a:avLst/>
          </a:prstGeom>
        </p:spPr>
      </p:pic>
      <p:pic>
        <p:nvPicPr>
          <p:cNvPr id="36" name="35 Imagen" descr="colorful-1187056_960_72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143108" y="2857502"/>
            <a:ext cx="857224" cy="857224"/>
          </a:xfrm>
          <a:prstGeom prst="rect">
            <a:avLst/>
          </a:prstGeom>
        </p:spPr>
      </p:pic>
      <p:pic>
        <p:nvPicPr>
          <p:cNvPr id="37" name="36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3000364" y="1857370"/>
            <a:ext cx="857224" cy="857224"/>
          </a:xfrm>
          <a:prstGeom prst="rect">
            <a:avLst/>
          </a:prstGeom>
        </p:spPr>
      </p:pic>
      <p:pic>
        <p:nvPicPr>
          <p:cNvPr id="38" name="37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3000364" y="2714626"/>
            <a:ext cx="857224" cy="857224"/>
          </a:xfrm>
          <a:prstGeom prst="rect">
            <a:avLst/>
          </a:prstGeom>
        </p:spPr>
      </p:pic>
      <p:pic>
        <p:nvPicPr>
          <p:cNvPr id="39" name="38 Imagen" descr="colorful-1187056_960_72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857620" y="1857370"/>
            <a:ext cx="857224" cy="857224"/>
          </a:xfrm>
          <a:prstGeom prst="rect">
            <a:avLst/>
          </a:prstGeom>
        </p:spPr>
      </p:pic>
      <p:pic>
        <p:nvPicPr>
          <p:cNvPr id="40" name="39 Imagen" descr="colorful-1187056_960_72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857620" y="2714626"/>
            <a:ext cx="857224" cy="857224"/>
          </a:xfrm>
          <a:prstGeom prst="rect">
            <a:avLst/>
          </a:prstGeom>
        </p:spPr>
      </p:pic>
      <p:pic>
        <p:nvPicPr>
          <p:cNvPr id="41" name="40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4714876" y="1857370"/>
            <a:ext cx="857224" cy="857224"/>
          </a:xfrm>
          <a:prstGeom prst="rect">
            <a:avLst/>
          </a:prstGeom>
        </p:spPr>
      </p:pic>
      <p:pic>
        <p:nvPicPr>
          <p:cNvPr id="42" name="41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4714876" y="2714626"/>
            <a:ext cx="857224" cy="857224"/>
          </a:xfrm>
          <a:prstGeom prst="rect">
            <a:avLst/>
          </a:prstGeom>
        </p:spPr>
      </p:pic>
      <p:pic>
        <p:nvPicPr>
          <p:cNvPr id="43" name="42 Imagen" descr="colorful-1187056_960_72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572132" y="1857370"/>
            <a:ext cx="857224" cy="857224"/>
          </a:xfrm>
          <a:prstGeom prst="rect">
            <a:avLst/>
          </a:prstGeom>
        </p:spPr>
      </p:pic>
      <p:pic>
        <p:nvPicPr>
          <p:cNvPr id="44" name="43 Imagen" descr="colorful-1187056_960_72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572132" y="2714626"/>
            <a:ext cx="857224" cy="857224"/>
          </a:xfrm>
          <a:prstGeom prst="rect">
            <a:avLst/>
          </a:prstGeom>
        </p:spPr>
      </p:pic>
      <p:pic>
        <p:nvPicPr>
          <p:cNvPr id="45" name="44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6429388" y="1857370"/>
            <a:ext cx="857224" cy="857224"/>
          </a:xfrm>
          <a:prstGeom prst="rect">
            <a:avLst/>
          </a:prstGeom>
        </p:spPr>
      </p:pic>
      <p:pic>
        <p:nvPicPr>
          <p:cNvPr id="46" name="45 Imagen" descr="colorful-1187056_960_720.png"/>
          <p:cNvPicPr>
            <a:picLocks noChangeAspect="1"/>
          </p:cNvPicPr>
          <p:nvPr/>
        </p:nvPicPr>
        <p:blipFill>
          <a:blip r:embed="rId3">
            <a:duotone>
              <a:prstClr val="black"/>
              <a:schemeClr val="accent6">
                <a:tint val="45000"/>
                <a:satMod val="400000"/>
              </a:schemeClr>
            </a:duotone>
          </a:blip>
          <a:stretch>
            <a:fillRect/>
          </a:stretch>
        </p:blipFill>
        <p:spPr>
          <a:xfrm>
            <a:off x="6429388" y="2714626"/>
            <a:ext cx="857224" cy="857224"/>
          </a:xfrm>
          <a:prstGeom prst="rect">
            <a:avLst/>
          </a:prstGeom>
        </p:spPr>
      </p:pic>
      <p:pic>
        <p:nvPicPr>
          <p:cNvPr id="47" name="46 Imagen" descr="colorful-1187056_960_72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358082" y="1857370"/>
            <a:ext cx="857224" cy="857224"/>
          </a:xfrm>
          <a:prstGeom prst="rect">
            <a:avLst/>
          </a:prstGeom>
        </p:spPr>
      </p:pic>
      <p:pic>
        <p:nvPicPr>
          <p:cNvPr id="48" name="47 Imagen" descr="colorful-1187056_960_720.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358082" y="2714626"/>
            <a:ext cx="857224" cy="857224"/>
          </a:xfrm>
          <a:prstGeom prst="rect">
            <a:avLst/>
          </a:prstGeom>
        </p:spPr>
      </p:pic>
      <p:sp>
        <p:nvSpPr>
          <p:cNvPr id="25" name="24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27"/>
                                        </p:tgtEl>
                                        <p:attrNameLst>
                                          <p:attrName>style.visibility</p:attrName>
                                        </p:attrNameLst>
                                      </p:cBhvr>
                                      <p:to>
                                        <p:strVal val="visible"/>
                                      </p:to>
                                    </p:set>
                                    <p:anim calcmode="lin" valueType="num">
                                      <p:cBhvr additive="base">
                                        <p:cTn id="9" dur="2000" fill="hold"/>
                                        <p:tgtEl>
                                          <p:spTgt spid="27"/>
                                        </p:tgtEl>
                                        <p:attrNameLst>
                                          <p:attrName>ppt_x</p:attrName>
                                        </p:attrNameLst>
                                      </p:cBhvr>
                                      <p:tavLst>
                                        <p:tav tm="0">
                                          <p:val>
                                            <p:strVal val="1+#ppt_w/2"/>
                                          </p:val>
                                        </p:tav>
                                        <p:tav tm="100000">
                                          <p:val>
                                            <p:strVal val="#ppt_x"/>
                                          </p:val>
                                        </p:tav>
                                      </p:tavLst>
                                    </p:anim>
                                    <p:anim calcmode="lin" valueType="num">
                                      <p:cBhvr additive="base">
                                        <p:cTn id="10" dur="2000" fill="hold"/>
                                        <p:tgtEl>
                                          <p:spTgt spid="27"/>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 calcmode="lin" valueType="num">
                                      <p:cBhvr additive="base">
                                        <p:cTn id="13" dur="2000" fill="hold"/>
                                        <p:tgtEl>
                                          <p:spTgt spid="29"/>
                                        </p:tgtEl>
                                        <p:attrNameLst>
                                          <p:attrName>ppt_x</p:attrName>
                                        </p:attrNameLst>
                                      </p:cBhvr>
                                      <p:tavLst>
                                        <p:tav tm="0">
                                          <p:val>
                                            <p:strVal val="1+#ppt_w/2"/>
                                          </p:val>
                                        </p:tav>
                                        <p:tav tm="100000">
                                          <p:val>
                                            <p:strVal val="#ppt_x"/>
                                          </p:val>
                                        </p:tav>
                                      </p:tavLst>
                                    </p:anim>
                                    <p:anim calcmode="lin" valueType="num">
                                      <p:cBhvr additive="base">
                                        <p:cTn id="14" dur="2000" fill="hold"/>
                                        <p:tgtEl>
                                          <p:spTgt spid="2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anim calcmode="lin" valueType="num">
                                      <p:cBhvr additive="base">
                                        <p:cTn id="17" dur="2000" fill="hold"/>
                                        <p:tgtEl>
                                          <p:spTgt spid="31"/>
                                        </p:tgtEl>
                                        <p:attrNameLst>
                                          <p:attrName>ppt_x</p:attrName>
                                        </p:attrNameLst>
                                      </p:cBhvr>
                                      <p:tavLst>
                                        <p:tav tm="0">
                                          <p:val>
                                            <p:strVal val="1+#ppt_w/2"/>
                                          </p:val>
                                        </p:tav>
                                        <p:tav tm="100000">
                                          <p:val>
                                            <p:strVal val="#ppt_x"/>
                                          </p:val>
                                        </p:tav>
                                      </p:tavLst>
                                    </p:anim>
                                    <p:anim calcmode="lin" valueType="num">
                                      <p:cBhvr additive="base">
                                        <p:cTn id="18" dur="2000" fill="hold"/>
                                        <p:tgtEl>
                                          <p:spTgt spid="3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2000" fill="hold"/>
                                        <p:tgtEl>
                                          <p:spTgt spid="33"/>
                                        </p:tgtEl>
                                        <p:attrNameLst>
                                          <p:attrName>ppt_x</p:attrName>
                                        </p:attrNameLst>
                                      </p:cBhvr>
                                      <p:tavLst>
                                        <p:tav tm="0">
                                          <p:val>
                                            <p:strVal val="1+#ppt_w/2"/>
                                          </p:val>
                                        </p:tav>
                                        <p:tav tm="100000">
                                          <p:val>
                                            <p:strVal val="#ppt_x"/>
                                          </p:val>
                                        </p:tav>
                                      </p:tavLst>
                                    </p:anim>
                                    <p:anim calcmode="lin" valueType="num">
                                      <p:cBhvr additive="base">
                                        <p:cTn id="22" dur="2000" fill="hold"/>
                                        <p:tgtEl>
                                          <p:spTgt spid="3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additive="base">
                                        <p:cTn id="25" dur="2000" fill="hold"/>
                                        <p:tgtEl>
                                          <p:spTgt spid="35"/>
                                        </p:tgtEl>
                                        <p:attrNameLst>
                                          <p:attrName>ppt_x</p:attrName>
                                        </p:attrNameLst>
                                      </p:cBhvr>
                                      <p:tavLst>
                                        <p:tav tm="0">
                                          <p:val>
                                            <p:strVal val="1+#ppt_w/2"/>
                                          </p:val>
                                        </p:tav>
                                        <p:tav tm="100000">
                                          <p:val>
                                            <p:strVal val="#ppt_x"/>
                                          </p:val>
                                        </p:tav>
                                      </p:tavLst>
                                    </p:anim>
                                    <p:anim calcmode="lin" valueType="num">
                                      <p:cBhvr additive="base">
                                        <p:cTn id="26" dur="2000" fill="hold"/>
                                        <p:tgtEl>
                                          <p:spTgt spid="35"/>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37"/>
                                        </p:tgtEl>
                                        <p:attrNameLst>
                                          <p:attrName>style.visibility</p:attrName>
                                        </p:attrNameLst>
                                      </p:cBhvr>
                                      <p:to>
                                        <p:strVal val="visible"/>
                                      </p:to>
                                    </p:set>
                                    <p:anim calcmode="lin" valueType="num">
                                      <p:cBhvr additive="base">
                                        <p:cTn id="29" dur="2000" fill="hold"/>
                                        <p:tgtEl>
                                          <p:spTgt spid="37"/>
                                        </p:tgtEl>
                                        <p:attrNameLst>
                                          <p:attrName>ppt_x</p:attrName>
                                        </p:attrNameLst>
                                      </p:cBhvr>
                                      <p:tavLst>
                                        <p:tav tm="0">
                                          <p:val>
                                            <p:strVal val="1+#ppt_w/2"/>
                                          </p:val>
                                        </p:tav>
                                        <p:tav tm="100000">
                                          <p:val>
                                            <p:strVal val="#ppt_x"/>
                                          </p:val>
                                        </p:tav>
                                      </p:tavLst>
                                    </p:anim>
                                    <p:anim calcmode="lin" valueType="num">
                                      <p:cBhvr additive="base">
                                        <p:cTn id="30" dur="2000" fill="hold"/>
                                        <p:tgtEl>
                                          <p:spTgt spid="37"/>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2000" fill="hold"/>
                                        <p:tgtEl>
                                          <p:spTgt spid="39"/>
                                        </p:tgtEl>
                                        <p:attrNameLst>
                                          <p:attrName>ppt_x</p:attrName>
                                        </p:attrNameLst>
                                      </p:cBhvr>
                                      <p:tavLst>
                                        <p:tav tm="0">
                                          <p:val>
                                            <p:strVal val="1+#ppt_w/2"/>
                                          </p:val>
                                        </p:tav>
                                        <p:tav tm="100000">
                                          <p:val>
                                            <p:strVal val="#ppt_x"/>
                                          </p:val>
                                        </p:tav>
                                      </p:tavLst>
                                    </p:anim>
                                    <p:anim calcmode="lin" valueType="num">
                                      <p:cBhvr additive="base">
                                        <p:cTn id="34" dur="2000" fill="hold"/>
                                        <p:tgtEl>
                                          <p:spTgt spid="39"/>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2000" fill="hold"/>
                                        <p:tgtEl>
                                          <p:spTgt spid="41"/>
                                        </p:tgtEl>
                                        <p:attrNameLst>
                                          <p:attrName>ppt_x</p:attrName>
                                        </p:attrNameLst>
                                      </p:cBhvr>
                                      <p:tavLst>
                                        <p:tav tm="0">
                                          <p:val>
                                            <p:strVal val="1+#ppt_w/2"/>
                                          </p:val>
                                        </p:tav>
                                        <p:tav tm="100000">
                                          <p:val>
                                            <p:strVal val="#ppt_x"/>
                                          </p:val>
                                        </p:tav>
                                      </p:tavLst>
                                    </p:anim>
                                    <p:anim calcmode="lin" valueType="num">
                                      <p:cBhvr additive="base">
                                        <p:cTn id="38" dur="2000" fill="hold"/>
                                        <p:tgtEl>
                                          <p:spTgt spid="4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43"/>
                                        </p:tgtEl>
                                        <p:attrNameLst>
                                          <p:attrName>style.visibility</p:attrName>
                                        </p:attrNameLst>
                                      </p:cBhvr>
                                      <p:to>
                                        <p:strVal val="visible"/>
                                      </p:to>
                                    </p:set>
                                    <p:anim calcmode="lin" valueType="num">
                                      <p:cBhvr additive="base">
                                        <p:cTn id="41" dur="2000" fill="hold"/>
                                        <p:tgtEl>
                                          <p:spTgt spid="43"/>
                                        </p:tgtEl>
                                        <p:attrNameLst>
                                          <p:attrName>ppt_x</p:attrName>
                                        </p:attrNameLst>
                                      </p:cBhvr>
                                      <p:tavLst>
                                        <p:tav tm="0">
                                          <p:val>
                                            <p:strVal val="1+#ppt_w/2"/>
                                          </p:val>
                                        </p:tav>
                                        <p:tav tm="100000">
                                          <p:val>
                                            <p:strVal val="#ppt_x"/>
                                          </p:val>
                                        </p:tav>
                                      </p:tavLst>
                                    </p:anim>
                                    <p:anim calcmode="lin" valueType="num">
                                      <p:cBhvr additive="base">
                                        <p:cTn id="42" dur="2000" fill="hold"/>
                                        <p:tgtEl>
                                          <p:spTgt spid="4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45"/>
                                        </p:tgtEl>
                                        <p:attrNameLst>
                                          <p:attrName>style.visibility</p:attrName>
                                        </p:attrNameLst>
                                      </p:cBhvr>
                                      <p:to>
                                        <p:strVal val="visible"/>
                                      </p:to>
                                    </p:set>
                                    <p:anim calcmode="lin" valueType="num">
                                      <p:cBhvr additive="base">
                                        <p:cTn id="45" dur="2000" fill="hold"/>
                                        <p:tgtEl>
                                          <p:spTgt spid="45"/>
                                        </p:tgtEl>
                                        <p:attrNameLst>
                                          <p:attrName>ppt_x</p:attrName>
                                        </p:attrNameLst>
                                      </p:cBhvr>
                                      <p:tavLst>
                                        <p:tav tm="0">
                                          <p:val>
                                            <p:strVal val="1+#ppt_w/2"/>
                                          </p:val>
                                        </p:tav>
                                        <p:tav tm="100000">
                                          <p:val>
                                            <p:strVal val="#ppt_x"/>
                                          </p:val>
                                        </p:tav>
                                      </p:tavLst>
                                    </p:anim>
                                    <p:anim calcmode="lin" valueType="num">
                                      <p:cBhvr additive="base">
                                        <p:cTn id="46" dur="2000" fill="hold"/>
                                        <p:tgtEl>
                                          <p:spTgt spid="4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2000" fill="hold"/>
                                        <p:tgtEl>
                                          <p:spTgt spid="47"/>
                                        </p:tgtEl>
                                        <p:attrNameLst>
                                          <p:attrName>ppt_x</p:attrName>
                                        </p:attrNameLst>
                                      </p:cBhvr>
                                      <p:tavLst>
                                        <p:tav tm="0">
                                          <p:val>
                                            <p:strVal val="1+#ppt_w/2"/>
                                          </p:val>
                                        </p:tav>
                                        <p:tav tm="100000">
                                          <p:val>
                                            <p:strVal val="#ppt_x"/>
                                          </p:val>
                                        </p:tav>
                                      </p:tavLst>
                                    </p:anim>
                                    <p:anim calcmode="lin" valueType="num">
                                      <p:cBhvr additive="base">
                                        <p:cTn id="50" dur="2000" fill="hold"/>
                                        <p:tgtEl>
                                          <p:spTgt spid="47"/>
                                        </p:tgtEl>
                                        <p:attrNameLst>
                                          <p:attrName>ppt_y</p:attrName>
                                        </p:attrNameLst>
                                      </p:cBhvr>
                                      <p:tavLst>
                                        <p:tav tm="0">
                                          <p:val>
                                            <p:strVal val="1+#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2000" fill="hold"/>
                                        <p:tgtEl>
                                          <p:spTgt spid="28"/>
                                        </p:tgtEl>
                                        <p:attrNameLst>
                                          <p:attrName>ppt_x</p:attrName>
                                        </p:attrNameLst>
                                      </p:cBhvr>
                                      <p:tavLst>
                                        <p:tav tm="0">
                                          <p:val>
                                            <p:strVal val="1+#ppt_w/2"/>
                                          </p:val>
                                        </p:tav>
                                        <p:tav tm="100000">
                                          <p:val>
                                            <p:strVal val="#ppt_x"/>
                                          </p:val>
                                        </p:tav>
                                      </p:tavLst>
                                    </p:anim>
                                    <p:anim calcmode="lin" valueType="num">
                                      <p:cBhvr additive="base">
                                        <p:cTn id="54" dur="2000" fill="hold"/>
                                        <p:tgtEl>
                                          <p:spTgt spid="28"/>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2000" fill="hold"/>
                                        <p:tgtEl>
                                          <p:spTgt spid="30"/>
                                        </p:tgtEl>
                                        <p:attrNameLst>
                                          <p:attrName>ppt_x</p:attrName>
                                        </p:attrNameLst>
                                      </p:cBhvr>
                                      <p:tavLst>
                                        <p:tav tm="0">
                                          <p:val>
                                            <p:strVal val="1+#ppt_w/2"/>
                                          </p:val>
                                        </p:tav>
                                        <p:tav tm="100000">
                                          <p:val>
                                            <p:strVal val="#ppt_x"/>
                                          </p:val>
                                        </p:tav>
                                      </p:tavLst>
                                    </p:anim>
                                    <p:anim calcmode="lin" valueType="num">
                                      <p:cBhvr additive="base">
                                        <p:cTn id="58" dur="2000" fill="hold"/>
                                        <p:tgtEl>
                                          <p:spTgt spid="30"/>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additive="base">
                                        <p:cTn id="61" dur="2000" fill="hold"/>
                                        <p:tgtEl>
                                          <p:spTgt spid="32"/>
                                        </p:tgtEl>
                                        <p:attrNameLst>
                                          <p:attrName>ppt_x</p:attrName>
                                        </p:attrNameLst>
                                      </p:cBhvr>
                                      <p:tavLst>
                                        <p:tav tm="0">
                                          <p:val>
                                            <p:strVal val="1+#ppt_w/2"/>
                                          </p:val>
                                        </p:tav>
                                        <p:tav tm="100000">
                                          <p:val>
                                            <p:strVal val="#ppt_x"/>
                                          </p:val>
                                        </p:tav>
                                      </p:tavLst>
                                    </p:anim>
                                    <p:anim calcmode="lin" valueType="num">
                                      <p:cBhvr additive="base">
                                        <p:cTn id="62" dur="2000" fill="hold"/>
                                        <p:tgtEl>
                                          <p:spTgt spid="32"/>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additive="base">
                                        <p:cTn id="65" dur="2000" fill="hold"/>
                                        <p:tgtEl>
                                          <p:spTgt spid="34"/>
                                        </p:tgtEl>
                                        <p:attrNameLst>
                                          <p:attrName>ppt_x</p:attrName>
                                        </p:attrNameLst>
                                      </p:cBhvr>
                                      <p:tavLst>
                                        <p:tav tm="0">
                                          <p:val>
                                            <p:strVal val="1+#ppt_w/2"/>
                                          </p:val>
                                        </p:tav>
                                        <p:tav tm="100000">
                                          <p:val>
                                            <p:strVal val="#ppt_x"/>
                                          </p:val>
                                        </p:tav>
                                      </p:tavLst>
                                    </p:anim>
                                    <p:anim calcmode="lin" valueType="num">
                                      <p:cBhvr additive="base">
                                        <p:cTn id="66" dur="2000" fill="hold"/>
                                        <p:tgtEl>
                                          <p:spTgt spid="34"/>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36"/>
                                        </p:tgtEl>
                                        <p:attrNameLst>
                                          <p:attrName>style.visibility</p:attrName>
                                        </p:attrNameLst>
                                      </p:cBhvr>
                                      <p:to>
                                        <p:strVal val="visible"/>
                                      </p:to>
                                    </p:set>
                                    <p:anim calcmode="lin" valueType="num">
                                      <p:cBhvr additive="base">
                                        <p:cTn id="69" dur="2000" fill="hold"/>
                                        <p:tgtEl>
                                          <p:spTgt spid="36"/>
                                        </p:tgtEl>
                                        <p:attrNameLst>
                                          <p:attrName>ppt_x</p:attrName>
                                        </p:attrNameLst>
                                      </p:cBhvr>
                                      <p:tavLst>
                                        <p:tav tm="0">
                                          <p:val>
                                            <p:strVal val="1+#ppt_w/2"/>
                                          </p:val>
                                        </p:tav>
                                        <p:tav tm="100000">
                                          <p:val>
                                            <p:strVal val="#ppt_x"/>
                                          </p:val>
                                        </p:tav>
                                      </p:tavLst>
                                    </p:anim>
                                    <p:anim calcmode="lin" valueType="num">
                                      <p:cBhvr additive="base">
                                        <p:cTn id="70" dur="2000" fill="hold"/>
                                        <p:tgtEl>
                                          <p:spTgt spid="36"/>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additive="base">
                                        <p:cTn id="73" dur="2000" fill="hold"/>
                                        <p:tgtEl>
                                          <p:spTgt spid="38"/>
                                        </p:tgtEl>
                                        <p:attrNameLst>
                                          <p:attrName>ppt_x</p:attrName>
                                        </p:attrNameLst>
                                      </p:cBhvr>
                                      <p:tavLst>
                                        <p:tav tm="0">
                                          <p:val>
                                            <p:strVal val="1+#ppt_w/2"/>
                                          </p:val>
                                        </p:tav>
                                        <p:tav tm="100000">
                                          <p:val>
                                            <p:strVal val="#ppt_x"/>
                                          </p:val>
                                        </p:tav>
                                      </p:tavLst>
                                    </p:anim>
                                    <p:anim calcmode="lin" valueType="num">
                                      <p:cBhvr additive="base">
                                        <p:cTn id="74" dur="2000" fill="hold"/>
                                        <p:tgtEl>
                                          <p:spTgt spid="38"/>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2000" fill="hold"/>
                                        <p:tgtEl>
                                          <p:spTgt spid="40"/>
                                        </p:tgtEl>
                                        <p:attrNameLst>
                                          <p:attrName>ppt_x</p:attrName>
                                        </p:attrNameLst>
                                      </p:cBhvr>
                                      <p:tavLst>
                                        <p:tav tm="0">
                                          <p:val>
                                            <p:strVal val="1+#ppt_w/2"/>
                                          </p:val>
                                        </p:tav>
                                        <p:tav tm="100000">
                                          <p:val>
                                            <p:strVal val="#ppt_x"/>
                                          </p:val>
                                        </p:tav>
                                      </p:tavLst>
                                    </p:anim>
                                    <p:anim calcmode="lin" valueType="num">
                                      <p:cBhvr additive="base">
                                        <p:cTn id="78" dur="2000" fill="hold"/>
                                        <p:tgtEl>
                                          <p:spTgt spid="40"/>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42"/>
                                        </p:tgtEl>
                                        <p:attrNameLst>
                                          <p:attrName>style.visibility</p:attrName>
                                        </p:attrNameLst>
                                      </p:cBhvr>
                                      <p:to>
                                        <p:strVal val="visible"/>
                                      </p:to>
                                    </p:set>
                                    <p:anim calcmode="lin" valueType="num">
                                      <p:cBhvr additive="base">
                                        <p:cTn id="81" dur="2000" fill="hold"/>
                                        <p:tgtEl>
                                          <p:spTgt spid="42"/>
                                        </p:tgtEl>
                                        <p:attrNameLst>
                                          <p:attrName>ppt_x</p:attrName>
                                        </p:attrNameLst>
                                      </p:cBhvr>
                                      <p:tavLst>
                                        <p:tav tm="0">
                                          <p:val>
                                            <p:strVal val="1+#ppt_w/2"/>
                                          </p:val>
                                        </p:tav>
                                        <p:tav tm="100000">
                                          <p:val>
                                            <p:strVal val="#ppt_x"/>
                                          </p:val>
                                        </p:tav>
                                      </p:tavLst>
                                    </p:anim>
                                    <p:anim calcmode="lin" valueType="num">
                                      <p:cBhvr additive="base">
                                        <p:cTn id="82" dur="2000" fill="hold"/>
                                        <p:tgtEl>
                                          <p:spTgt spid="42"/>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44"/>
                                        </p:tgtEl>
                                        <p:attrNameLst>
                                          <p:attrName>style.visibility</p:attrName>
                                        </p:attrNameLst>
                                      </p:cBhvr>
                                      <p:to>
                                        <p:strVal val="visible"/>
                                      </p:to>
                                    </p:set>
                                    <p:anim calcmode="lin" valueType="num">
                                      <p:cBhvr additive="base">
                                        <p:cTn id="85" dur="2000" fill="hold"/>
                                        <p:tgtEl>
                                          <p:spTgt spid="44"/>
                                        </p:tgtEl>
                                        <p:attrNameLst>
                                          <p:attrName>ppt_x</p:attrName>
                                        </p:attrNameLst>
                                      </p:cBhvr>
                                      <p:tavLst>
                                        <p:tav tm="0">
                                          <p:val>
                                            <p:strVal val="1+#ppt_w/2"/>
                                          </p:val>
                                        </p:tav>
                                        <p:tav tm="100000">
                                          <p:val>
                                            <p:strVal val="#ppt_x"/>
                                          </p:val>
                                        </p:tav>
                                      </p:tavLst>
                                    </p:anim>
                                    <p:anim calcmode="lin" valueType="num">
                                      <p:cBhvr additive="base">
                                        <p:cTn id="86" dur="2000" fill="hold"/>
                                        <p:tgtEl>
                                          <p:spTgt spid="44"/>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46"/>
                                        </p:tgtEl>
                                        <p:attrNameLst>
                                          <p:attrName>style.visibility</p:attrName>
                                        </p:attrNameLst>
                                      </p:cBhvr>
                                      <p:to>
                                        <p:strVal val="visible"/>
                                      </p:to>
                                    </p:set>
                                    <p:anim calcmode="lin" valueType="num">
                                      <p:cBhvr additive="base">
                                        <p:cTn id="89" dur="2000" fill="hold"/>
                                        <p:tgtEl>
                                          <p:spTgt spid="46"/>
                                        </p:tgtEl>
                                        <p:attrNameLst>
                                          <p:attrName>ppt_x</p:attrName>
                                        </p:attrNameLst>
                                      </p:cBhvr>
                                      <p:tavLst>
                                        <p:tav tm="0">
                                          <p:val>
                                            <p:strVal val="1+#ppt_w/2"/>
                                          </p:val>
                                        </p:tav>
                                        <p:tav tm="100000">
                                          <p:val>
                                            <p:strVal val="#ppt_x"/>
                                          </p:val>
                                        </p:tav>
                                      </p:tavLst>
                                    </p:anim>
                                    <p:anim calcmode="lin" valueType="num">
                                      <p:cBhvr additive="base">
                                        <p:cTn id="90" dur="2000" fill="hold"/>
                                        <p:tgtEl>
                                          <p:spTgt spid="46"/>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48"/>
                                        </p:tgtEl>
                                        <p:attrNameLst>
                                          <p:attrName>style.visibility</p:attrName>
                                        </p:attrNameLst>
                                      </p:cBhvr>
                                      <p:to>
                                        <p:strVal val="visible"/>
                                      </p:to>
                                    </p:set>
                                    <p:anim calcmode="lin" valueType="num">
                                      <p:cBhvr additive="base">
                                        <p:cTn id="93" dur="2000" fill="hold"/>
                                        <p:tgtEl>
                                          <p:spTgt spid="48"/>
                                        </p:tgtEl>
                                        <p:attrNameLst>
                                          <p:attrName>ppt_x</p:attrName>
                                        </p:attrNameLst>
                                      </p:cBhvr>
                                      <p:tavLst>
                                        <p:tav tm="0">
                                          <p:val>
                                            <p:strVal val="1+#ppt_w/2"/>
                                          </p:val>
                                        </p:tav>
                                        <p:tav tm="100000">
                                          <p:val>
                                            <p:strVal val="#ppt_x"/>
                                          </p:val>
                                        </p:tav>
                                      </p:tavLst>
                                    </p:anim>
                                    <p:anim calcmode="lin" valueType="num">
                                      <p:cBhvr additive="base">
                                        <p:cTn id="94" dur="2000" fill="hold"/>
                                        <p:tgtEl>
                                          <p:spTgt spid="48"/>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27"/>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29"/>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31"/>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33"/>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3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3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3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4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4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4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4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8"/>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3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3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3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36"/>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38"/>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40"/>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42"/>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44"/>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46"/>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8"/>
                                        </p:tgtEl>
                                        <p:attrNameLst>
                                          <p:attrName>r</p:attrName>
                                        </p:attrNameLst>
                                      </p:cBhvr>
                                    </p:animRot>
                                  </p:childTnLst>
                                </p:cTn>
                              </p:par>
                            </p:childTnLst>
                          </p:cTn>
                        </p:par>
                        <p:par>
                          <p:cTn id="139" fill="hold">
                            <p:stCondLst>
                              <p:cond delay="4000"/>
                            </p:stCondLst>
                            <p:childTnLst>
                              <p:par>
                                <p:cTn id="140" presetID="2" presetClass="exit" presetSubtype="6" fill="hold" nodeType="afterEffect">
                                  <p:stCondLst>
                                    <p:cond delay="0"/>
                                  </p:stCondLst>
                                  <p:childTnLst>
                                    <p:anim calcmode="lin" valueType="num">
                                      <p:cBhvr additive="base">
                                        <p:cTn id="141" dur="2000"/>
                                        <p:tgtEl>
                                          <p:spTgt spid="27"/>
                                        </p:tgtEl>
                                        <p:attrNameLst>
                                          <p:attrName>ppt_x</p:attrName>
                                        </p:attrNameLst>
                                      </p:cBhvr>
                                      <p:tavLst>
                                        <p:tav tm="0">
                                          <p:val>
                                            <p:strVal val="ppt_x"/>
                                          </p:val>
                                        </p:tav>
                                        <p:tav tm="100000">
                                          <p:val>
                                            <p:strVal val="1+ppt_w/2"/>
                                          </p:val>
                                        </p:tav>
                                      </p:tavLst>
                                    </p:anim>
                                    <p:anim calcmode="lin" valueType="num">
                                      <p:cBhvr additive="base">
                                        <p:cTn id="142" dur="2000"/>
                                        <p:tgtEl>
                                          <p:spTgt spid="27"/>
                                        </p:tgtEl>
                                        <p:attrNameLst>
                                          <p:attrName>ppt_y</p:attrName>
                                        </p:attrNameLst>
                                      </p:cBhvr>
                                      <p:tavLst>
                                        <p:tav tm="0">
                                          <p:val>
                                            <p:strVal val="ppt_y"/>
                                          </p:val>
                                        </p:tav>
                                        <p:tav tm="100000">
                                          <p:val>
                                            <p:strVal val="1+ppt_h/2"/>
                                          </p:val>
                                        </p:tav>
                                      </p:tavLst>
                                    </p:anim>
                                    <p:set>
                                      <p:cBhvr>
                                        <p:cTn id="143" dur="1" fill="hold">
                                          <p:stCondLst>
                                            <p:cond delay="1999"/>
                                          </p:stCondLst>
                                        </p:cTn>
                                        <p:tgtEl>
                                          <p:spTgt spid="2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29"/>
                                        </p:tgtEl>
                                        <p:attrNameLst>
                                          <p:attrName>ppt_x</p:attrName>
                                        </p:attrNameLst>
                                      </p:cBhvr>
                                      <p:tavLst>
                                        <p:tav tm="0">
                                          <p:val>
                                            <p:strVal val="ppt_x"/>
                                          </p:val>
                                        </p:tav>
                                        <p:tav tm="100000">
                                          <p:val>
                                            <p:strVal val="1+ppt_w/2"/>
                                          </p:val>
                                        </p:tav>
                                      </p:tavLst>
                                    </p:anim>
                                    <p:anim calcmode="lin" valueType="num">
                                      <p:cBhvr additive="base">
                                        <p:cTn id="146" dur="2000"/>
                                        <p:tgtEl>
                                          <p:spTgt spid="29"/>
                                        </p:tgtEl>
                                        <p:attrNameLst>
                                          <p:attrName>ppt_y</p:attrName>
                                        </p:attrNameLst>
                                      </p:cBhvr>
                                      <p:tavLst>
                                        <p:tav tm="0">
                                          <p:val>
                                            <p:strVal val="ppt_y"/>
                                          </p:val>
                                        </p:tav>
                                        <p:tav tm="100000">
                                          <p:val>
                                            <p:strVal val="1+ppt_h/2"/>
                                          </p:val>
                                        </p:tav>
                                      </p:tavLst>
                                    </p:anim>
                                    <p:set>
                                      <p:cBhvr>
                                        <p:cTn id="147" dur="1" fill="hold">
                                          <p:stCondLst>
                                            <p:cond delay="1999"/>
                                          </p:stCondLst>
                                        </p:cTn>
                                        <p:tgtEl>
                                          <p:spTgt spid="2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31"/>
                                        </p:tgtEl>
                                        <p:attrNameLst>
                                          <p:attrName>ppt_x</p:attrName>
                                        </p:attrNameLst>
                                      </p:cBhvr>
                                      <p:tavLst>
                                        <p:tav tm="0">
                                          <p:val>
                                            <p:strVal val="ppt_x"/>
                                          </p:val>
                                        </p:tav>
                                        <p:tav tm="100000">
                                          <p:val>
                                            <p:strVal val="1+ppt_w/2"/>
                                          </p:val>
                                        </p:tav>
                                      </p:tavLst>
                                    </p:anim>
                                    <p:anim calcmode="lin" valueType="num">
                                      <p:cBhvr additive="base">
                                        <p:cTn id="150" dur="2000"/>
                                        <p:tgtEl>
                                          <p:spTgt spid="31"/>
                                        </p:tgtEl>
                                        <p:attrNameLst>
                                          <p:attrName>ppt_y</p:attrName>
                                        </p:attrNameLst>
                                      </p:cBhvr>
                                      <p:tavLst>
                                        <p:tav tm="0">
                                          <p:val>
                                            <p:strVal val="ppt_y"/>
                                          </p:val>
                                        </p:tav>
                                        <p:tav tm="100000">
                                          <p:val>
                                            <p:strVal val="1+ppt_h/2"/>
                                          </p:val>
                                        </p:tav>
                                      </p:tavLst>
                                    </p:anim>
                                    <p:set>
                                      <p:cBhvr>
                                        <p:cTn id="151" dur="1" fill="hold">
                                          <p:stCondLst>
                                            <p:cond delay="1999"/>
                                          </p:stCondLst>
                                        </p:cTn>
                                        <p:tgtEl>
                                          <p:spTgt spid="31"/>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33"/>
                                        </p:tgtEl>
                                        <p:attrNameLst>
                                          <p:attrName>ppt_x</p:attrName>
                                        </p:attrNameLst>
                                      </p:cBhvr>
                                      <p:tavLst>
                                        <p:tav tm="0">
                                          <p:val>
                                            <p:strVal val="ppt_x"/>
                                          </p:val>
                                        </p:tav>
                                        <p:tav tm="100000">
                                          <p:val>
                                            <p:strVal val="1+ppt_w/2"/>
                                          </p:val>
                                        </p:tav>
                                      </p:tavLst>
                                    </p:anim>
                                    <p:anim calcmode="lin" valueType="num">
                                      <p:cBhvr additive="base">
                                        <p:cTn id="154" dur="2000"/>
                                        <p:tgtEl>
                                          <p:spTgt spid="33"/>
                                        </p:tgtEl>
                                        <p:attrNameLst>
                                          <p:attrName>ppt_y</p:attrName>
                                        </p:attrNameLst>
                                      </p:cBhvr>
                                      <p:tavLst>
                                        <p:tav tm="0">
                                          <p:val>
                                            <p:strVal val="ppt_y"/>
                                          </p:val>
                                        </p:tav>
                                        <p:tav tm="100000">
                                          <p:val>
                                            <p:strVal val="1+ppt_h/2"/>
                                          </p:val>
                                        </p:tav>
                                      </p:tavLst>
                                    </p:anim>
                                    <p:set>
                                      <p:cBhvr>
                                        <p:cTn id="155" dur="1" fill="hold">
                                          <p:stCondLst>
                                            <p:cond delay="1999"/>
                                          </p:stCondLst>
                                        </p:cTn>
                                        <p:tgtEl>
                                          <p:spTgt spid="33"/>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35"/>
                                        </p:tgtEl>
                                        <p:attrNameLst>
                                          <p:attrName>ppt_x</p:attrName>
                                        </p:attrNameLst>
                                      </p:cBhvr>
                                      <p:tavLst>
                                        <p:tav tm="0">
                                          <p:val>
                                            <p:strVal val="ppt_x"/>
                                          </p:val>
                                        </p:tav>
                                        <p:tav tm="100000">
                                          <p:val>
                                            <p:strVal val="1+ppt_w/2"/>
                                          </p:val>
                                        </p:tav>
                                      </p:tavLst>
                                    </p:anim>
                                    <p:anim calcmode="lin" valueType="num">
                                      <p:cBhvr additive="base">
                                        <p:cTn id="158" dur="2000"/>
                                        <p:tgtEl>
                                          <p:spTgt spid="35"/>
                                        </p:tgtEl>
                                        <p:attrNameLst>
                                          <p:attrName>ppt_y</p:attrName>
                                        </p:attrNameLst>
                                      </p:cBhvr>
                                      <p:tavLst>
                                        <p:tav tm="0">
                                          <p:val>
                                            <p:strVal val="ppt_y"/>
                                          </p:val>
                                        </p:tav>
                                        <p:tav tm="100000">
                                          <p:val>
                                            <p:strVal val="1+ppt_h/2"/>
                                          </p:val>
                                        </p:tav>
                                      </p:tavLst>
                                    </p:anim>
                                    <p:set>
                                      <p:cBhvr>
                                        <p:cTn id="159" dur="1" fill="hold">
                                          <p:stCondLst>
                                            <p:cond delay="1999"/>
                                          </p:stCondLst>
                                        </p:cTn>
                                        <p:tgtEl>
                                          <p:spTgt spid="3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37"/>
                                        </p:tgtEl>
                                        <p:attrNameLst>
                                          <p:attrName>ppt_x</p:attrName>
                                        </p:attrNameLst>
                                      </p:cBhvr>
                                      <p:tavLst>
                                        <p:tav tm="0">
                                          <p:val>
                                            <p:strVal val="ppt_x"/>
                                          </p:val>
                                        </p:tav>
                                        <p:tav tm="100000">
                                          <p:val>
                                            <p:strVal val="1+ppt_w/2"/>
                                          </p:val>
                                        </p:tav>
                                      </p:tavLst>
                                    </p:anim>
                                    <p:anim calcmode="lin" valueType="num">
                                      <p:cBhvr additive="base">
                                        <p:cTn id="162" dur="2000"/>
                                        <p:tgtEl>
                                          <p:spTgt spid="37"/>
                                        </p:tgtEl>
                                        <p:attrNameLst>
                                          <p:attrName>ppt_y</p:attrName>
                                        </p:attrNameLst>
                                      </p:cBhvr>
                                      <p:tavLst>
                                        <p:tav tm="0">
                                          <p:val>
                                            <p:strVal val="ppt_y"/>
                                          </p:val>
                                        </p:tav>
                                        <p:tav tm="100000">
                                          <p:val>
                                            <p:strVal val="1+ppt_h/2"/>
                                          </p:val>
                                        </p:tav>
                                      </p:tavLst>
                                    </p:anim>
                                    <p:set>
                                      <p:cBhvr>
                                        <p:cTn id="163" dur="1" fill="hold">
                                          <p:stCondLst>
                                            <p:cond delay="1999"/>
                                          </p:stCondLst>
                                        </p:cTn>
                                        <p:tgtEl>
                                          <p:spTgt spid="3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39"/>
                                        </p:tgtEl>
                                        <p:attrNameLst>
                                          <p:attrName>ppt_x</p:attrName>
                                        </p:attrNameLst>
                                      </p:cBhvr>
                                      <p:tavLst>
                                        <p:tav tm="0">
                                          <p:val>
                                            <p:strVal val="ppt_x"/>
                                          </p:val>
                                        </p:tav>
                                        <p:tav tm="100000">
                                          <p:val>
                                            <p:strVal val="1+ppt_w/2"/>
                                          </p:val>
                                        </p:tav>
                                      </p:tavLst>
                                    </p:anim>
                                    <p:anim calcmode="lin" valueType="num">
                                      <p:cBhvr additive="base">
                                        <p:cTn id="166" dur="2000"/>
                                        <p:tgtEl>
                                          <p:spTgt spid="39"/>
                                        </p:tgtEl>
                                        <p:attrNameLst>
                                          <p:attrName>ppt_y</p:attrName>
                                        </p:attrNameLst>
                                      </p:cBhvr>
                                      <p:tavLst>
                                        <p:tav tm="0">
                                          <p:val>
                                            <p:strVal val="ppt_y"/>
                                          </p:val>
                                        </p:tav>
                                        <p:tav tm="100000">
                                          <p:val>
                                            <p:strVal val="1+ppt_h/2"/>
                                          </p:val>
                                        </p:tav>
                                      </p:tavLst>
                                    </p:anim>
                                    <p:set>
                                      <p:cBhvr>
                                        <p:cTn id="167" dur="1" fill="hold">
                                          <p:stCondLst>
                                            <p:cond delay="1999"/>
                                          </p:stCondLst>
                                        </p:cTn>
                                        <p:tgtEl>
                                          <p:spTgt spid="39"/>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41"/>
                                        </p:tgtEl>
                                        <p:attrNameLst>
                                          <p:attrName>ppt_x</p:attrName>
                                        </p:attrNameLst>
                                      </p:cBhvr>
                                      <p:tavLst>
                                        <p:tav tm="0">
                                          <p:val>
                                            <p:strVal val="ppt_x"/>
                                          </p:val>
                                        </p:tav>
                                        <p:tav tm="100000">
                                          <p:val>
                                            <p:strVal val="1+ppt_w/2"/>
                                          </p:val>
                                        </p:tav>
                                      </p:tavLst>
                                    </p:anim>
                                    <p:anim calcmode="lin" valueType="num">
                                      <p:cBhvr additive="base">
                                        <p:cTn id="170" dur="2000"/>
                                        <p:tgtEl>
                                          <p:spTgt spid="41"/>
                                        </p:tgtEl>
                                        <p:attrNameLst>
                                          <p:attrName>ppt_y</p:attrName>
                                        </p:attrNameLst>
                                      </p:cBhvr>
                                      <p:tavLst>
                                        <p:tav tm="0">
                                          <p:val>
                                            <p:strVal val="ppt_y"/>
                                          </p:val>
                                        </p:tav>
                                        <p:tav tm="100000">
                                          <p:val>
                                            <p:strVal val="1+ppt_h/2"/>
                                          </p:val>
                                        </p:tav>
                                      </p:tavLst>
                                    </p:anim>
                                    <p:set>
                                      <p:cBhvr>
                                        <p:cTn id="171" dur="1" fill="hold">
                                          <p:stCondLst>
                                            <p:cond delay="1999"/>
                                          </p:stCondLst>
                                        </p:cTn>
                                        <p:tgtEl>
                                          <p:spTgt spid="41"/>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43"/>
                                        </p:tgtEl>
                                        <p:attrNameLst>
                                          <p:attrName>ppt_x</p:attrName>
                                        </p:attrNameLst>
                                      </p:cBhvr>
                                      <p:tavLst>
                                        <p:tav tm="0">
                                          <p:val>
                                            <p:strVal val="ppt_x"/>
                                          </p:val>
                                        </p:tav>
                                        <p:tav tm="100000">
                                          <p:val>
                                            <p:strVal val="1+ppt_w/2"/>
                                          </p:val>
                                        </p:tav>
                                      </p:tavLst>
                                    </p:anim>
                                    <p:anim calcmode="lin" valueType="num">
                                      <p:cBhvr additive="base">
                                        <p:cTn id="174" dur="2000"/>
                                        <p:tgtEl>
                                          <p:spTgt spid="43"/>
                                        </p:tgtEl>
                                        <p:attrNameLst>
                                          <p:attrName>ppt_y</p:attrName>
                                        </p:attrNameLst>
                                      </p:cBhvr>
                                      <p:tavLst>
                                        <p:tav tm="0">
                                          <p:val>
                                            <p:strVal val="ppt_y"/>
                                          </p:val>
                                        </p:tav>
                                        <p:tav tm="100000">
                                          <p:val>
                                            <p:strVal val="1+ppt_h/2"/>
                                          </p:val>
                                        </p:tav>
                                      </p:tavLst>
                                    </p:anim>
                                    <p:set>
                                      <p:cBhvr>
                                        <p:cTn id="175" dur="1" fill="hold">
                                          <p:stCondLst>
                                            <p:cond delay="1999"/>
                                          </p:stCondLst>
                                        </p:cTn>
                                        <p:tgtEl>
                                          <p:spTgt spid="43"/>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45"/>
                                        </p:tgtEl>
                                        <p:attrNameLst>
                                          <p:attrName>ppt_x</p:attrName>
                                        </p:attrNameLst>
                                      </p:cBhvr>
                                      <p:tavLst>
                                        <p:tav tm="0">
                                          <p:val>
                                            <p:strVal val="ppt_x"/>
                                          </p:val>
                                        </p:tav>
                                        <p:tav tm="100000">
                                          <p:val>
                                            <p:strVal val="1+ppt_w/2"/>
                                          </p:val>
                                        </p:tav>
                                      </p:tavLst>
                                    </p:anim>
                                    <p:anim calcmode="lin" valueType="num">
                                      <p:cBhvr additive="base">
                                        <p:cTn id="178" dur="2000"/>
                                        <p:tgtEl>
                                          <p:spTgt spid="45"/>
                                        </p:tgtEl>
                                        <p:attrNameLst>
                                          <p:attrName>ppt_y</p:attrName>
                                        </p:attrNameLst>
                                      </p:cBhvr>
                                      <p:tavLst>
                                        <p:tav tm="0">
                                          <p:val>
                                            <p:strVal val="ppt_y"/>
                                          </p:val>
                                        </p:tav>
                                        <p:tav tm="100000">
                                          <p:val>
                                            <p:strVal val="1+ppt_h/2"/>
                                          </p:val>
                                        </p:tav>
                                      </p:tavLst>
                                    </p:anim>
                                    <p:set>
                                      <p:cBhvr>
                                        <p:cTn id="179" dur="1" fill="hold">
                                          <p:stCondLst>
                                            <p:cond delay="1999"/>
                                          </p:stCondLst>
                                        </p:cTn>
                                        <p:tgtEl>
                                          <p:spTgt spid="45"/>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47"/>
                                        </p:tgtEl>
                                        <p:attrNameLst>
                                          <p:attrName>ppt_x</p:attrName>
                                        </p:attrNameLst>
                                      </p:cBhvr>
                                      <p:tavLst>
                                        <p:tav tm="0">
                                          <p:val>
                                            <p:strVal val="ppt_x"/>
                                          </p:val>
                                        </p:tav>
                                        <p:tav tm="100000">
                                          <p:val>
                                            <p:strVal val="1+ppt_w/2"/>
                                          </p:val>
                                        </p:tav>
                                      </p:tavLst>
                                    </p:anim>
                                    <p:anim calcmode="lin" valueType="num">
                                      <p:cBhvr additive="base">
                                        <p:cTn id="182" dur="2000"/>
                                        <p:tgtEl>
                                          <p:spTgt spid="47"/>
                                        </p:tgtEl>
                                        <p:attrNameLst>
                                          <p:attrName>ppt_y</p:attrName>
                                        </p:attrNameLst>
                                      </p:cBhvr>
                                      <p:tavLst>
                                        <p:tav tm="0">
                                          <p:val>
                                            <p:strVal val="ppt_y"/>
                                          </p:val>
                                        </p:tav>
                                        <p:tav tm="100000">
                                          <p:val>
                                            <p:strVal val="1+ppt_h/2"/>
                                          </p:val>
                                        </p:tav>
                                      </p:tavLst>
                                    </p:anim>
                                    <p:set>
                                      <p:cBhvr>
                                        <p:cTn id="183" dur="1" fill="hold">
                                          <p:stCondLst>
                                            <p:cond delay="1999"/>
                                          </p:stCondLst>
                                        </p:cTn>
                                        <p:tgtEl>
                                          <p:spTgt spid="47"/>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8"/>
                                        </p:tgtEl>
                                        <p:attrNameLst>
                                          <p:attrName>ppt_x</p:attrName>
                                        </p:attrNameLst>
                                      </p:cBhvr>
                                      <p:tavLst>
                                        <p:tav tm="0">
                                          <p:val>
                                            <p:strVal val="ppt_x"/>
                                          </p:val>
                                        </p:tav>
                                        <p:tav tm="100000">
                                          <p:val>
                                            <p:strVal val="1+ppt_w/2"/>
                                          </p:val>
                                        </p:tav>
                                      </p:tavLst>
                                    </p:anim>
                                    <p:anim calcmode="lin" valueType="num">
                                      <p:cBhvr additive="base">
                                        <p:cTn id="186" dur="2000"/>
                                        <p:tgtEl>
                                          <p:spTgt spid="28"/>
                                        </p:tgtEl>
                                        <p:attrNameLst>
                                          <p:attrName>ppt_y</p:attrName>
                                        </p:attrNameLst>
                                      </p:cBhvr>
                                      <p:tavLst>
                                        <p:tav tm="0">
                                          <p:val>
                                            <p:strVal val="ppt_y"/>
                                          </p:val>
                                        </p:tav>
                                        <p:tav tm="100000">
                                          <p:val>
                                            <p:strVal val="0-ppt_h/2"/>
                                          </p:val>
                                        </p:tav>
                                      </p:tavLst>
                                    </p:anim>
                                    <p:set>
                                      <p:cBhvr>
                                        <p:cTn id="187" dur="1" fill="hold">
                                          <p:stCondLst>
                                            <p:cond delay="1999"/>
                                          </p:stCondLst>
                                        </p:cTn>
                                        <p:tgtEl>
                                          <p:spTgt spid="28"/>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30"/>
                                        </p:tgtEl>
                                        <p:attrNameLst>
                                          <p:attrName>ppt_x</p:attrName>
                                        </p:attrNameLst>
                                      </p:cBhvr>
                                      <p:tavLst>
                                        <p:tav tm="0">
                                          <p:val>
                                            <p:strVal val="ppt_x"/>
                                          </p:val>
                                        </p:tav>
                                        <p:tav tm="100000">
                                          <p:val>
                                            <p:strVal val="1+ppt_w/2"/>
                                          </p:val>
                                        </p:tav>
                                      </p:tavLst>
                                    </p:anim>
                                    <p:anim calcmode="lin" valueType="num">
                                      <p:cBhvr additive="base">
                                        <p:cTn id="190" dur="2000"/>
                                        <p:tgtEl>
                                          <p:spTgt spid="30"/>
                                        </p:tgtEl>
                                        <p:attrNameLst>
                                          <p:attrName>ppt_y</p:attrName>
                                        </p:attrNameLst>
                                      </p:cBhvr>
                                      <p:tavLst>
                                        <p:tav tm="0">
                                          <p:val>
                                            <p:strVal val="ppt_y"/>
                                          </p:val>
                                        </p:tav>
                                        <p:tav tm="100000">
                                          <p:val>
                                            <p:strVal val="0-ppt_h/2"/>
                                          </p:val>
                                        </p:tav>
                                      </p:tavLst>
                                    </p:anim>
                                    <p:set>
                                      <p:cBhvr>
                                        <p:cTn id="191" dur="1" fill="hold">
                                          <p:stCondLst>
                                            <p:cond delay="1999"/>
                                          </p:stCondLst>
                                        </p:cTn>
                                        <p:tgtEl>
                                          <p:spTgt spid="30"/>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32"/>
                                        </p:tgtEl>
                                        <p:attrNameLst>
                                          <p:attrName>ppt_x</p:attrName>
                                        </p:attrNameLst>
                                      </p:cBhvr>
                                      <p:tavLst>
                                        <p:tav tm="0">
                                          <p:val>
                                            <p:strVal val="ppt_x"/>
                                          </p:val>
                                        </p:tav>
                                        <p:tav tm="100000">
                                          <p:val>
                                            <p:strVal val="1+ppt_w/2"/>
                                          </p:val>
                                        </p:tav>
                                      </p:tavLst>
                                    </p:anim>
                                    <p:anim calcmode="lin" valueType="num">
                                      <p:cBhvr additive="base">
                                        <p:cTn id="194" dur="2000"/>
                                        <p:tgtEl>
                                          <p:spTgt spid="32"/>
                                        </p:tgtEl>
                                        <p:attrNameLst>
                                          <p:attrName>ppt_y</p:attrName>
                                        </p:attrNameLst>
                                      </p:cBhvr>
                                      <p:tavLst>
                                        <p:tav tm="0">
                                          <p:val>
                                            <p:strVal val="ppt_y"/>
                                          </p:val>
                                        </p:tav>
                                        <p:tav tm="100000">
                                          <p:val>
                                            <p:strVal val="0-ppt_h/2"/>
                                          </p:val>
                                        </p:tav>
                                      </p:tavLst>
                                    </p:anim>
                                    <p:set>
                                      <p:cBhvr>
                                        <p:cTn id="195" dur="1" fill="hold">
                                          <p:stCondLst>
                                            <p:cond delay="1999"/>
                                          </p:stCondLst>
                                        </p:cTn>
                                        <p:tgtEl>
                                          <p:spTgt spid="32"/>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34"/>
                                        </p:tgtEl>
                                        <p:attrNameLst>
                                          <p:attrName>ppt_x</p:attrName>
                                        </p:attrNameLst>
                                      </p:cBhvr>
                                      <p:tavLst>
                                        <p:tav tm="0">
                                          <p:val>
                                            <p:strVal val="ppt_x"/>
                                          </p:val>
                                        </p:tav>
                                        <p:tav tm="100000">
                                          <p:val>
                                            <p:strVal val="1+ppt_w/2"/>
                                          </p:val>
                                        </p:tav>
                                      </p:tavLst>
                                    </p:anim>
                                    <p:anim calcmode="lin" valueType="num">
                                      <p:cBhvr additive="base">
                                        <p:cTn id="198" dur="2000"/>
                                        <p:tgtEl>
                                          <p:spTgt spid="34"/>
                                        </p:tgtEl>
                                        <p:attrNameLst>
                                          <p:attrName>ppt_y</p:attrName>
                                        </p:attrNameLst>
                                      </p:cBhvr>
                                      <p:tavLst>
                                        <p:tav tm="0">
                                          <p:val>
                                            <p:strVal val="ppt_y"/>
                                          </p:val>
                                        </p:tav>
                                        <p:tav tm="100000">
                                          <p:val>
                                            <p:strVal val="0-ppt_h/2"/>
                                          </p:val>
                                        </p:tav>
                                      </p:tavLst>
                                    </p:anim>
                                    <p:set>
                                      <p:cBhvr>
                                        <p:cTn id="199" dur="1" fill="hold">
                                          <p:stCondLst>
                                            <p:cond delay="1999"/>
                                          </p:stCondLst>
                                        </p:cTn>
                                        <p:tgtEl>
                                          <p:spTgt spid="34"/>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36"/>
                                        </p:tgtEl>
                                        <p:attrNameLst>
                                          <p:attrName>ppt_x</p:attrName>
                                        </p:attrNameLst>
                                      </p:cBhvr>
                                      <p:tavLst>
                                        <p:tav tm="0">
                                          <p:val>
                                            <p:strVal val="ppt_x"/>
                                          </p:val>
                                        </p:tav>
                                        <p:tav tm="100000">
                                          <p:val>
                                            <p:strVal val="1+ppt_w/2"/>
                                          </p:val>
                                        </p:tav>
                                      </p:tavLst>
                                    </p:anim>
                                    <p:anim calcmode="lin" valueType="num">
                                      <p:cBhvr additive="base">
                                        <p:cTn id="202" dur="2000"/>
                                        <p:tgtEl>
                                          <p:spTgt spid="36"/>
                                        </p:tgtEl>
                                        <p:attrNameLst>
                                          <p:attrName>ppt_y</p:attrName>
                                        </p:attrNameLst>
                                      </p:cBhvr>
                                      <p:tavLst>
                                        <p:tav tm="0">
                                          <p:val>
                                            <p:strVal val="ppt_y"/>
                                          </p:val>
                                        </p:tav>
                                        <p:tav tm="100000">
                                          <p:val>
                                            <p:strVal val="0-ppt_h/2"/>
                                          </p:val>
                                        </p:tav>
                                      </p:tavLst>
                                    </p:anim>
                                    <p:set>
                                      <p:cBhvr>
                                        <p:cTn id="203" dur="1" fill="hold">
                                          <p:stCondLst>
                                            <p:cond delay="1999"/>
                                          </p:stCondLst>
                                        </p:cTn>
                                        <p:tgtEl>
                                          <p:spTgt spid="36"/>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38"/>
                                        </p:tgtEl>
                                        <p:attrNameLst>
                                          <p:attrName>ppt_x</p:attrName>
                                        </p:attrNameLst>
                                      </p:cBhvr>
                                      <p:tavLst>
                                        <p:tav tm="0">
                                          <p:val>
                                            <p:strVal val="ppt_x"/>
                                          </p:val>
                                        </p:tav>
                                        <p:tav tm="100000">
                                          <p:val>
                                            <p:strVal val="1+ppt_w/2"/>
                                          </p:val>
                                        </p:tav>
                                      </p:tavLst>
                                    </p:anim>
                                    <p:anim calcmode="lin" valueType="num">
                                      <p:cBhvr additive="base">
                                        <p:cTn id="206" dur="2000"/>
                                        <p:tgtEl>
                                          <p:spTgt spid="38"/>
                                        </p:tgtEl>
                                        <p:attrNameLst>
                                          <p:attrName>ppt_y</p:attrName>
                                        </p:attrNameLst>
                                      </p:cBhvr>
                                      <p:tavLst>
                                        <p:tav tm="0">
                                          <p:val>
                                            <p:strVal val="ppt_y"/>
                                          </p:val>
                                        </p:tav>
                                        <p:tav tm="100000">
                                          <p:val>
                                            <p:strVal val="0-ppt_h/2"/>
                                          </p:val>
                                        </p:tav>
                                      </p:tavLst>
                                    </p:anim>
                                    <p:set>
                                      <p:cBhvr>
                                        <p:cTn id="207" dur="1" fill="hold">
                                          <p:stCondLst>
                                            <p:cond delay="1999"/>
                                          </p:stCondLst>
                                        </p:cTn>
                                        <p:tgtEl>
                                          <p:spTgt spid="38"/>
                                        </p:tgtEl>
                                        <p:attrNameLst>
                                          <p:attrName>style.visibility</p:attrName>
                                        </p:attrNameLst>
                                      </p:cBhvr>
                                      <p:to>
                                        <p:strVal val="hidden"/>
                                      </p:to>
                                    </p:set>
                                  </p:childTnLst>
                                </p:cTn>
                              </p:par>
                              <p:par>
                                <p:cTn id="208" presetID="2" presetClass="exit" presetSubtype="3" fill="hold" nodeType="withEffect">
                                  <p:stCondLst>
                                    <p:cond delay="0"/>
                                  </p:stCondLst>
                                  <p:childTnLst>
                                    <p:anim calcmode="lin" valueType="num">
                                      <p:cBhvr additive="base">
                                        <p:cTn id="209" dur="2000"/>
                                        <p:tgtEl>
                                          <p:spTgt spid="40"/>
                                        </p:tgtEl>
                                        <p:attrNameLst>
                                          <p:attrName>ppt_x</p:attrName>
                                        </p:attrNameLst>
                                      </p:cBhvr>
                                      <p:tavLst>
                                        <p:tav tm="0">
                                          <p:val>
                                            <p:strVal val="ppt_x"/>
                                          </p:val>
                                        </p:tav>
                                        <p:tav tm="100000">
                                          <p:val>
                                            <p:strVal val="1+ppt_w/2"/>
                                          </p:val>
                                        </p:tav>
                                      </p:tavLst>
                                    </p:anim>
                                    <p:anim calcmode="lin" valueType="num">
                                      <p:cBhvr additive="base">
                                        <p:cTn id="210" dur="2000"/>
                                        <p:tgtEl>
                                          <p:spTgt spid="40"/>
                                        </p:tgtEl>
                                        <p:attrNameLst>
                                          <p:attrName>ppt_y</p:attrName>
                                        </p:attrNameLst>
                                      </p:cBhvr>
                                      <p:tavLst>
                                        <p:tav tm="0">
                                          <p:val>
                                            <p:strVal val="ppt_y"/>
                                          </p:val>
                                        </p:tav>
                                        <p:tav tm="100000">
                                          <p:val>
                                            <p:strVal val="0-ppt_h/2"/>
                                          </p:val>
                                        </p:tav>
                                      </p:tavLst>
                                    </p:anim>
                                    <p:set>
                                      <p:cBhvr>
                                        <p:cTn id="211" dur="1" fill="hold">
                                          <p:stCondLst>
                                            <p:cond delay="1999"/>
                                          </p:stCondLst>
                                        </p:cTn>
                                        <p:tgtEl>
                                          <p:spTgt spid="40"/>
                                        </p:tgtEl>
                                        <p:attrNameLst>
                                          <p:attrName>style.visibility</p:attrName>
                                        </p:attrNameLst>
                                      </p:cBhvr>
                                      <p:to>
                                        <p:strVal val="hidden"/>
                                      </p:to>
                                    </p:set>
                                  </p:childTnLst>
                                </p:cTn>
                              </p:par>
                              <p:par>
                                <p:cTn id="212" presetID="2" presetClass="exit" presetSubtype="3" fill="hold" nodeType="withEffect">
                                  <p:stCondLst>
                                    <p:cond delay="0"/>
                                  </p:stCondLst>
                                  <p:childTnLst>
                                    <p:anim calcmode="lin" valueType="num">
                                      <p:cBhvr additive="base">
                                        <p:cTn id="213" dur="2000"/>
                                        <p:tgtEl>
                                          <p:spTgt spid="42"/>
                                        </p:tgtEl>
                                        <p:attrNameLst>
                                          <p:attrName>ppt_x</p:attrName>
                                        </p:attrNameLst>
                                      </p:cBhvr>
                                      <p:tavLst>
                                        <p:tav tm="0">
                                          <p:val>
                                            <p:strVal val="ppt_x"/>
                                          </p:val>
                                        </p:tav>
                                        <p:tav tm="100000">
                                          <p:val>
                                            <p:strVal val="1+ppt_w/2"/>
                                          </p:val>
                                        </p:tav>
                                      </p:tavLst>
                                    </p:anim>
                                    <p:anim calcmode="lin" valueType="num">
                                      <p:cBhvr additive="base">
                                        <p:cTn id="214" dur="2000"/>
                                        <p:tgtEl>
                                          <p:spTgt spid="42"/>
                                        </p:tgtEl>
                                        <p:attrNameLst>
                                          <p:attrName>ppt_y</p:attrName>
                                        </p:attrNameLst>
                                      </p:cBhvr>
                                      <p:tavLst>
                                        <p:tav tm="0">
                                          <p:val>
                                            <p:strVal val="ppt_y"/>
                                          </p:val>
                                        </p:tav>
                                        <p:tav tm="100000">
                                          <p:val>
                                            <p:strVal val="0-ppt_h/2"/>
                                          </p:val>
                                        </p:tav>
                                      </p:tavLst>
                                    </p:anim>
                                    <p:set>
                                      <p:cBhvr>
                                        <p:cTn id="215" dur="1" fill="hold">
                                          <p:stCondLst>
                                            <p:cond delay="1999"/>
                                          </p:stCondLst>
                                        </p:cTn>
                                        <p:tgtEl>
                                          <p:spTgt spid="42"/>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44"/>
                                        </p:tgtEl>
                                        <p:attrNameLst>
                                          <p:attrName>ppt_x</p:attrName>
                                        </p:attrNameLst>
                                      </p:cBhvr>
                                      <p:tavLst>
                                        <p:tav tm="0">
                                          <p:val>
                                            <p:strVal val="ppt_x"/>
                                          </p:val>
                                        </p:tav>
                                        <p:tav tm="100000">
                                          <p:val>
                                            <p:strVal val="1+ppt_w/2"/>
                                          </p:val>
                                        </p:tav>
                                      </p:tavLst>
                                    </p:anim>
                                    <p:anim calcmode="lin" valueType="num">
                                      <p:cBhvr additive="base">
                                        <p:cTn id="218" dur="2000"/>
                                        <p:tgtEl>
                                          <p:spTgt spid="44"/>
                                        </p:tgtEl>
                                        <p:attrNameLst>
                                          <p:attrName>ppt_y</p:attrName>
                                        </p:attrNameLst>
                                      </p:cBhvr>
                                      <p:tavLst>
                                        <p:tav tm="0">
                                          <p:val>
                                            <p:strVal val="ppt_y"/>
                                          </p:val>
                                        </p:tav>
                                        <p:tav tm="100000">
                                          <p:val>
                                            <p:strVal val="0-ppt_h/2"/>
                                          </p:val>
                                        </p:tav>
                                      </p:tavLst>
                                    </p:anim>
                                    <p:set>
                                      <p:cBhvr>
                                        <p:cTn id="219" dur="1" fill="hold">
                                          <p:stCondLst>
                                            <p:cond delay="1999"/>
                                          </p:stCondLst>
                                        </p:cTn>
                                        <p:tgtEl>
                                          <p:spTgt spid="44"/>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46"/>
                                        </p:tgtEl>
                                        <p:attrNameLst>
                                          <p:attrName>ppt_x</p:attrName>
                                        </p:attrNameLst>
                                      </p:cBhvr>
                                      <p:tavLst>
                                        <p:tav tm="0">
                                          <p:val>
                                            <p:strVal val="ppt_x"/>
                                          </p:val>
                                        </p:tav>
                                        <p:tav tm="100000">
                                          <p:val>
                                            <p:strVal val="1+ppt_w/2"/>
                                          </p:val>
                                        </p:tav>
                                      </p:tavLst>
                                    </p:anim>
                                    <p:anim calcmode="lin" valueType="num">
                                      <p:cBhvr additive="base">
                                        <p:cTn id="222" dur="2000"/>
                                        <p:tgtEl>
                                          <p:spTgt spid="46"/>
                                        </p:tgtEl>
                                        <p:attrNameLst>
                                          <p:attrName>ppt_y</p:attrName>
                                        </p:attrNameLst>
                                      </p:cBhvr>
                                      <p:tavLst>
                                        <p:tav tm="0">
                                          <p:val>
                                            <p:strVal val="ppt_y"/>
                                          </p:val>
                                        </p:tav>
                                        <p:tav tm="100000">
                                          <p:val>
                                            <p:strVal val="0-ppt_h/2"/>
                                          </p:val>
                                        </p:tav>
                                      </p:tavLst>
                                    </p:anim>
                                    <p:set>
                                      <p:cBhvr>
                                        <p:cTn id="223" dur="1" fill="hold">
                                          <p:stCondLst>
                                            <p:cond delay="1999"/>
                                          </p:stCondLst>
                                        </p:cTn>
                                        <p:tgtEl>
                                          <p:spTgt spid="46"/>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48"/>
                                        </p:tgtEl>
                                        <p:attrNameLst>
                                          <p:attrName>ppt_x</p:attrName>
                                        </p:attrNameLst>
                                      </p:cBhvr>
                                      <p:tavLst>
                                        <p:tav tm="0">
                                          <p:val>
                                            <p:strVal val="ppt_x"/>
                                          </p:val>
                                        </p:tav>
                                        <p:tav tm="100000">
                                          <p:val>
                                            <p:strVal val="1+ppt_w/2"/>
                                          </p:val>
                                        </p:tav>
                                      </p:tavLst>
                                    </p:anim>
                                    <p:anim calcmode="lin" valueType="num">
                                      <p:cBhvr additive="base">
                                        <p:cTn id="226" dur="2000"/>
                                        <p:tgtEl>
                                          <p:spTgt spid="48"/>
                                        </p:tgtEl>
                                        <p:attrNameLst>
                                          <p:attrName>ppt_y</p:attrName>
                                        </p:attrNameLst>
                                      </p:cBhvr>
                                      <p:tavLst>
                                        <p:tav tm="0">
                                          <p:val>
                                            <p:strVal val="ppt_y"/>
                                          </p:val>
                                        </p:tav>
                                        <p:tav tm="100000">
                                          <p:val>
                                            <p:strVal val="0-ppt_h/2"/>
                                          </p:val>
                                        </p:tav>
                                      </p:tavLst>
                                    </p:anim>
                                    <p:set>
                                      <p:cBhvr>
                                        <p:cTn id="227" dur="1" fill="hold">
                                          <p:stCondLst>
                                            <p:cond delay="1999"/>
                                          </p:stCondLst>
                                        </p:cTn>
                                        <p:tgtEl>
                                          <p:spTgt spid="48"/>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27"/>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29"/>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31"/>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33"/>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35"/>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37"/>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39"/>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41"/>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4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45"/>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47"/>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28"/>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30"/>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32"/>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34"/>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36"/>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38"/>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40"/>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42"/>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44"/>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46"/>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48"/>
                                        </p:tgtEl>
                                        <p:attrNameLst>
                                          <p:attrName>r</p:attrName>
                                        </p:attrNameLst>
                                      </p:cBhvr>
                                    </p:animRot>
                                  </p:childTnLst>
                                </p:cTn>
                              </p:par>
                              <p:par>
                                <p:cTn id="272" presetID="17" presetClass="entr" presetSubtype="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2233" y="0"/>
            <a:ext cx="9141767" cy="5143500"/>
          </a:xfrm>
          <a:prstGeom prst="rect">
            <a:avLst/>
          </a:prstGeom>
        </p:spPr>
      </p:pic>
      <p:sp>
        <p:nvSpPr>
          <p:cNvPr id="3" name="2 CuadroTexto"/>
          <p:cNvSpPr txBox="1"/>
          <p:nvPr/>
        </p:nvSpPr>
        <p:spPr>
          <a:xfrm>
            <a:off x="1928794" y="1000114"/>
            <a:ext cx="5286412" cy="1754326"/>
          </a:xfrm>
          <a:prstGeom prst="rect">
            <a:avLst/>
          </a:prstGeom>
          <a:noFill/>
        </p:spPr>
        <p:txBody>
          <a:bodyPr wrap="square" rtlCol="0">
            <a:spAutoFit/>
          </a:bodyPr>
          <a:lstStyle/>
          <a:p>
            <a:pPr algn="ctr"/>
            <a:r>
              <a:rPr lang="es-PE" b="1" dirty="0" smtClean="0">
                <a:solidFill>
                  <a:srgbClr val="7030A0"/>
                </a:solidFill>
              </a:rPr>
              <a:t>Se ha omitido el no completamente. Se hizo un estudio con niños en un colegio y se vio que sustituir los carteles que indicaban no grites, por otros que decían habla en voz baja, era mucho más efectivo.</a:t>
            </a:r>
          </a:p>
          <a:p>
            <a:pPr algn="ctr"/>
            <a:endParaRPr lang="es-PE" b="1" dirty="0">
              <a:solidFill>
                <a:srgbClr val="7030A0"/>
              </a:solidFill>
            </a:endParaRPr>
          </a:p>
        </p:txBody>
      </p:sp>
      <p:sp>
        <p:nvSpPr>
          <p:cNvPr id="4" name="3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DF79"/>
            </a:gs>
            <a:gs pos="50000">
              <a:srgbClr val="666699">
                <a:shade val="67500"/>
                <a:satMod val="115000"/>
              </a:srgbClr>
            </a:gs>
            <a:gs pos="100000">
              <a:srgbClr val="666699">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101821093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41366_orb-png.png"/>
          <p:cNvPicPr>
            <a:picLocks noChangeAspect="1"/>
          </p:cNvPicPr>
          <p:nvPr/>
        </p:nvPicPr>
        <p:blipFill>
          <a:blip r:embed="rId3">
            <a:duotone>
              <a:prstClr val="black"/>
              <a:schemeClr val="accent4">
                <a:tint val="45000"/>
                <a:satMod val="400000"/>
              </a:schemeClr>
            </a:duotone>
          </a:blip>
          <a:stretch>
            <a:fillRect/>
          </a:stretch>
        </p:blipFill>
        <p:spPr>
          <a:xfrm rot="5400000">
            <a:off x="6500826" y="2214560"/>
            <a:ext cx="866352" cy="866352"/>
          </a:xfrm>
          <a:prstGeom prst="rect">
            <a:avLst/>
          </a:prstGeom>
        </p:spPr>
      </p:pic>
      <p:pic>
        <p:nvPicPr>
          <p:cNvPr id="5" name="4 Imagen" descr="141366_orb-png.png"/>
          <p:cNvPicPr>
            <a:picLocks noChangeAspect="1"/>
          </p:cNvPicPr>
          <p:nvPr/>
        </p:nvPicPr>
        <p:blipFill>
          <a:blip r:embed="rId3">
            <a:duotone>
              <a:prstClr val="black"/>
              <a:schemeClr val="accent4">
                <a:tint val="45000"/>
                <a:satMod val="400000"/>
              </a:schemeClr>
            </a:duotone>
          </a:blip>
          <a:stretch>
            <a:fillRect/>
          </a:stretch>
        </p:blipFill>
        <p:spPr>
          <a:xfrm>
            <a:off x="4143372" y="214296"/>
            <a:ext cx="866352" cy="866352"/>
          </a:xfrm>
          <a:prstGeom prst="rect">
            <a:avLst/>
          </a:prstGeom>
        </p:spPr>
      </p:pic>
      <p:pic>
        <p:nvPicPr>
          <p:cNvPr id="6" name="5 Imagen" descr="141366_orb-png.png"/>
          <p:cNvPicPr>
            <a:picLocks noChangeAspect="1"/>
          </p:cNvPicPr>
          <p:nvPr/>
        </p:nvPicPr>
        <p:blipFill>
          <a:blip r:embed="rId3">
            <a:duotone>
              <a:prstClr val="black"/>
              <a:schemeClr val="accent4">
                <a:tint val="45000"/>
                <a:satMod val="400000"/>
              </a:schemeClr>
            </a:duotone>
          </a:blip>
          <a:stretch>
            <a:fillRect/>
          </a:stretch>
        </p:blipFill>
        <p:spPr>
          <a:xfrm rot="10800000">
            <a:off x="4143372" y="4000510"/>
            <a:ext cx="866352" cy="866352"/>
          </a:xfrm>
          <a:prstGeom prst="rect">
            <a:avLst/>
          </a:prstGeom>
        </p:spPr>
      </p:pic>
      <p:pic>
        <p:nvPicPr>
          <p:cNvPr id="7" name="6 Imagen" descr="141366_orb-png.png"/>
          <p:cNvPicPr>
            <a:picLocks noChangeAspect="1"/>
          </p:cNvPicPr>
          <p:nvPr/>
        </p:nvPicPr>
        <p:blipFill>
          <a:blip r:embed="rId3">
            <a:duotone>
              <a:prstClr val="black"/>
              <a:schemeClr val="accent4">
                <a:tint val="45000"/>
                <a:satMod val="400000"/>
              </a:schemeClr>
            </a:duotone>
          </a:blip>
          <a:stretch>
            <a:fillRect/>
          </a:stretch>
        </p:blipFill>
        <p:spPr>
          <a:xfrm rot="16200000">
            <a:off x="2071670" y="2285998"/>
            <a:ext cx="866352" cy="866352"/>
          </a:xfrm>
          <a:prstGeom prst="rect">
            <a:avLst/>
          </a:prstGeom>
        </p:spPr>
      </p:pic>
      <p:pic>
        <p:nvPicPr>
          <p:cNvPr id="8" name="7 Imagen" descr="141366_orb-png.png"/>
          <p:cNvPicPr>
            <a:picLocks noChangeAspect="1"/>
          </p:cNvPicPr>
          <p:nvPr/>
        </p:nvPicPr>
        <p:blipFill>
          <a:blip r:embed="rId3">
            <a:grayscl/>
          </a:blip>
          <a:stretch>
            <a:fillRect/>
          </a:stretch>
        </p:blipFill>
        <p:spPr>
          <a:xfrm rot="2936874">
            <a:off x="5892982" y="892334"/>
            <a:ext cx="866352" cy="866352"/>
          </a:xfrm>
          <a:prstGeom prst="rect">
            <a:avLst/>
          </a:prstGeom>
        </p:spPr>
      </p:pic>
      <p:pic>
        <p:nvPicPr>
          <p:cNvPr id="9" name="8 Imagen" descr="141366_orb-png.png"/>
          <p:cNvPicPr>
            <a:picLocks noChangeAspect="1"/>
          </p:cNvPicPr>
          <p:nvPr/>
        </p:nvPicPr>
        <p:blipFill>
          <a:blip r:embed="rId3">
            <a:grayscl/>
          </a:blip>
          <a:stretch>
            <a:fillRect/>
          </a:stretch>
        </p:blipFill>
        <p:spPr>
          <a:xfrm rot="7955152">
            <a:off x="5750105" y="3392666"/>
            <a:ext cx="866352" cy="866352"/>
          </a:xfrm>
          <a:prstGeom prst="rect">
            <a:avLst/>
          </a:prstGeom>
        </p:spPr>
      </p:pic>
      <p:pic>
        <p:nvPicPr>
          <p:cNvPr id="10" name="9 Imagen" descr="141366_orb-png.png"/>
          <p:cNvPicPr>
            <a:picLocks noChangeAspect="1"/>
          </p:cNvPicPr>
          <p:nvPr/>
        </p:nvPicPr>
        <p:blipFill>
          <a:blip r:embed="rId3">
            <a:grayscl/>
          </a:blip>
          <a:stretch>
            <a:fillRect/>
          </a:stretch>
        </p:blipFill>
        <p:spPr>
          <a:xfrm rot="18655952">
            <a:off x="2678182" y="963684"/>
            <a:ext cx="866352" cy="866352"/>
          </a:xfrm>
          <a:prstGeom prst="rect">
            <a:avLst/>
          </a:prstGeom>
        </p:spPr>
      </p:pic>
      <p:pic>
        <p:nvPicPr>
          <p:cNvPr id="11" name="10 Imagen" descr="141366_orb-png.png"/>
          <p:cNvPicPr>
            <a:picLocks noChangeAspect="1"/>
          </p:cNvPicPr>
          <p:nvPr/>
        </p:nvPicPr>
        <p:blipFill>
          <a:blip r:embed="rId3">
            <a:grayscl/>
          </a:blip>
          <a:stretch>
            <a:fillRect/>
          </a:stretch>
        </p:blipFill>
        <p:spPr>
          <a:xfrm rot="13744631">
            <a:off x="2729383" y="3586652"/>
            <a:ext cx="866352" cy="866352"/>
          </a:xfrm>
          <a:prstGeom prst="rect">
            <a:avLst/>
          </a:prstGeom>
        </p:spPr>
      </p:pic>
      <p:pic>
        <p:nvPicPr>
          <p:cNvPr id="12" name="11 Imagen" descr="141366_orb-png.png"/>
          <p:cNvPicPr>
            <a:picLocks noChangeAspect="1"/>
          </p:cNvPicPr>
          <p:nvPr/>
        </p:nvPicPr>
        <p:blipFill>
          <a:blip r:embed="rId3">
            <a:duotone>
              <a:prstClr val="black"/>
              <a:schemeClr val="accent4">
                <a:tint val="45000"/>
                <a:satMod val="400000"/>
              </a:schemeClr>
            </a:duotone>
          </a:blip>
          <a:stretch>
            <a:fillRect/>
          </a:stretch>
        </p:blipFill>
        <p:spPr>
          <a:xfrm>
            <a:off x="4143372" y="1285866"/>
            <a:ext cx="866352" cy="866352"/>
          </a:xfrm>
          <a:prstGeom prst="rect">
            <a:avLst/>
          </a:prstGeom>
        </p:spPr>
      </p:pic>
      <p:pic>
        <p:nvPicPr>
          <p:cNvPr id="13" name="12 Imagen" descr="141366_orb-png.png"/>
          <p:cNvPicPr>
            <a:picLocks noChangeAspect="1"/>
          </p:cNvPicPr>
          <p:nvPr/>
        </p:nvPicPr>
        <p:blipFill>
          <a:blip r:embed="rId3">
            <a:duotone>
              <a:prstClr val="black"/>
              <a:schemeClr val="accent4">
                <a:tint val="45000"/>
                <a:satMod val="400000"/>
              </a:schemeClr>
            </a:duotone>
          </a:blip>
          <a:stretch>
            <a:fillRect/>
          </a:stretch>
        </p:blipFill>
        <p:spPr>
          <a:xfrm rot="10800000">
            <a:off x="4286248" y="2786064"/>
            <a:ext cx="866352" cy="866352"/>
          </a:xfrm>
          <a:prstGeom prst="rect">
            <a:avLst/>
          </a:prstGeom>
        </p:spPr>
      </p:pic>
      <p:pic>
        <p:nvPicPr>
          <p:cNvPr id="14" name="13 Imagen" descr="141366_orb-png.png"/>
          <p:cNvPicPr>
            <a:picLocks noChangeAspect="1"/>
          </p:cNvPicPr>
          <p:nvPr/>
        </p:nvPicPr>
        <p:blipFill>
          <a:blip r:embed="rId3">
            <a:duotone>
              <a:schemeClr val="accent6">
                <a:shade val="45000"/>
                <a:satMod val="135000"/>
              </a:schemeClr>
              <a:prstClr val="white"/>
            </a:duotone>
          </a:blip>
          <a:stretch>
            <a:fillRect/>
          </a:stretch>
        </p:blipFill>
        <p:spPr>
          <a:xfrm rot="6250875">
            <a:off x="4954206" y="2311014"/>
            <a:ext cx="866352" cy="866352"/>
          </a:xfrm>
          <a:prstGeom prst="rect">
            <a:avLst/>
          </a:prstGeom>
        </p:spPr>
      </p:pic>
      <p:pic>
        <p:nvPicPr>
          <p:cNvPr id="15" name="14 Imagen" descr="141366_orb-png.png"/>
          <p:cNvPicPr>
            <a:picLocks noChangeAspect="1"/>
          </p:cNvPicPr>
          <p:nvPr/>
        </p:nvPicPr>
        <p:blipFill>
          <a:blip r:embed="rId3">
            <a:grayscl/>
          </a:blip>
          <a:stretch>
            <a:fillRect/>
          </a:stretch>
        </p:blipFill>
        <p:spPr>
          <a:xfrm rot="2936874">
            <a:off x="4821412" y="1606715"/>
            <a:ext cx="866352" cy="866352"/>
          </a:xfrm>
          <a:prstGeom prst="rect">
            <a:avLst/>
          </a:prstGeom>
        </p:spPr>
      </p:pic>
      <p:pic>
        <p:nvPicPr>
          <p:cNvPr id="16" name="15 Imagen" descr="141366_orb-png.png"/>
          <p:cNvPicPr>
            <a:picLocks noChangeAspect="1"/>
          </p:cNvPicPr>
          <p:nvPr/>
        </p:nvPicPr>
        <p:blipFill>
          <a:blip r:embed="rId3">
            <a:duotone>
              <a:schemeClr val="accent6">
                <a:shade val="45000"/>
                <a:satMod val="135000"/>
              </a:schemeClr>
              <a:prstClr val="white"/>
            </a:duotone>
          </a:blip>
          <a:stretch>
            <a:fillRect/>
          </a:stretch>
        </p:blipFill>
        <p:spPr>
          <a:xfrm rot="18655952">
            <a:off x="3535439" y="1820941"/>
            <a:ext cx="866352" cy="866352"/>
          </a:xfrm>
          <a:prstGeom prst="rect">
            <a:avLst/>
          </a:prstGeom>
        </p:spPr>
      </p:pic>
      <p:pic>
        <p:nvPicPr>
          <p:cNvPr id="17" name="16 Imagen" descr="141366_orb-png.png"/>
          <p:cNvPicPr>
            <a:picLocks noChangeAspect="1"/>
          </p:cNvPicPr>
          <p:nvPr/>
        </p:nvPicPr>
        <p:blipFill>
          <a:blip r:embed="rId3">
            <a:grayscl/>
          </a:blip>
          <a:stretch>
            <a:fillRect/>
          </a:stretch>
        </p:blipFill>
        <p:spPr>
          <a:xfrm>
            <a:off x="3786182" y="2428874"/>
            <a:ext cx="868698" cy="868698"/>
          </a:xfrm>
          <a:prstGeom prst="rect">
            <a:avLst/>
          </a:prstGeom>
          <a:noFill/>
          <a:ln>
            <a:noFill/>
          </a:ln>
        </p:spPr>
      </p:pic>
      <p:sp>
        <p:nvSpPr>
          <p:cNvPr id="18" name="17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par>
                                <p:cTn id="71" presetID="23" presetClass="entr" presetSubtype="32"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p:cTn id="73" dur="2000" fill="hold"/>
                                        <p:tgtEl>
                                          <p:spTgt spid="12"/>
                                        </p:tgtEl>
                                        <p:attrNameLst>
                                          <p:attrName>ppt_w</p:attrName>
                                        </p:attrNameLst>
                                      </p:cBhvr>
                                      <p:tavLst>
                                        <p:tav tm="0">
                                          <p:val>
                                            <p:strVal val="4*#ppt_w"/>
                                          </p:val>
                                        </p:tav>
                                        <p:tav tm="100000">
                                          <p:val>
                                            <p:strVal val="#ppt_w"/>
                                          </p:val>
                                        </p:tav>
                                      </p:tavLst>
                                    </p:anim>
                                    <p:anim calcmode="lin" valueType="num">
                                      <p:cBhvr>
                                        <p:cTn id="74" dur="2000" fill="hold"/>
                                        <p:tgtEl>
                                          <p:spTgt spid="12"/>
                                        </p:tgtEl>
                                        <p:attrNameLst>
                                          <p:attrName>ppt_h</p:attrName>
                                        </p:attrNameLst>
                                      </p:cBhvr>
                                      <p:tavLst>
                                        <p:tav tm="0">
                                          <p:val>
                                            <p:strVal val="4*#ppt_h"/>
                                          </p:val>
                                        </p:tav>
                                        <p:tav tm="100000">
                                          <p:val>
                                            <p:strVal val="#ppt_h"/>
                                          </p:val>
                                        </p:tav>
                                      </p:tavLst>
                                    </p:anim>
                                  </p:childTnLst>
                                </p:cTn>
                              </p:par>
                              <p:par>
                                <p:cTn id="75" presetID="23" presetClass="entr" presetSubtype="32"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p:cTn id="77" dur="2000" fill="hold"/>
                                        <p:tgtEl>
                                          <p:spTgt spid="15"/>
                                        </p:tgtEl>
                                        <p:attrNameLst>
                                          <p:attrName>ppt_w</p:attrName>
                                        </p:attrNameLst>
                                      </p:cBhvr>
                                      <p:tavLst>
                                        <p:tav tm="0">
                                          <p:val>
                                            <p:strVal val="4*#ppt_w"/>
                                          </p:val>
                                        </p:tav>
                                        <p:tav tm="100000">
                                          <p:val>
                                            <p:strVal val="#ppt_w"/>
                                          </p:val>
                                        </p:tav>
                                      </p:tavLst>
                                    </p:anim>
                                    <p:anim calcmode="lin" valueType="num">
                                      <p:cBhvr>
                                        <p:cTn id="78" dur="2000" fill="hold"/>
                                        <p:tgtEl>
                                          <p:spTgt spid="15"/>
                                        </p:tgtEl>
                                        <p:attrNameLst>
                                          <p:attrName>ppt_h</p:attrName>
                                        </p:attrNameLst>
                                      </p:cBhvr>
                                      <p:tavLst>
                                        <p:tav tm="0">
                                          <p:val>
                                            <p:strVal val="4*#ppt_h"/>
                                          </p:val>
                                        </p:tav>
                                        <p:tav tm="100000">
                                          <p:val>
                                            <p:strVal val="#ppt_h"/>
                                          </p:val>
                                        </p:tav>
                                      </p:tavLst>
                                    </p:anim>
                                  </p:childTnLst>
                                </p:cTn>
                              </p:par>
                              <p:par>
                                <p:cTn id="79" presetID="23" presetClass="entr" presetSubtype="32"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p:cTn id="81" dur="2000" fill="hold"/>
                                        <p:tgtEl>
                                          <p:spTgt spid="14"/>
                                        </p:tgtEl>
                                        <p:attrNameLst>
                                          <p:attrName>ppt_w</p:attrName>
                                        </p:attrNameLst>
                                      </p:cBhvr>
                                      <p:tavLst>
                                        <p:tav tm="0">
                                          <p:val>
                                            <p:strVal val="4*#ppt_w"/>
                                          </p:val>
                                        </p:tav>
                                        <p:tav tm="100000">
                                          <p:val>
                                            <p:strVal val="#ppt_w"/>
                                          </p:val>
                                        </p:tav>
                                      </p:tavLst>
                                    </p:anim>
                                    <p:anim calcmode="lin" valueType="num">
                                      <p:cBhvr>
                                        <p:cTn id="82" dur="2000" fill="hold"/>
                                        <p:tgtEl>
                                          <p:spTgt spid="14"/>
                                        </p:tgtEl>
                                        <p:attrNameLst>
                                          <p:attrName>ppt_h</p:attrName>
                                        </p:attrNameLst>
                                      </p:cBhvr>
                                      <p:tavLst>
                                        <p:tav tm="0">
                                          <p:val>
                                            <p:strVal val="4*#ppt_h"/>
                                          </p:val>
                                        </p:tav>
                                        <p:tav tm="100000">
                                          <p:val>
                                            <p:strVal val="#ppt_h"/>
                                          </p:val>
                                        </p:tav>
                                      </p:tavLst>
                                    </p:anim>
                                  </p:childTnLst>
                                </p:cTn>
                              </p:par>
                              <p:par>
                                <p:cTn id="83" presetID="23" presetClass="entr" presetSubtype="32"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2000" fill="hold"/>
                                        <p:tgtEl>
                                          <p:spTgt spid="13"/>
                                        </p:tgtEl>
                                        <p:attrNameLst>
                                          <p:attrName>ppt_w</p:attrName>
                                        </p:attrNameLst>
                                      </p:cBhvr>
                                      <p:tavLst>
                                        <p:tav tm="0">
                                          <p:val>
                                            <p:strVal val="4*#ppt_w"/>
                                          </p:val>
                                        </p:tav>
                                        <p:tav tm="100000">
                                          <p:val>
                                            <p:strVal val="#ppt_w"/>
                                          </p:val>
                                        </p:tav>
                                      </p:tavLst>
                                    </p:anim>
                                    <p:anim calcmode="lin" valueType="num">
                                      <p:cBhvr>
                                        <p:cTn id="86" dur="2000" fill="hold"/>
                                        <p:tgtEl>
                                          <p:spTgt spid="13"/>
                                        </p:tgtEl>
                                        <p:attrNameLst>
                                          <p:attrName>ppt_h</p:attrName>
                                        </p:attrNameLst>
                                      </p:cBhvr>
                                      <p:tavLst>
                                        <p:tav tm="0">
                                          <p:val>
                                            <p:strVal val="4*#ppt_h"/>
                                          </p:val>
                                        </p:tav>
                                        <p:tav tm="100000">
                                          <p:val>
                                            <p:strVal val="#ppt_h"/>
                                          </p:val>
                                        </p:tav>
                                      </p:tavLst>
                                    </p:anim>
                                  </p:childTnLst>
                                </p:cTn>
                              </p:par>
                              <p:par>
                                <p:cTn id="87" presetID="23" presetClass="entr" presetSubtype="32"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p:cTn id="89" dur="2000" fill="hold"/>
                                        <p:tgtEl>
                                          <p:spTgt spid="17"/>
                                        </p:tgtEl>
                                        <p:attrNameLst>
                                          <p:attrName>ppt_w</p:attrName>
                                        </p:attrNameLst>
                                      </p:cBhvr>
                                      <p:tavLst>
                                        <p:tav tm="0">
                                          <p:val>
                                            <p:strVal val="4*#ppt_w"/>
                                          </p:val>
                                        </p:tav>
                                        <p:tav tm="100000">
                                          <p:val>
                                            <p:strVal val="#ppt_w"/>
                                          </p:val>
                                        </p:tav>
                                      </p:tavLst>
                                    </p:anim>
                                    <p:anim calcmode="lin" valueType="num">
                                      <p:cBhvr>
                                        <p:cTn id="90" dur="2000" fill="hold"/>
                                        <p:tgtEl>
                                          <p:spTgt spid="17"/>
                                        </p:tgtEl>
                                        <p:attrNameLst>
                                          <p:attrName>ppt_h</p:attrName>
                                        </p:attrNameLst>
                                      </p:cBhvr>
                                      <p:tavLst>
                                        <p:tav tm="0">
                                          <p:val>
                                            <p:strVal val="4*#ppt_h"/>
                                          </p:val>
                                        </p:tav>
                                        <p:tav tm="100000">
                                          <p:val>
                                            <p:strVal val="#ppt_h"/>
                                          </p:val>
                                        </p:tav>
                                      </p:tavLst>
                                    </p:anim>
                                  </p:childTnLst>
                                </p:cTn>
                              </p:par>
                              <p:par>
                                <p:cTn id="91" presetID="23" presetClass="entr" presetSubtype="32"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 calcmode="lin" valueType="num">
                                      <p:cBhvr>
                                        <p:cTn id="93" dur="2000" fill="hold"/>
                                        <p:tgtEl>
                                          <p:spTgt spid="16"/>
                                        </p:tgtEl>
                                        <p:attrNameLst>
                                          <p:attrName>ppt_w</p:attrName>
                                        </p:attrNameLst>
                                      </p:cBhvr>
                                      <p:tavLst>
                                        <p:tav tm="0">
                                          <p:val>
                                            <p:strVal val="4*#ppt_w"/>
                                          </p:val>
                                        </p:tav>
                                        <p:tav tm="100000">
                                          <p:val>
                                            <p:strVal val="#ppt_w"/>
                                          </p:val>
                                        </p:tav>
                                      </p:tavLst>
                                    </p:anim>
                                    <p:anim calcmode="lin" valueType="num">
                                      <p:cBhvr>
                                        <p:cTn id="94" dur="2000" fill="hold"/>
                                        <p:tgtEl>
                                          <p:spTgt spid="16"/>
                                        </p:tgtEl>
                                        <p:attrNameLst>
                                          <p:attrName>ppt_h</p:attrName>
                                        </p:attrNameLst>
                                      </p:cBhvr>
                                      <p:tavLst>
                                        <p:tav tm="0">
                                          <p:val>
                                            <p:strVal val="4*#ppt_h"/>
                                          </p:val>
                                        </p:tav>
                                        <p:tav tm="100000">
                                          <p:val>
                                            <p:strVal val="#ppt_h"/>
                                          </p:val>
                                        </p:tav>
                                      </p:tavLst>
                                    </p:anim>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3"/>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7"/>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6"/>
                                        </p:tgtEl>
                                        <p:attrNameLst>
                                          <p:attrName>r</p:attrName>
                                        </p:attrNameLst>
                                      </p:cBhvr>
                                    </p:animRot>
                                  </p:childTnLst>
                                </p:cTn>
                              </p:par>
                            </p:childTnLst>
                          </p:cTn>
                        </p:par>
                        <p:par>
                          <p:cTn id="107" fill="hold">
                            <p:stCondLst>
                              <p:cond delay="4000"/>
                            </p:stCondLst>
                            <p:childTnLst>
                              <p:par>
                                <p:cTn id="108" presetID="23" presetClass="exit" presetSubtype="544" fill="hold" nodeType="afterEffect">
                                  <p:stCondLst>
                                    <p:cond delay="0"/>
                                  </p:stCondLst>
                                  <p:childTnLst>
                                    <p:anim calcmode="lin" valueType="num">
                                      <p:cBhvr>
                                        <p:cTn id="109" dur="2000"/>
                                        <p:tgtEl>
                                          <p:spTgt spid="4"/>
                                        </p:tgtEl>
                                        <p:attrNameLst>
                                          <p:attrName>ppt_w</p:attrName>
                                        </p:attrNameLst>
                                      </p:cBhvr>
                                      <p:tavLst>
                                        <p:tav tm="0">
                                          <p:val>
                                            <p:strVal val="ppt_w"/>
                                          </p:val>
                                        </p:tav>
                                        <p:tav tm="100000">
                                          <p:val>
                                            <p:fltVal val="0"/>
                                          </p:val>
                                        </p:tav>
                                      </p:tavLst>
                                    </p:anim>
                                    <p:anim calcmode="lin" valueType="num">
                                      <p:cBhvr>
                                        <p:cTn id="110" dur="2000"/>
                                        <p:tgtEl>
                                          <p:spTgt spid="4"/>
                                        </p:tgtEl>
                                        <p:attrNameLst>
                                          <p:attrName>ppt_h</p:attrName>
                                        </p:attrNameLst>
                                      </p:cBhvr>
                                      <p:tavLst>
                                        <p:tav tm="0">
                                          <p:val>
                                            <p:strVal val="ppt_h"/>
                                          </p:val>
                                        </p:tav>
                                        <p:tav tm="100000">
                                          <p:val>
                                            <p:fltVal val="0"/>
                                          </p:val>
                                        </p:tav>
                                      </p:tavLst>
                                    </p:anim>
                                    <p:anim calcmode="lin" valueType="num">
                                      <p:cBhvr>
                                        <p:cTn id="111" dur="2000"/>
                                        <p:tgtEl>
                                          <p:spTgt spid="4"/>
                                        </p:tgtEl>
                                        <p:attrNameLst>
                                          <p:attrName>ppt_x</p:attrName>
                                        </p:attrNameLst>
                                      </p:cBhvr>
                                      <p:tavLst>
                                        <p:tav tm="0">
                                          <p:val>
                                            <p:strVal val="ppt_x"/>
                                          </p:val>
                                        </p:tav>
                                        <p:tav tm="100000">
                                          <p:val>
                                            <p:fltVal val="0.5"/>
                                          </p:val>
                                        </p:tav>
                                      </p:tavLst>
                                    </p:anim>
                                    <p:anim calcmode="lin" valueType="num">
                                      <p:cBhvr>
                                        <p:cTn id="112" dur="2000"/>
                                        <p:tgtEl>
                                          <p:spTgt spid="4"/>
                                        </p:tgtEl>
                                        <p:attrNameLst>
                                          <p:attrName>ppt_y</p:attrName>
                                        </p:attrNameLst>
                                      </p:cBhvr>
                                      <p:tavLst>
                                        <p:tav tm="0">
                                          <p:val>
                                            <p:strVal val="ppt_y"/>
                                          </p:val>
                                        </p:tav>
                                        <p:tav tm="100000">
                                          <p:val>
                                            <p:fltVal val="0.5"/>
                                          </p:val>
                                        </p:tav>
                                      </p:tavLst>
                                    </p:anim>
                                    <p:set>
                                      <p:cBhvr>
                                        <p:cTn id="113" dur="1" fill="hold">
                                          <p:stCondLst>
                                            <p:cond delay="1999"/>
                                          </p:stCondLst>
                                        </p:cTn>
                                        <p:tgtEl>
                                          <p:spTgt spid="4"/>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5"/>
                                        </p:tgtEl>
                                        <p:attrNameLst>
                                          <p:attrName>ppt_w</p:attrName>
                                        </p:attrNameLst>
                                      </p:cBhvr>
                                      <p:tavLst>
                                        <p:tav tm="0">
                                          <p:val>
                                            <p:strVal val="ppt_w"/>
                                          </p:val>
                                        </p:tav>
                                        <p:tav tm="100000">
                                          <p:val>
                                            <p:fltVal val="0"/>
                                          </p:val>
                                        </p:tav>
                                      </p:tavLst>
                                    </p:anim>
                                    <p:anim calcmode="lin" valueType="num">
                                      <p:cBhvr>
                                        <p:cTn id="116" dur="2000"/>
                                        <p:tgtEl>
                                          <p:spTgt spid="5"/>
                                        </p:tgtEl>
                                        <p:attrNameLst>
                                          <p:attrName>ppt_h</p:attrName>
                                        </p:attrNameLst>
                                      </p:cBhvr>
                                      <p:tavLst>
                                        <p:tav tm="0">
                                          <p:val>
                                            <p:strVal val="ppt_h"/>
                                          </p:val>
                                        </p:tav>
                                        <p:tav tm="100000">
                                          <p:val>
                                            <p:fltVal val="0"/>
                                          </p:val>
                                        </p:tav>
                                      </p:tavLst>
                                    </p:anim>
                                    <p:anim calcmode="lin" valueType="num">
                                      <p:cBhvr>
                                        <p:cTn id="117" dur="2000"/>
                                        <p:tgtEl>
                                          <p:spTgt spid="5"/>
                                        </p:tgtEl>
                                        <p:attrNameLst>
                                          <p:attrName>ppt_x</p:attrName>
                                        </p:attrNameLst>
                                      </p:cBhvr>
                                      <p:tavLst>
                                        <p:tav tm="0">
                                          <p:val>
                                            <p:strVal val="ppt_x"/>
                                          </p:val>
                                        </p:tav>
                                        <p:tav tm="100000">
                                          <p:val>
                                            <p:fltVal val="0.5"/>
                                          </p:val>
                                        </p:tav>
                                      </p:tavLst>
                                    </p:anim>
                                    <p:anim calcmode="lin" valueType="num">
                                      <p:cBhvr>
                                        <p:cTn id="118" dur="2000"/>
                                        <p:tgtEl>
                                          <p:spTgt spid="5"/>
                                        </p:tgtEl>
                                        <p:attrNameLst>
                                          <p:attrName>ppt_y</p:attrName>
                                        </p:attrNameLst>
                                      </p:cBhvr>
                                      <p:tavLst>
                                        <p:tav tm="0">
                                          <p:val>
                                            <p:strVal val="ppt_y"/>
                                          </p:val>
                                        </p:tav>
                                        <p:tav tm="100000">
                                          <p:val>
                                            <p:fltVal val="0.5"/>
                                          </p:val>
                                        </p:tav>
                                      </p:tavLst>
                                    </p:anim>
                                    <p:set>
                                      <p:cBhvr>
                                        <p:cTn id="119" dur="1" fill="hold">
                                          <p:stCondLst>
                                            <p:cond delay="1999"/>
                                          </p:stCondLst>
                                        </p:cTn>
                                        <p:tgtEl>
                                          <p:spTgt spid="5"/>
                                        </p:tgtEl>
                                        <p:attrNameLst>
                                          <p:attrName>style.visibility</p:attrName>
                                        </p:attrNameLst>
                                      </p:cBhvr>
                                      <p:to>
                                        <p:strVal val="hidden"/>
                                      </p:to>
                                    </p:set>
                                  </p:childTnLst>
                                </p:cTn>
                              </p:par>
                              <p:par>
                                <p:cTn id="120" presetID="23" presetClass="exit" presetSubtype="544" fill="hold" nodeType="withEffect">
                                  <p:stCondLst>
                                    <p:cond delay="0"/>
                                  </p:stCondLst>
                                  <p:childTnLst>
                                    <p:anim calcmode="lin" valueType="num">
                                      <p:cBhvr>
                                        <p:cTn id="121" dur="2000"/>
                                        <p:tgtEl>
                                          <p:spTgt spid="6"/>
                                        </p:tgtEl>
                                        <p:attrNameLst>
                                          <p:attrName>ppt_w</p:attrName>
                                        </p:attrNameLst>
                                      </p:cBhvr>
                                      <p:tavLst>
                                        <p:tav tm="0">
                                          <p:val>
                                            <p:strVal val="ppt_w"/>
                                          </p:val>
                                        </p:tav>
                                        <p:tav tm="100000">
                                          <p:val>
                                            <p:fltVal val="0"/>
                                          </p:val>
                                        </p:tav>
                                      </p:tavLst>
                                    </p:anim>
                                    <p:anim calcmode="lin" valueType="num">
                                      <p:cBhvr>
                                        <p:cTn id="122" dur="2000"/>
                                        <p:tgtEl>
                                          <p:spTgt spid="6"/>
                                        </p:tgtEl>
                                        <p:attrNameLst>
                                          <p:attrName>ppt_h</p:attrName>
                                        </p:attrNameLst>
                                      </p:cBhvr>
                                      <p:tavLst>
                                        <p:tav tm="0">
                                          <p:val>
                                            <p:strVal val="ppt_h"/>
                                          </p:val>
                                        </p:tav>
                                        <p:tav tm="100000">
                                          <p:val>
                                            <p:fltVal val="0"/>
                                          </p:val>
                                        </p:tav>
                                      </p:tavLst>
                                    </p:anim>
                                    <p:anim calcmode="lin" valueType="num">
                                      <p:cBhvr>
                                        <p:cTn id="123" dur="2000"/>
                                        <p:tgtEl>
                                          <p:spTgt spid="6"/>
                                        </p:tgtEl>
                                        <p:attrNameLst>
                                          <p:attrName>ppt_x</p:attrName>
                                        </p:attrNameLst>
                                      </p:cBhvr>
                                      <p:tavLst>
                                        <p:tav tm="0">
                                          <p:val>
                                            <p:strVal val="ppt_x"/>
                                          </p:val>
                                        </p:tav>
                                        <p:tav tm="100000">
                                          <p:val>
                                            <p:fltVal val="0.5"/>
                                          </p:val>
                                        </p:tav>
                                      </p:tavLst>
                                    </p:anim>
                                    <p:anim calcmode="lin" valueType="num">
                                      <p:cBhvr>
                                        <p:cTn id="124" dur="2000"/>
                                        <p:tgtEl>
                                          <p:spTgt spid="6"/>
                                        </p:tgtEl>
                                        <p:attrNameLst>
                                          <p:attrName>ppt_y</p:attrName>
                                        </p:attrNameLst>
                                      </p:cBhvr>
                                      <p:tavLst>
                                        <p:tav tm="0">
                                          <p:val>
                                            <p:strVal val="ppt_y"/>
                                          </p:val>
                                        </p:tav>
                                        <p:tav tm="100000">
                                          <p:val>
                                            <p:fltVal val="0.5"/>
                                          </p:val>
                                        </p:tav>
                                      </p:tavLst>
                                    </p:anim>
                                    <p:set>
                                      <p:cBhvr>
                                        <p:cTn id="125" dur="1" fill="hold">
                                          <p:stCondLst>
                                            <p:cond delay="1999"/>
                                          </p:stCondLst>
                                        </p:cTn>
                                        <p:tgtEl>
                                          <p:spTgt spid="6"/>
                                        </p:tgtEl>
                                        <p:attrNameLst>
                                          <p:attrName>style.visibility</p:attrName>
                                        </p:attrNameLst>
                                      </p:cBhvr>
                                      <p:to>
                                        <p:strVal val="hidden"/>
                                      </p:to>
                                    </p:set>
                                  </p:childTnLst>
                                </p:cTn>
                              </p:par>
                              <p:par>
                                <p:cTn id="126" presetID="23" presetClass="exit" presetSubtype="544" fill="hold" nodeType="withEffect">
                                  <p:stCondLst>
                                    <p:cond delay="0"/>
                                  </p:stCondLst>
                                  <p:childTnLst>
                                    <p:anim calcmode="lin" valueType="num">
                                      <p:cBhvr>
                                        <p:cTn id="127" dur="2000"/>
                                        <p:tgtEl>
                                          <p:spTgt spid="7"/>
                                        </p:tgtEl>
                                        <p:attrNameLst>
                                          <p:attrName>ppt_w</p:attrName>
                                        </p:attrNameLst>
                                      </p:cBhvr>
                                      <p:tavLst>
                                        <p:tav tm="0">
                                          <p:val>
                                            <p:strVal val="ppt_w"/>
                                          </p:val>
                                        </p:tav>
                                        <p:tav tm="100000">
                                          <p:val>
                                            <p:fltVal val="0"/>
                                          </p:val>
                                        </p:tav>
                                      </p:tavLst>
                                    </p:anim>
                                    <p:anim calcmode="lin" valueType="num">
                                      <p:cBhvr>
                                        <p:cTn id="128" dur="2000"/>
                                        <p:tgtEl>
                                          <p:spTgt spid="7"/>
                                        </p:tgtEl>
                                        <p:attrNameLst>
                                          <p:attrName>ppt_h</p:attrName>
                                        </p:attrNameLst>
                                      </p:cBhvr>
                                      <p:tavLst>
                                        <p:tav tm="0">
                                          <p:val>
                                            <p:strVal val="ppt_h"/>
                                          </p:val>
                                        </p:tav>
                                        <p:tav tm="100000">
                                          <p:val>
                                            <p:fltVal val="0"/>
                                          </p:val>
                                        </p:tav>
                                      </p:tavLst>
                                    </p:anim>
                                    <p:anim calcmode="lin" valueType="num">
                                      <p:cBhvr>
                                        <p:cTn id="129" dur="2000"/>
                                        <p:tgtEl>
                                          <p:spTgt spid="7"/>
                                        </p:tgtEl>
                                        <p:attrNameLst>
                                          <p:attrName>ppt_x</p:attrName>
                                        </p:attrNameLst>
                                      </p:cBhvr>
                                      <p:tavLst>
                                        <p:tav tm="0">
                                          <p:val>
                                            <p:strVal val="ppt_x"/>
                                          </p:val>
                                        </p:tav>
                                        <p:tav tm="100000">
                                          <p:val>
                                            <p:fltVal val="0.5"/>
                                          </p:val>
                                        </p:tav>
                                      </p:tavLst>
                                    </p:anim>
                                    <p:anim calcmode="lin" valueType="num">
                                      <p:cBhvr>
                                        <p:cTn id="130" dur="2000"/>
                                        <p:tgtEl>
                                          <p:spTgt spid="7"/>
                                        </p:tgtEl>
                                        <p:attrNameLst>
                                          <p:attrName>ppt_y</p:attrName>
                                        </p:attrNameLst>
                                      </p:cBhvr>
                                      <p:tavLst>
                                        <p:tav tm="0">
                                          <p:val>
                                            <p:strVal val="ppt_y"/>
                                          </p:val>
                                        </p:tav>
                                        <p:tav tm="100000">
                                          <p:val>
                                            <p:fltVal val="0.5"/>
                                          </p:val>
                                        </p:tav>
                                      </p:tavLst>
                                    </p:anim>
                                    <p:set>
                                      <p:cBhvr>
                                        <p:cTn id="131" dur="1" fill="hold">
                                          <p:stCondLst>
                                            <p:cond delay="1999"/>
                                          </p:stCondLst>
                                        </p:cTn>
                                        <p:tgtEl>
                                          <p:spTgt spid="7"/>
                                        </p:tgtEl>
                                        <p:attrNameLst>
                                          <p:attrName>style.visibility</p:attrName>
                                        </p:attrNameLst>
                                      </p:cBhvr>
                                      <p:to>
                                        <p:strVal val="hidden"/>
                                      </p:to>
                                    </p:set>
                                  </p:childTnLst>
                                </p:cTn>
                              </p:par>
                              <p:par>
                                <p:cTn id="132" presetID="23" presetClass="exit" presetSubtype="544" fill="hold" nodeType="withEffect">
                                  <p:stCondLst>
                                    <p:cond delay="0"/>
                                  </p:stCondLst>
                                  <p:childTnLst>
                                    <p:anim calcmode="lin" valueType="num">
                                      <p:cBhvr>
                                        <p:cTn id="133" dur="2000"/>
                                        <p:tgtEl>
                                          <p:spTgt spid="8"/>
                                        </p:tgtEl>
                                        <p:attrNameLst>
                                          <p:attrName>ppt_w</p:attrName>
                                        </p:attrNameLst>
                                      </p:cBhvr>
                                      <p:tavLst>
                                        <p:tav tm="0">
                                          <p:val>
                                            <p:strVal val="ppt_w"/>
                                          </p:val>
                                        </p:tav>
                                        <p:tav tm="100000">
                                          <p:val>
                                            <p:fltVal val="0"/>
                                          </p:val>
                                        </p:tav>
                                      </p:tavLst>
                                    </p:anim>
                                    <p:anim calcmode="lin" valueType="num">
                                      <p:cBhvr>
                                        <p:cTn id="134" dur="2000"/>
                                        <p:tgtEl>
                                          <p:spTgt spid="8"/>
                                        </p:tgtEl>
                                        <p:attrNameLst>
                                          <p:attrName>ppt_h</p:attrName>
                                        </p:attrNameLst>
                                      </p:cBhvr>
                                      <p:tavLst>
                                        <p:tav tm="0">
                                          <p:val>
                                            <p:strVal val="ppt_h"/>
                                          </p:val>
                                        </p:tav>
                                        <p:tav tm="100000">
                                          <p:val>
                                            <p:fltVal val="0"/>
                                          </p:val>
                                        </p:tav>
                                      </p:tavLst>
                                    </p:anim>
                                    <p:anim calcmode="lin" valueType="num">
                                      <p:cBhvr>
                                        <p:cTn id="135" dur="2000"/>
                                        <p:tgtEl>
                                          <p:spTgt spid="8"/>
                                        </p:tgtEl>
                                        <p:attrNameLst>
                                          <p:attrName>ppt_x</p:attrName>
                                        </p:attrNameLst>
                                      </p:cBhvr>
                                      <p:tavLst>
                                        <p:tav tm="0">
                                          <p:val>
                                            <p:strVal val="ppt_x"/>
                                          </p:val>
                                        </p:tav>
                                        <p:tav tm="100000">
                                          <p:val>
                                            <p:fltVal val="0.5"/>
                                          </p:val>
                                        </p:tav>
                                      </p:tavLst>
                                    </p:anim>
                                    <p:anim calcmode="lin" valueType="num">
                                      <p:cBhvr>
                                        <p:cTn id="136" dur="2000"/>
                                        <p:tgtEl>
                                          <p:spTgt spid="8"/>
                                        </p:tgtEl>
                                        <p:attrNameLst>
                                          <p:attrName>ppt_y</p:attrName>
                                        </p:attrNameLst>
                                      </p:cBhvr>
                                      <p:tavLst>
                                        <p:tav tm="0">
                                          <p:val>
                                            <p:strVal val="ppt_y"/>
                                          </p:val>
                                        </p:tav>
                                        <p:tav tm="100000">
                                          <p:val>
                                            <p:fltVal val="0.5"/>
                                          </p:val>
                                        </p:tav>
                                      </p:tavLst>
                                    </p:anim>
                                    <p:set>
                                      <p:cBhvr>
                                        <p:cTn id="137" dur="1" fill="hold">
                                          <p:stCondLst>
                                            <p:cond delay="1999"/>
                                          </p:stCondLst>
                                        </p:cTn>
                                        <p:tgtEl>
                                          <p:spTgt spid="8"/>
                                        </p:tgtEl>
                                        <p:attrNameLst>
                                          <p:attrName>style.visibility</p:attrName>
                                        </p:attrNameLst>
                                      </p:cBhvr>
                                      <p:to>
                                        <p:strVal val="hidden"/>
                                      </p:to>
                                    </p:set>
                                  </p:childTnLst>
                                </p:cTn>
                              </p:par>
                              <p:par>
                                <p:cTn id="138" presetID="23" presetClass="exit" presetSubtype="544" fill="hold" nodeType="withEffect">
                                  <p:stCondLst>
                                    <p:cond delay="0"/>
                                  </p:stCondLst>
                                  <p:childTnLst>
                                    <p:anim calcmode="lin" valueType="num">
                                      <p:cBhvr>
                                        <p:cTn id="139" dur="2000"/>
                                        <p:tgtEl>
                                          <p:spTgt spid="9"/>
                                        </p:tgtEl>
                                        <p:attrNameLst>
                                          <p:attrName>ppt_w</p:attrName>
                                        </p:attrNameLst>
                                      </p:cBhvr>
                                      <p:tavLst>
                                        <p:tav tm="0">
                                          <p:val>
                                            <p:strVal val="ppt_w"/>
                                          </p:val>
                                        </p:tav>
                                        <p:tav tm="100000">
                                          <p:val>
                                            <p:fltVal val="0"/>
                                          </p:val>
                                        </p:tav>
                                      </p:tavLst>
                                    </p:anim>
                                    <p:anim calcmode="lin" valueType="num">
                                      <p:cBhvr>
                                        <p:cTn id="140" dur="2000"/>
                                        <p:tgtEl>
                                          <p:spTgt spid="9"/>
                                        </p:tgtEl>
                                        <p:attrNameLst>
                                          <p:attrName>ppt_h</p:attrName>
                                        </p:attrNameLst>
                                      </p:cBhvr>
                                      <p:tavLst>
                                        <p:tav tm="0">
                                          <p:val>
                                            <p:strVal val="ppt_h"/>
                                          </p:val>
                                        </p:tav>
                                        <p:tav tm="100000">
                                          <p:val>
                                            <p:fltVal val="0"/>
                                          </p:val>
                                        </p:tav>
                                      </p:tavLst>
                                    </p:anim>
                                    <p:anim calcmode="lin" valueType="num">
                                      <p:cBhvr>
                                        <p:cTn id="141" dur="2000"/>
                                        <p:tgtEl>
                                          <p:spTgt spid="9"/>
                                        </p:tgtEl>
                                        <p:attrNameLst>
                                          <p:attrName>ppt_x</p:attrName>
                                        </p:attrNameLst>
                                      </p:cBhvr>
                                      <p:tavLst>
                                        <p:tav tm="0">
                                          <p:val>
                                            <p:strVal val="ppt_x"/>
                                          </p:val>
                                        </p:tav>
                                        <p:tav tm="100000">
                                          <p:val>
                                            <p:fltVal val="0.5"/>
                                          </p:val>
                                        </p:tav>
                                      </p:tavLst>
                                    </p:anim>
                                    <p:anim calcmode="lin" valueType="num">
                                      <p:cBhvr>
                                        <p:cTn id="142" dur="2000"/>
                                        <p:tgtEl>
                                          <p:spTgt spid="9"/>
                                        </p:tgtEl>
                                        <p:attrNameLst>
                                          <p:attrName>ppt_y</p:attrName>
                                        </p:attrNameLst>
                                      </p:cBhvr>
                                      <p:tavLst>
                                        <p:tav tm="0">
                                          <p:val>
                                            <p:strVal val="ppt_y"/>
                                          </p:val>
                                        </p:tav>
                                        <p:tav tm="100000">
                                          <p:val>
                                            <p:fltVal val="0.5"/>
                                          </p:val>
                                        </p:tav>
                                      </p:tavLst>
                                    </p:anim>
                                    <p:set>
                                      <p:cBhvr>
                                        <p:cTn id="143" dur="1" fill="hold">
                                          <p:stCondLst>
                                            <p:cond delay="1999"/>
                                          </p:stCondLst>
                                        </p:cTn>
                                        <p:tgtEl>
                                          <p:spTgt spid="9"/>
                                        </p:tgtEl>
                                        <p:attrNameLst>
                                          <p:attrName>style.visibility</p:attrName>
                                        </p:attrNameLst>
                                      </p:cBhvr>
                                      <p:to>
                                        <p:strVal val="hidden"/>
                                      </p:to>
                                    </p:set>
                                  </p:childTnLst>
                                </p:cTn>
                              </p:par>
                              <p:par>
                                <p:cTn id="144" presetID="23" presetClass="exit" presetSubtype="544" fill="hold" nodeType="withEffect">
                                  <p:stCondLst>
                                    <p:cond delay="0"/>
                                  </p:stCondLst>
                                  <p:childTnLst>
                                    <p:anim calcmode="lin" valueType="num">
                                      <p:cBhvr>
                                        <p:cTn id="145" dur="2000"/>
                                        <p:tgtEl>
                                          <p:spTgt spid="10"/>
                                        </p:tgtEl>
                                        <p:attrNameLst>
                                          <p:attrName>ppt_w</p:attrName>
                                        </p:attrNameLst>
                                      </p:cBhvr>
                                      <p:tavLst>
                                        <p:tav tm="0">
                                          <p:val>
                                            <p:strVal val="ppt_w"/>
                                          </p:val>
                                        </p:tav>
                                        <p:tav tm="100000">
                                          <p:val>
                                            <p:fltVal val="0"/>
                                          </p:val>
                                        </p:tav>
                                      </p:tavLst>
                                    </p:anim>
                                    <p:anim calcmode="lin" valueType="num">
                                      <p:cBhvr>
                                        <p:cTn id="146" dur="2000"/>
                                        <p:tgtEl>
                                          <p:spTgt spid="10"/>
                                        </p:tgtEl>
                                        <p:attrNameLst>
                                          <p:attrName>ppt_h</p:attrName>
                                        </p:attrNameLst>
                                      </p:cBhvr>
                                      <p:tavLst>
                                        <p:tav tm="0">
                                          <p:val>
                                            <p:strVal val="ppt_h"/>
                                          </p:val>
                                        </p:tav>
                                        <p:tav tm="100000">
                                          <p:val>
                                            <p:fltVal val="0"/>
                                          </p:val>
                                        </p:tav>
                                      </p:tavLst>
                                    </p:anim>
                                    <p:anim calcmode="lin" valueType="num">
                                      <p:cBhvr>
                                        <p:cTn id="147" dur="2000"/>
                                        <p:tgtEl>
                                          <p:spTgt spid="10"/>
                                        </p:tgtEl>
                                        <p:attrNameLst>
                                          <p:attrName>ppt_x</p:attrName>
                                        </p:attrNameLst>
                                      </p:cBhvr>
                                      <p:tavLst>
                                        <p:tav tm="0">
                                          <p:val>
                                            <p:strVal val="ppt_x"/>
                                          </p:val>
                                        </p:tav>
                                        <p:tav tm="100000">
                                          <p:val>
                                            <p:fltVal val="0.5"/>
                                          </p:val>
                                        </p:tav>
                                      </p:tavLst>
                                    </p:anim>
                                    <p:anim calcmode="lin" valueType="num">
                                      <p:cBhvr>
                                        <p:cTn id="148" dur="2000"/>
                                        <p:tgtEl>
                                          <p:spTgt spid="10"/>
                                        </p:tgtEl>
                                        <p:attrNameLst>
                                          <p:attrName>ppt_y</p:attrName>
                                        </p:attrNameLst>
                                      </p:cBhvr>
                                      <p:tavLst>
                                        <p:tav tm="0">
                                          <p:val>
                                            <p:strVal val="ppt_y"/>
                                          </p:val>
                                        </p:tav>
                                        <p:tav tm="100000">
                                          <p:val>
                                            <p:fltVal val="0.5"/>
                                          </p:val>
                                        </p:tav>
                                      </p:tavLst>
                                    </p:anim>
                                    <p:set>
                                      <p:cBhvr>
                                        <p:cTn id="149" dur="1" fill="hold">
                                          <p:stCondLst>
                                            <p:cond delay="1999"/>
                                          </p:stCondLst>
                                        </p:cTn>
                                        <p:tgtEl>
                                          <p:spTgt spid="10"/>
                                        </p:tgtEl>
                                        <p:attrNameLst>
                                          <p:attrName>style.visibility</p:attrName>
                                        </p:attrNameLst>
                                      </p:cBhvr>
                                      <p:to>
                                        <p:strVal val="hidden"/>
                                      </p:to>
                                    </p:set>
                                  </p:childTnLst>
                                </p:cTn>
                              </p:par>
                              <p:par>
                                <p:cTn id="150" presetID="23" presetClass="exit" presetSubtype="544" fill="hold" nodeType="withEffect">
                                  <p:stCondLst>
                                    <p:cond delay="0"/>
                                  </p:stCondLst>
                                  <p:childTnLst>
                                    <p:anim calcmode="lin" valueType="num">
                                      <p:cBhvr>
                                        <p:cTn id="151" dur="2000"/>
                                        <p:tgtEl>
                                          <p:spTgt spid="11"/>
                                        </p:tgtEl>
                                        <p:attrNameLst>
                                          <p:attrName>ppt_w</p:attrName>
                                        </p:attrNameLst>
                                      </p:cBhvr>
                                      <p:tavLst>
                                        <p:tav tm="0">
                                          <p:val>
                                            <p:strVal val="ppt_w"/>
                                          </p:val>
                                        </p:tav>
                                        <p:tav tm="100000">
                                          <p:val>
                                            <p:fltVal val="0"/>
                                          </p:val>
                                        </p:tav>
                                      </p:tavLst>
                                    </p:anim>
                                    <p:anim calcmode="lin" valueType="num">
                                      <p:cBhvr>
                                        <p:cTn id="152" dur="2000"/>
                                        <p:tgtEl>
                                          <p:spTgt spid="11"/>
                                        </p:tgtEl>
                                        <p:attrNameLst>
                                          <p:attrName>ppt_h</p:attrName>
                                        </p:attrNameLst>
                                      </p:cBhvr>
                                      <p:tavLst>
                                        <p:tav tm="0">
                                          <p:val>
                                            <p:strVal val="ppt_h"/>
                                          </p:val>
                                        </p:tav>
                                        <p:tav tm="100000">
                                          <p:val>
                                            <p:fltVal val="0"/>
                                          </p:val>
                                        </p:tav>
                                      </p:tavLst>
                                    </p:anim>
                                    <p:anim calcmode="lin" valueType="num">
                                      <p:cBhvr>
                                        <p:cTn id="153" dur="2000"/>
                                        <p:tgtEl>
                                          <p:spTgt spid="11"/>
                                        </p:tgtEl>
                                        <p:attrNameLst>
                                          <p:attrName>ppt_x</p:attrName>
                                        </p:attrNameLst>
                                      </p:cBhvr>
                                      <p:tavLst>
                                        <p:tav tm="0">
                                          <p:val>
                                            <p:strVal val="ppt_x"/>
                                          </p:val>
                                        </p:tav>
                                        <p:tav tm="100000">
                                          <p:val>
                                            <p:fltVal val="0.5"/>
                                          </p:val>
                                        </p:tav>
                                      </p:tavLst>
                                    </p:anim>
                                    <p:anim calcmode="lin" valueType="num">
                                      <p:cBhvr>
                                        <p:cTn id="154" dur="2000"/>
                                        <p:tgtEl>
                                          <p:spTgt spid="11"/>
                                        </p:tgtEl>
                                        <p:attrNameLst>
                                          <p:attrName>ppt_y</p:attrName>
                                        </p:attrNameLst>
                                      </p:cBhvr>
                                      <p:tavLst>
                                        <p:tav tm="0">
                                          <p:val>
                                            <p:strVal val="ppt_y"/>
                                          </p:val>
                                        </p:tav>
                                        <p:tav tm="100000">
                                          <p:val>
                                            <p:fltVal val="0.5"/>
                                          </p:val>
                                        </p:tav>
                                      </p:tavLst>
                                    </p:anim>
                                    <p:set>
                                      <p:cBhvr>
                                        <p:cTn id="155" dur="1" fill="hold">
                                          <p:stCondLst>
                                            <p:cond delay="1999"/>
                                          </p:stCondLst>
                                        </p:cTn>
                                        <p:tgtEl>
                                          <p:spTgt spid="11"/>
                                        </p:tgtEl>
                                        <p:attrNameLst>
                                          <p:attrName>style.visibility</p:attrName>
                                        </p:attrNameLst>
                                      </p:cBhvr>
                                      <p:to>
                                        <p:strVal val="hidden"/>
                                      </p:to>
                                    </p:set>
                                  </p:childTnLst>
                                </p:cTn>
                              </p:par>
                              <p:par>
                                <p:cTn id="156" presetID="23" presetClass="exit" presetSubtype="288" fill="hold" nodeType="withEffect">
                                  <p:stCondLst>
                                    <p:cond delay="0"/>
                                  </p:stCondLst>
                                  <p:childTnLst>
                                    <p:anim calcmode="lin" valueType="num">
                                      <p:cBhvr>
                                        <p:cTn id="157" dur="2000"/>
                                        <p:tgtEl>
                                          <p:spTgt spid="12"/>
                                        </p:tgtEl>
                                        <p:attrNameLst>
                                          <p:attrName>ppt_w</p:attrName>
                                        </p:attrNameLst>
                                      </p:cBhvr>
                                      <p:tavLst>
                                        <p:tav tm="0">
                                          <p:val>
                                            <p:strVal val="ppt_w"/>
                                          </p:val>
                                        </p:tav>
                                        <p:tav tm="100000">
                                          <p:val>
                                            <p:strVal val="2/3*ppt_w"/>
                                          </p:val>
                                        </p:tav>
                                      </p:tavLst>
                                    </p:anim>
                                    <p:anim calcmode="lin" valueType="num">
                                      <p:cBhvr>
                                        <p:cTn id="158" dur="2000"/>
                                        <p:tgtEl>
                                          <p:spTgt spid="12"/>
                                        </p:tgtEl>
                                        <p:attrNameLst>
                                          <p:attrName>ppt_h</p:attrName>
                                        </p:attrNameLst>
                                      </p:cBhvr>
                                      <p:tavLst>
                                        <p:tav tm="0">
                                          <p:val>
                                            <p:strVal val="ppt_h"/>
                                          </p:val>
                                        </p:tav>
                                        <p:tav tm="100000">
                                          <p:val>
                                            <p:strVal val="2/3*ppt_h"/>
                                          </p:val>
                                        </p:tav>
                                      </p:tavLst>
                                    </p:anim>
                                    <p:set>
                                      <p:cBhvr>
                                        <p:cTn id="159" dur="1" fill="hold">
                                          <p:stCondLst>
                                            <p:cond delay="1999"/>
                                          </p:stCondLst>
                                        </p:cTn>
                                        <p:tgtEl>
                                          <p:spTgt spid="12"/>
                                        </p:tgtEl>
                                        <p:attrNameLst>
                                          <p:attrName>style.visibility</p:attrName>
                                        </p:attrNameLst>
                                      </p:cBhvr>
                                      <p:to>
                                        <p:strVal val="hidden"/>
                                      </p:to>
                                    </p:set>
                                  </p:childTnLst>
                                </p:cTn>
                              </p:par>
                              <p:par>
                                <p:cTn id="160" presetID="23" presetClass="exit" presetSubtype="288" fill="hold" nodeType="withEffect">
                                  <p:stCondLst>
                                    <p:cond delay="0"/>
                                  </p:stCondLst>
                                  <p:childTnLst>
                                    <p:anim calcmode="lin" valueType="num">
                                      <p:cBhvr>
                                        <p:cTn id="161" dur="2000"/>
                                        <p:tgtEl>
                                          <p:spTgt spid="13"/>
                                        </p:tgtEl>
                                        <p:attrNameLst>
                                          <p:attrName>ppt_w</p:attrName>
                                        </p:attrNameLst>
                                      </p:cBhvr>
                                      <p:tavLst>
                                        <p:tav tm="0">
                                          <p:val>
                                            <p:strVal val="ppt_w"/>
                                          </p:val>
                                        </p:tav>
                                        <p:tav tm="100000">
                                          <p:val>
                                            <p:strVal val="2/3*ppt_w"/>
                                          </p:val>
                                        </p:tav>
                                      </p:tavLst>
                                    </p:anim>
                                    <p:anim calcmode="lin" valueType="num">
                                      <p:cBhvr>
                                        <p:cTn id="162" dur="2000"/>
                                        <p:tgtEl>
                                          <p:spTgt spid="13"/>
                                        </p:tgtEl>
                                        <p:attrNameLst>
                                          <p:attrName>ppt_h</p:attrName>
                                        </p:attrNameLst>
                                      </p:cBhvr>
                                      <p:tavLst>
                                        <p:tav tm="0">
                                          <p:val>
                                            <p:strVal val="ppt_h"/>
                                          </p:val>
                                        </p:tav>
                                        <p:tav tm="100000">
                                          <p:val>
                                            <p:strVal val="2/3*ppt_h"/>
                                          </p:val>
                                        </p:tav>
                                      </p:tavLst>
                                    </p:anim>
                                    <p:set>
                                      <p:cBhvr>
                                        <p:cTn id="163" dur="1" fill="hold">
                                          <p:stCondLst>
                                            <p:cond delay="1999"/>
                                          </p:stCondLst>
                                        </p:cTn>
                                        <p:tgtEl>
                                          <p:spTgt spid="13"/>
                                        </p:tgtEl>
                                        <p:attrNameLst>
                                          <p:attrName>style.visibility</p:attrName>
                                        </p:attrNameLst>
                                      </p:cBhvr>
                                      <p:to>
                                        <p:strVal val="hidden"/>
                                      </p:to>
                                    </p:set>
                                  </p:childTnLst>
                                </p:cTn>
                              </p:par>
                              <p:par>
                                <p:cTn id="164" presetID="23" presetClass="exit" presetSubtype="288" fill="hold" nodeType="withEffect">
                                  <p:stCondLst>
                                    <p:cond delay="0"/>
                                  </p:stCondLst>
                                  <p:childTnLst>
                                    <p:anim calcmode="lin" valueType="num">
                                      <p:cBhvr>
                                        <p:cTn id="165" dur="2000"/>
                                        <p:tgtEl>
                                          <p:spTgt spid="14"/>
                                        </p:tgtEl>
                                        <p:attrNameLst>
                                          <p:attrName>ppt_w</p:attrName>
                                        </p:attrNameLst>
                                      </p:cBhvr>
                                      <p:tavLst>
                                        <p:tav tm="0">
                                          <p:val>
                                            <p:strVal val="ppt_w"/>
                                          </p:val>
                                        </p:tav>
                                        <p:tav tm="100000">
                                          <p:val>
                                            <p:strVal val="2/3*ppt_w"/>
                                          </p:val>
                                        </p:tav>
                                      </p:tavLst>
                                    </p:anim>
                                    <p:anim calcmode="lin" valueType="num">
                                      <p:cBhvr>
                                        <p:cTn id="166" dur="2000"/>
                                        <p:tgtEl>
                                          <p:spTgt spid="14"/>
                                        </p:tgtEl>
                                        <p:attrNameLst>
                                          <p:attrName>ppt_h</p:attrName>
                                        </p:attrNameLst>
                                      </p:cBhvr>
                                      <p:tavLst>
                                        <p:tav tm="0">
                                          <p:val>
                                            <p:strVal val="ppt_h"/>
                                          </p:val>
                                        </p:tav>
                                        <p:tav tm="100000">
                                          <p:val>
                                            <p:strVal val="2/3*ppt_h"/>
                                          </p:val>
                                        </p:tav>
                                      </p:tavLst>
                                    </p:anim>
                                    <p:set>
                                      <p:cBhvr>
                                        <p:cTn id="167" dur="1" fill="hold">
                                          <p:stCondLst>
                                            <p:cond delay="1999"/>
                                          </p:stCondLst>
                                        </p:cTn>
                                        <p:tgtEl>
                                          <p:spTgt spid="14"/>
                                        </p:tgtEl>
                                        <p:attrNameLst>
                                          <p:attrName>style.visibility</p:attrName>
                                        </p:attrNameLst>
                                      </p:cBhvr>
                                      <p:to>
                                        <p:strVal val="hidden"/>
                                      </p:to>
                                    </p:set>
                                  </p:childTnLst>
                                </p:cTn>
                              </p:par>
                              <p:par>
                                <p:cTn id="168" presetID="23" presetClass="exit" presetSubtype="288" fill="hold" nodeType="withEffect">
                                  <p:stCondLst>
                                    <p:cond delay="0"/>
                                  </p:stCondLst>
                                  <p:childTnLst>
                                    <p:anim calcmode="lin" valueType="num">
                                      <p:cBhvr>
                                        <p:cTn id="169" dur="2000"/>
                                        <p:tgtEl>
                                          <p:spTgt spid="15"/>
                                        </p:tgtEl>
                                        <p:attrNameLst>
                                          <p:attrName>ppt_w</p:attrName>
                                        </p:attrNameLst>
                                      </p:cBhvr>
                                      <p:tavLst>
                                        <p:tav tm="0">
                                          <p:val>
                                            <p:strVal val="ppt_w"/>
                                          </p:val>
                                        </p:tav>
                                        <p:tav tm="100000">
                                          <p:val>
                                            <p:strVal val="2/3*ppt_w"/>
                                          </p:val>
                                        </p:tav>
                                      </p:tavLst>
                                    </p:anim>
                                    <p:anim calcmode="lin" valueType="num">
                                      <p:cBhvr>
                                        <p:cTn id="170" dur="2000"/>
                                        <p:tgtEl>
                                          <p:spTgt spid="15"/>
                                        </p:tgtEl>
                                        <p:attrNameLst>
                                          <p:attrName>ppt_h</p:attrName>
                                        </p:attrNameLst>
                                      </p:cBhvr>
                                      <p:tavLst>
                                        <p:tav tm="0">
                                          <p:val>
                                            <p:strVal val="ppt_h"/>
                                          </p:val>
                                        </p:tav>
                                        <p:tav tm="100000">
                                          <p:val>
                                            <p:strVal val="2/3*ppt_h"/>
                                          </p:val>
                                        </p:tav>
                                      </p:tavLst>
                                    </p:anim>
                                    <p:set>
                                      <p:cBhvr>
                                        <p:cTn id="171" dur="1" fill="hold">
                                          <p:stCondLst>
                                            <p:cond delay="1999"/>
                                          </p:stCondLst>
                                        </p:cTn>
                                        <p:tgtEl>
                                          <p:spTgt spid="15"/>
                                        </p:tgtEl>
                                        <p:attrNameLst>
                                          <p:attrName>style.visibility</p:attrName>
                                        </p:attrNameLst>
                                      </p:cBhvr>
                                      <p:to>
                                        <p:strVal val="hidden"/>
                                      </p:to>
                                    </p:set>
                                  </p:childTnLst>
                                </p:cTn>
                              </p:par>
                              <p:par>
                                <p:cTn id="172" presetID="23" presetClass="exit" presetSubtype="288" fill="hold" nodeType="withEffect">
                                  <p:stCondLst>
                                    <p:cond delay="0"/>
                                  </p:stCondLst>
                                  <p:childTnLst>
                                    <p:anim calcmode="lin" valueType="num">
                                      <p:cBhvr>
                                        <p:cTn id="173" dur="2000"/>
                                        <p:tgtEl>
                                          <p:spTgt spid="16"/>
                                        </p:tgtEl>
                                        <p:attrNameLst>
                                          <p:attrName>ppt_w</p:attrName>
                                        </p:attrNameLst>
                                      </p:cBhvr>
                                      <p:tavLst>
                                        <p:tav tm="0">
                                          <p:val>
                                            <p:strVal val="ppt_w"/>
                                          </p:val>
                                        </p:tav>
                                        <p:tav tm="100000">
                                          <p:val>
                                            <p:strVal val="2/3*ppt_w"/>
                                          </p:val>
                                        </p:tav>
                                      </p:tavLst>
                                    </p:anim>
                                    <p:anim calcmode="lin" valueType="num">
                                      <p:cBhvr>
                                        <p:cTn id="174" dur="2000"/>
                                        <p:tgtEl>
                                          <p:spTgt spid="16"/>
                                        </p:tgtEl>
                                        <p:attrNameLst>
                                          <p:attrName>ppt_h</p:attrName>
                                        </p:attrNameLst>
                                      </p:cBhvr>
                                      <p:tavLst>
                                        <p:tav tm="0">
                                          <p:val>
                                            <p:strVal val="ppt_h"/>
                                          </p:val>
                                        </p:tav>
                                        <p:tav tm="100000">
                                          <p:val>
                                            <p:strVal val="2/3*ppt_h"/>
                                          </p:val>
                                        </p:tav>
                                      </p:tavLst>
                                    </p:anim>
                                    <p:set>
                                      <p:cBhvr>
                                        <p:cTn id="175" dur="1" fill="hold">
                                          <p:stCondLst>
                                            <p:cond delay="1999"/>
                                          </p:stCondLst>
                                        </p:cTn>
                                        <p:tgtEl>
                                          <p:spTgt spid="16"/>
                                        </p:tgtEl>
                                        <p:attrNameLst>
                                          <p:attrName>style.visibility</p:attrName>
                                        </p:attrNameLst>
                                      </p:cBhvr>
                                      <p:to>
                                        <p:strVal val="hidden"/>
                                      </p:to>
                                    </p:set>
                                  </p:childTnLst>
                                </p:cTn>
                              </p:par>
                              <p:par>
                                <p:cTn id="176" presetID="23" presetClass="exit" presetSubtype="288" fill="hold" nodeType="withEffect">
                                  <p:stCondLst>
                                    <p:cond delay="0"/>
                                  </p:stCondLst>
                                  <p:childTnLst>
                                    <p:anim calcmode="lin" valueType="num">
                                      <p:cBhvr>
                                        <p:cTn id="177" dur="2000"/>
                                        <p:tgtEl>
                                          <p:spTgt spid="17"/>
                                        </p:tgtEl>
                                        <p:attrNameLst>
                                          <p:attrName>ppt_w</p:attrName>
                                        </p:attrNameLst>
                                      </p:cBhvr>
                                      <p:tavLst>
                                        <p:tav tm="0">
                                          <p:val>
                                            <p:strVal val="ppt_w"/>
                                          </p:val>
                                        </p:tav>
                                        <p:tav tm="100000">
                                          <p:val>
                                            <p:strVal val="2/3*ppt_w"/>
                                          </p:val>
                                        </p:tav>
                                      </p:tavLst>
                                    </p:anim>
                                    <p:anim calcmode="lin" valueType="num">
                                      <p:cBhvr>
                                        <p:cTn id="178" dur="2000"/>
                                        <p:tgtEl>
                                          <p:spTgt spid="17"/>
                                        </p:tgtEl>
                                        <p:attrNameLst>
                                          <p:attrName>ppt_h</p:attrName>
                                        </p:attrNameLst>
                                      </p:cBhvr>
                                      <p:tavLst>
                                        <p:tav tm="0">
                                          <p:val>
                                            <p:strVal val="ppt_h"/>
                                          </p:val>
                                        </p:tav>
                                        <p:tav tm="100000">
                                          <p:val>
                                            <p:strVal val="2/3*ppt_h"/>
                                          </p:val>
                                        </p:tav>
                                      </p:tavLst>
                                    </p:anim>
                                    <p:set>
                                      <p:cBhvr>
                                        <p:cTn id="179" dur="1" fill="hold">
                                          <p:stCondLst>
                                            <p:cond delay="1999"/>
                                          </p:stCondLst>
                                        </p:cTn>
                                        <p:tgtEl>
                                          <p:spTgt spid="17"/>
                                        </p:tgtEl>
                                        <p:attrNameLst>
                                          <p:attrName>style.visibility</p:attrName>
                                        </p:attrNameLst>
                                      </p:cBhvr>
                                      <p:to>
                                        <p:strVal val="hidden"/>
                                      </p:to>
                                    </p:set>
                                  </p:childTnLst>
                                </p:cTn>
                              </p:par>
                              <p:par>
                                <p:cTn id="180" presetID="8" presetClass="emph" presetSubtype="0" autoRev="1" fill="hold" nodeType="withEffect">
                                  <p:stCondLst>
                                    <p:cond delay="0"/>
                                  </p:stCondLst>
                                  <p:childTnLst>
                                    <p:animRot by="21600000">
                                      <p:cBhvr>
                                        <p:cTn id="181" dur="2000" fill="hold"/>
                                        <p:tgtEl>
                                          <p:spTgt spid="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6"/>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9"/>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0"/>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1"/>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2"/>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3"/>
                                        </p:tgtEl>
                                        <p:attrNameLst>
                                          <p:attrName>r</p:attrName>
                                        </p:attrNameLst>
                                      </p:cBhvr>
                                    </p:animRot>
                                  </p:childTnLst>
                                </p:cTn>
                              </p:par>
                              <p:par>
                                <p:cTn id="200" presetID="8" presetClass="emph" presetSubtype="0" autoRev="1" fill="hold" nodeType="withEffect">
                                  <p:stCondLst>
                                    <p:cond delay="0"/>
                                  </p:stCondLst>
                                  <p:childTnLst>
                                    <p:animRot by="21600000">
                                      <p:cBhvr>
                                        <p:cTn id="201" dur="2000" fill="hold"/>
                                        <p:tgtEl>
                                          <p:spTgt spid="14"/>
                                        </p:tgtEl>
                                        <p:attrNameLst>
                                          <p:attrName>r</p:attrName>
                                        </p:attrNameLst>
                                      </p:cBhvr>
                                    </p:animRot>
                                  </p:childTnLst>
                                </p:cTn>
                              </p:par>
                              <p:par>
                                <p:cTn id="202" presetID="8" presetClass="emph" presetSubtype="0" autoRev="1" fill="hold" nodeType="withEffect">
                                  <p:stCondLst>
                                    <p:cond delay="0"/>
                                  </p:stCondLst>
                                  <p:childTnLst>
                                    <p:animRot by="21600000">
                                      <p:cBhvr>
                                        <p:cTn id="203" dur="2000" fill="hold"/>
                                        <p:tgtEl>
                                          <p:spTgt spid="15"/>
                                        </p:tgtEl>
                                        <p:attrNameLst>
                                          <p:attrName>r</p:attrName>
                                        </p:attrNameLst>
                                      </p:cBhvr>
                                    </p:animRot>
                                  </p:childTnLst>
                                </p:cTn>
                              </p:par>
                              <p:par>
                                <p:cTn id="204" presetID="8" presetClass="emph" presetSubtype="0" autoRev="1" fill="hold" nodeType="withEffect">
                                  <p:stCondLst>
                                    <p:cond delay="0"/>
                                  </p:stCondLst>
                                  <p:childTnLst>
                                    <p:animRot by="21600000">
                                      <p:cBhvr>
                                        <p:cTn id="205" dur="2000" fill="hold"/>
                                        <p:tgtEl>
                                          <p:spTgt spid="16"/>
                                        </p:tgtEl>
                                        <p:attrNameLst>
                                          <p:attrName>r</p:attrName>
                                        </p:attrNameLst>
                                      </p:cBhvr>
                                    </p:animRot>
                                  </p:childTnLst>
                                </p:cTn>
                              </p:par>
                              <p:par>
                                <p:cTn id="206" presetID="8" presetClass="emph" presetSubtype="0" autoRev="1" fill="hold" nodeType="withEffect">
                                  <p:stCondLst>
                                    <p:cond delay="0"/>
                                  </p:stCondLst>
                                  <p:childTnLst>
                                    <p:animRot by="21600000">
                                      <p:cBhvr>
                                        <p:cTn id="207" dur="2000" fill="hold"/>
                                        <p:tgtEl>
                                          <p:spTgt spid="17"/>
                                        </p:tgtEl>
                                        <p:attrNameLst>
                                          <p:attrName>r</p:attrName>
                                        </p:attrNameLst>
                                      </p:cBhvr>
                                    </p:animRot>
                                  </p:childTnLst>
                                </p:cTn>
                              </p:par>
                              <p:par>
                                <p:cTn id="208" presetID="23" presetClass="entr" presetSubtype="288" fill="hold" nodeType="withEffect">
                                  <p:stCondLst>
                                    <p:cond delay="0"/>
                                  </p:stCondLst>
                                  <p:childTnLst>
                                    <p:set>
                                      <p:cBhvr>
                                        <p:cTn id="209" dur="1" fill="hold">
                                          <p:stCondLst>
                                            <p:cond delay="0"/>
                                          </p:stCondLst>
                                        </p:cTn>
                                        <p:tgtEl>
                                          <p:spTgt spid="2"/>
                                        </p:tgtEl>
                                        <p:attrNameLst>
                                          <p:attrName>style.visibility</p:attrName>
                                        </p:attrNameLst>
                                      </p:cBhvr>
                                      <p:to>
                                        <p:strVal val="visible"/>
                                      </p:to>
                                    </p:set>
                                    <p:anim calcmode="lin" valueType="num">
                                      <p:cBhvr>
                                        <p:cTn id="210" dur="2000" fill="hold"/>
                                        <p:tgtEl>
                                          <p:spTgt spid="2"/>
                                        </p:tgtEl>
                                        <p:attrNameLst>
                                          <p:attrName>ppt_w</p:attrName>
                                        </p:attrNameLst>
                                      </p:cBhvr>
                                      <p:tavLst>
                                        <p:tav tm="0">
                                          <p:val>
                                            <p:strVal val="4/3*#ppt_w"/>
                                          </p:val>
                                        </p:tav>
                                        <p:tav tm="100000">
                                          <p:val>
                                            <p:strVal val="#ppt_w"/>
                                          </p:val>
                                        </p:tav>
                                      </p:tavLst>
                                    </p:anim>
                                    <p:anim calcmode="lin" valueType="num">
                                      <p:cBhvr>
                                        <p:cTn id="211" dur="2000" fill="hold"/>
                                        <p:tgtEl>
                                          <p:spTgt spid="2"/>
                                        </p:tgtEl>
                                        <p:attrNameLst>
                                          <p:attrName>ppt_h</p:attrName>
                                        </p:attrNameLst>
                                      </p:cBhvr>
                                      <p:tavLst>
                                        <p:tav tm="0">
                                          <p:val>
                                            <p:strVal val="4/3*#ppt_h"/>
                                          </p:val>
                                        </p:tav>
                                        <p:tav tm="100000">
                                          <p:val>
                                            <p:strVal val="#ppt_h"/>
                                          </p:val>
                                        </p:tav>
                                      </p:tavLst>
                                    </p:anim>
                                  </p:childTnLst>
                                </p:cTn>
                              </p:par>
                              <p:par>
                                <p:cTn id="212" presetID="21" presetClass="entr" presetSubtype="8" fill="hold" nodeType="withEffect">
                                  <p:stCondLst>
                                    <p:cond delay="0"/>
                                  </p:stCondLst>
                                  <p:childTnLst>
                                    <p:set>
                                      <p:cBhvr>
                                        <p:cTn id="213" dur="1" fill="hold">
                                          <p:stCondLst>
                                            <p:cond delay="0"/>
                                          </p:stCondLst>
                                        </p:cTn>
                                        <p:tgtEl>
                                          <p:spTgt spid="2"/>
                                        </p:tgtEl>
                                        <p:attrNameLst>
                                          <p:attrName>style.visibility</p:attrName>
                                        </p:attrNameLst>
                                      </p:cBhvr>
                                      <p:to>
                                        <p:strVal val="visible"/>
                                      </p:to>
                                    </p:set>
                                    <p:animEffect transition="in" filter="wheel(8)">
                                      <p:cBhvr>
                                        <p:cTn id="21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7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250669_kobieta_kwiat_roz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 y="1"/>
            <a:ext cx="1428728" cy="1428728"/>
          </a:xfrm>
          <a:prstGeom prst="rect">
            <a:avLst/>
          </a:prstGeom>
        </p:spPr>
      </p:pic>
      <p:pic>
        <p:nvPicPr>
          <p:cNvPr id="5" name="4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7715272" y="0"/>
            <a:ext cx="1428728" cy="1428728"/>
          </a:xfrm>
          <a:prstGeom prst="rect">
            <a:avLst/>
          </a:prstGeom>
        </p:spPr>
      </p:pic>
      <p:pic>
        <p:nvPicPr>
          <p:cNvPr id="6" name="5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714744" y="0"/>
            <a:ext cx="1428728" cy="1428728"/>
          </a:xfrm>
          <a:prstGeom prst="rect">
            <a:avLst/>
          </a:prstGeom>
        </p:spPr>
      </p:pic>
      <p:pic>
        <p:nvPicPr>
          <p:cNvPr id="7" name="6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857356" y="0"/>
            <a:ext cx="1428728" cy="1428728"/>
          </a:xfrm>
          <a:prstGeom prst="rect">
            <a:avLst/>
          </a:prstGeom>
        </p:spPr>
      </p:pic>
      <p:pic>
        <p:nvPicPr>
          <p:cNvPr id="8" name="7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857884" y="0"/>
            <a:ext cx="1428728" cy="1428728"/>
          </a:xfrm>
          <a:prstGeom prst="rect">
            <a:avLst/>
          </a:prstGeom>
        </p:spPr>
      </p:pic>
      <p:pic>
        <p:nvPicPr>
          <p:cNvPr id="9" name="8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928662" y="1428742"/>
            <a:ext cx="1428728" cy="1428728"/>
          </a:xfrm>
          <a:prstGeom prst="rect">
            <a:avLst/>
          </a:prstGeom>
        </p:spPr>
      </p:pic>
      <p:pic>
        <p:nvPicPr>
          <p:cNvPr id="10" name="9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786050" y="1428742"/>
            <a:ext cx="1428728" cy="1428728"/>
          </a:xfrm>
          <a:prstGeom prst="rect">
            <a:avLst/>
          </a:prstGeom>
        </p:spPr>
      </p:pic>
      <p:pic>
        <p:nvPicPr>
          <p:cNvPr id="11" name="10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857752" y="1428742"/>
            <a:ext cx="1428728" cy="1428728"/>
          </a:xfrm>
          <a:prstGeom prst="rect">
            <a:avLst/>
          </a:prstGeom>
        </p:spPr>
      </p:pic>
      <p:pic>
        <p:nvPicPr>
          <p:cNvPr id="12" name="11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643702" y="1428742"/>
            <a:ext cx="1428728" cy="1428728"/>
          </a:xfrm>
          <a:prstGeom prst="rect">
            <a:avLst/>
          </a:prstGeom>
        </p:spPr>
      </p:pic>
      <p:pic>
        <p:nvPicPr>
          <p:cNvPr id="13" name="12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857356" y="2571750"/>
            <a:ext cx="1428728" cy="1428728"/>
          </a:xfrm>
          <a:prstGeom prst="rect">
            <a:avLst/>
          </a:prstGeom>
        </p:spPr>
      </p:pic>
      <p:pic>
        <p:nvPicPr>
          <p:cNvPr id="14" name="13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857884" y="2714626"/>
            <a:ext cx="1428728" cy="1428728"/>
          </a:xfrm>
          <a:prstGeom prst="rect">
            <a:avLst/>
          </a:prstGeom>
        </p:spPr>
      </p:pic>
      <p:pic>
        <p:nvPicPr>
          <p:cNvPr id="15" name="14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929058" y="2714626"/>
            <a:ext cx="1428728" cy="1428728"/>
          </a:xfrm>
          <a:prstGeom prst="rect">
            <a:avLst/>
          </a:prstGeom>
        </p:spPr>
      </p:pic>
      <p:pic>
        <p:nvPicPr>
          <p:cNvPr id="16" name="15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857488" y="3714772"/>
            <a:ext cx="1428728" cy="1428728"/>
          </a:xfrm>
          <a:prstGeom prst="rect">
            <a:avLst/>
          </a:prstGeom>
        </p:spPr>
      </p:pic>
      <p:pic>
        <p:nvPicPr>
          <p:cNvPr id="17" name="16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857752" y="3714772"/>
            <a:ext cx="1428728" cy="1428728"/>
          </a:xfrm>
          <a:prstGeom prst="rect">
            <a:avLst/>
          </a:prstGeom>
        </p:spPr>
      </p:pic>
      <p:sp>
        <p:nvSpPr>
          <p:cNvPr id="18" name="17 Rectángulo"/>
          <p:cNvSpPr/>
          <p:nvPr/>
        </p:nvSpPr>
        <p:spPr>
          <a:xfrm>
            <a:off x="0" y="0"/>
            <a:ext cx="9144000" cy="5143500"/>
          </a:xfrm>
          <a:prstGeom prst="rect">
            <a:avLst/>
          </a:prstGeom>
          <a:blipFill>
            <a:blip r:embed="rId4"/>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9"/>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0"/>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7"/>
                                        </p:tgtEl>
                                        <p:attrNameLst>
                                          <p:attrName>r</p:attrName>
                                        </p:attrNameLst>
                                      </p:cBhvr>
                                    </p:animRot>
                                  </p:childTnLst>
                                </p:cTn>
                              </p:par>
                            </p:childTnLst>
                          </p:cTn>
                        </p:par>
                        <p:par>
                          <p:cTn id="91" fill="hold">
                            <p:stCondLst>
                              <p:cond delay="4000"/>
                            </p:stCondLst>
                            <p:childTnLst>
                              <p:par>
                                <p:cTn id="92" presetID="2" presetClass="exit" presetSubtype="4" fill="hold"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ppt_x"/>
                                          </p:val>
                                        </p:tav>
                                      </p:tavLst>
                                    </p:anim>
                                    <p:anim calcmode="lin" valueType="num">
                                      <p:cBhvr additive="base">
                                        <p:cTn id="94" dur="2000"/>
                                        <p:tgtEl>
                                          <p:spTgt spid="4"/>
                                        </p:tgtEl>
                                        <p:attrNameLst>
                                          <p:attrName>ppt_y</p:attrName>
                                        </p:attrNameLst>
                                      </p:cBhvr>
                                      <p:tavLst>
                                        <p:tav tm="0">
                                          <p:val>
                                            <p:strVal val="ppt_y"/>
                                          </p:val>
                                        </p:tav>
                                        <p:tav tm="100000">
                                          <p:val>
                                            <p:strVal val="1+ppt_h/2"/>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5"/>
                                        </p:tgtEl>
                                        <p:attrNameLst>
                                          <p:attrName>ppt_x</p:attrName>
                                        </p:attrNameLst>
                                      </p:cBhvr>
                                      <p:tavLst>
                                        <p:tav tm="0">
                                          <p:val>
                                            <p:strVal val="ppt_x"/>
                                          </p:val>
                                        </p:tav>
                                        <p:tav tm="100000">
                                          <p:val>
                                            <p:strVal val="ppt_x"/>
                                          </p:val>
                                        </p:tav>
                                      </p:tavLst>
                                    </p:anim>
                                    <p:anim calcmode="lin" valueType="num">
                                      <p:cBhvr additive="base">
                                        <p:cTn id="98" dur="2000"/>
                                        <p:tgtEl>
                                          <p:spTgt spid="5"/>
                                        </p:tgtEl>
                                        <p:attrNameLst>
                                          <p:attrName>ppt_y</p:attrName>
                                        </p:attrNameLst>
                                      </p:cBhvr>
                                      <p:tavLst>
                                        <p:tav tm="0">
                                          <p:val>
                                            <p:strVal val="ppt_y"/>
                                          </p:val>
                                        </p:tav>
                                        <p:tav tm="100000">
                                          <p:val>
                                            <p:strVal val="1+ppt_h/2"/>
                                          </p:val>
                                        </p:tav>
                                      </p:tavLst>
                                    </p:anim>
                                    <p:set>
                                      <p:cBhvr>
                                        <p:cTn id="99" dur="1" fill="hold">
                                          <p:stCondLst>
                                            <p:cond delay="1999"/>
                                          </p:stCondLst>
                                        </p:cTn>
                                        <p:tgtEl>
                                          <p:spTgt spid="5"/>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6"/>
                                        </p:tgtEl>
                                        <p:attrNameLst>
                                          <p:attrName>ppt_x</p:attrName>
                                        </p:attrNameLst>
                                      </p:cBhvr>
                                      <p:tavLst>
                                        <p:tav tm="0">
                                          <p:val>
                                            <p:strVal val="ppt_x"/>
                                          </p:val>
                                        </p:tav>
                                        <p:tav tm="100000">
                                          <p:val>
                                            <p:strVal val="ppt_x"/>
                                          </p:val>
                                        </p:tav>
                                      </p:tavLst>
                                    </p:anim>
                                    <p:anim calcmode="lin" valueType="num">
                                      <p:cBhvr additive="base">
                                        <p:cTn id="102" dur="2000"/>
                                        <p:tgtEl>
                                          <p:spTgt spid="6"/>
                                        </p:tgtEl>
                                        <p:attrNameLst>
                                          <p:attrName>ppt_y</p:attrName>
                                        </p:attrNameLst>
                                      </p:cBhvr>
                                      <p:tavLst>
                                        <p:tav tm="0">
                                          <p:val>
                                            <p:strVal val="ppt_y"/>
                                          </p:val>
                                        </p:tav>
                                        <p:tav tm="100000">
                                          <p:val>
                                            <p:strVal val="1+ppt_h/2"/>
                                          </p:val>
                                        </p:tav>
                                      </p:tavLst>
                                    </p:anim>
                                    <p:set>
                                      <p:cBhvr>
                                        <p:cTn id="103" dur="1" fill="hold">
                                          <p:stCondLst>
                                            <p:cond delay="1999"/>
                                          </p:stCondLst>
                                        </p:cTn>
                                        <p:tgtEl>
                                          <p:spTgt spid="6"/>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7"/>
                                        </p:tgtEl>
                                        <p:attrNameLst>
                                          <p:attrName>ppt_x</p:attrName>
                                        </p:attrNameLst>
                                      </p:cBhvr>
                                      <p:tavLst>
                                        <p:tav tm="0">
                                          <p:val>
                                            <p:strVal val="ppt_x"/>
                                          </p:val>
                                        </p:tav>
                                        <p:tav tm="100000">
                                          <p:val>
                                            <p:strVal val="ppt_x"/>
                                          </p:val>
                                        </p:tav>
                                      </p:tavLst>
                                    </p:anim>
                                    <p:anim calcmode="lin" valueType="num">
                                      <p:cBhvr additive="base">
                                        <p:cTn id="106" dur="2000"/>
                                        <p:tgtEl>
                                          <p:spTgt spid="7"/>
                                        </p:tgtEl>
                                        <p:attrNameLst>
                                          <p:attrName>ppt_y</p:attrName>
                                        </p:attrNameLst>
                                      </p:cBhvr>
                                      <p:tavLst>
                                        <p:tav tm="0">
                                          <p:val>
                                            <p:strVal val="ppt_y"/>
                                          </p:val>
                                        </p:tav>
                                        <p:tav tm="100000">
                                          <p:val>
                                            <p:strVal val="1+ppt_h/2"/>
                                          </p:val>
                                        </p:tav>
                                      </p:tavLst>
                                    </p:anim>
                                    <p:set>
                                      <p:cBhvr>
                                        <p:cTn id="107" dur="1" fill="hold">
                                          <p:stCondLst>
                                            <p:cond delay="1999"/>
                                          </p:stCondLst>
                                        </p:cTn>
                                        <p:tgtEl>
                                          <p:spTgt spid="7"/>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ppt_x"/>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ppt_x"/>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ppt_x"/>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ppt_x"/>
                                          </p:val>
                                        </p:tav>
                                      </p:tavLst>
                                    </p:anim>
                                    <p:anim calcmode="lin" valueType="num">
                                      <p:cBhvr additive="base">
                                        <p:cTn id="126" dur="2000"/>
                                        <p:tgtEl>
                                          <p:spTgt spid="12"/>
                                        </p:tgtEl>
                                        <p:attrNameLst>
                                          <p:attrName>ppt_y</p:attrName>
                                        </p:attrNameLst>
                                      </p:cBhvr>
                                      <p:tavLst>
                                        <p:tav tm="0">
                                          <p:val>
                                            <p:strVal val="ppt_y"/>
                                          </p:val>
                                        </p:tav>
                                        <p:tav tm="100000">
                                          <p:val>
                                            <p:strVal val="1+ppt_h/2"/>
                                          </p:val>
                                        </p:tav>
                                      </p:tavLst>
                                    </p:anim>
                                    <p:set>
                                      <p:cBhvr>
                                        <p:cTn id="127" dur="1" fill="hold">
                                          <p:stCondLst>
                                            <p:cond delay="1999"/>
                                          </p:stCondLst>
                                        </p:cTn>
                                        <p:tgtEl>
                                          <p:spTgt spid="12"/>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3"/>
                                        </p:tgtEl>
                                        <p:attrNameLst>
                                          <p:attrName>ppt_x</p:attrName>
                                        </p:attrNameLst>
                                      </p:cBhvr>
                                      <p:tavLst>
                                        <p:tav tm="0">
                                          <p:val>
                                            <p:strVal val="ppt_x"/>
                                          </p:val>
                                        </p:tav>
                                        <p:tav tm="100000">
                                          <p:val>
                                            <p:strVal val="ppt_x"/>
                                          </p:val>
                                        </p:tav>
                                      </p:tavLst>
                                    </p:anim>
                                    <p:anim calcmode="lin" valueType="num">
                                      <p:cBhvr additive="base">
                                        <p:cTn id="130" dur="2000"/>
                                        <p:tgtEl>
                                          <p:spTgt spid="13"/>
                                        </p:tgtEl>
                                        <p:attrNameLst>
                                          <p:attrName>ppt_y</p:attrName>
                                        </p:attrNameLst>
                                      </p:cBhvr>
                                      <p:tavLst>
                                        <p:tav tm="0">
                                          <p:val>
                                            <p:strVal val="ppt_y"/>
                                          </p:val>
                                        </p:tav>
                                        <p:tav tm="100000">
                                          <p:val>
                                            <p:strVal val="1+ppt_h/2"/>
                                          </p:val>
                                        </p:tav>
                                      </p:tavLst>
                                    </p:anim>
                                    <p:set>
                                      <p:cBhvr>
                                        <p:cTn id="131" dur="1" fill="hold">
                                          <p:stCondLst>
                                            <p:cond delay="1999"/>
                                          </p:stCondLst>
                                        </p:cTn>
                                        <p:tgtEl>
                                          <p:spTgt spid="13"/>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4"/>
                                        </p:tgtEl>
                                        <p:attrNameLst>
                                          <p:attrName>ppt_x</p:attrName>
                                        </p:attrNameLst>
                                      </p:cBhvr>
                                      <p:tavLst>
                                        <p:tav tm="0">
                                          <p:val>
                                            <p:strVal val="ppt_x"/>
                                          </p:val>
                                        </p:tav>
                                        <p:tav tm="100000">
                                          <p:val>
                                            <p:strVal val="ppt_x"/>
                                          </p:val>
                                        </p:tav>
                                      </p:tavLst>
                                    </p:anim>
                                    <p:anim calcmode="lin" valueType="num">
                                      <p:cBhvr additive="base">
                                        <p:cTn id="134" dur="2000"/>
                                        <p:tgtEl>
                                          <p:spTgt spid="14"/>
                                        </p:tgtEl>
                                        <p:attrNameLst>
                                          <p:attrName>ppt_y</p:attrName>
                                        </p:attrNameLst>
                                      </p:cBhvr>
                                      <p:tavLst>
                                        <p:tav tm="0">
                                          <p:val>
                                            <p:strVal val="ppt_y"/>
                                          </p:val>
                                        </p:tav>
                                        <p:tav tm="100000">
                                          <p:val>
                                            <p:strVal val="1+ppt_h/2"/>
                                          </p:val>
                                        </p:tav>
                                      </p:tavLst>
                                    </p:anim>
                                    <p:set>
                                      <p:cBhvr>
                                        <p:cTn id="135" dur="1" fill="hold">
                                          <p:stCondLst>
                                            <p:cond delay="1999"/>
                                          </p:stCondLst>
                                        </p:cTn>
                                        <p:tgtEl>
                                          <p:spTgt spid="14"/>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5"/>
                                        </p:tgtEl>
                                        <p:attrNameLst>
                                          <p:attrName>ppt_x</p:attrName>
                                        </p:attrNameLst>
                                      </p:cBhvr>
                                      <p:tavLst>
                                        <p:tav tm="0">
                                          <p:val>
                                            <p:strVal val="ppt_x"/>
                                          </p:val>
                                        </p:tav>
                                        <p:tav tm="100000">
                                          <p:val>
                                            <p:strVal val="ppt_x"/>
                                          </p:val>
                                        </p:tav>
                                      </p:tavLst>
                                    </p:anim>
                                    <p:anim calcmode="lin" valueType="num">
                                      <p:cBhvr additive="base">
                                        <p:cTn id="138" dur="2000"/>
                                        <p:tgtEl>
                                          <p:spTgt spid="15"/>
                                        </p:tgtEl>
                                        <p:attrNameLst>
                                          <p:attrName>ppt_y</p:attrName>
                                        </p:attrNameLst>
                                      </p:cBhvr>
                                      <p:tavLst>
                                        <p:tav tm="0">
                                          <p:val>
                                            <p:strVal val="ppt_y"/>
                                          </p:val>
                                        </p:tav>
                                        <p:tav tm="100000">
                                          <p:val>
                                            <p:strVal val="1+ppt_h/2"/>
                                          </p:val>
                                        </p:tav>
                                      </p:tavLst>
                                    </p:anim>
                                    <p:set>
                                      <p:cBhvr>
                                        <p:cTn id="139" dur="1" fill="hold">
                                          <p:stCondLst>
                                            <p:cond delay="1999"/>
                                          </p:stCondLst>
                                        </p:cTn>
                                        <p:tgtEl>
                                          <p:spTgt spid="15"/>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6"/>
                                        </p:tgtEl>
                                        <p:attrNameLst>
                                          <p:attrName>ppt_x</p:attrName>
                                        </p:attrNameLst>
                                      </p:cBhvr>
                                      <p:tavLst>
                                        <p:tav tm="0">
                                          <p:val>
                                            <p:strVal val="ppt_x"/>
                                          </p:val>
                                        </p:tav>
                                        <p:tav tm="100000">
                                          <p:val>
                                            <p:strVal val="ppt_x"/>
                                          </p:val>
                                        </p:tav>
                                      </p:tavLst>
                                    </p:anim>
                                    <p:anim calcmode="lin" valueType="num">
                                      <p:cBhvr additive="base">
                                        <p:cTn id="142" dur="2000"/>
                                        <p:tgtEl>
                                          <p:spTgt spid="16"/>
                                        </p:tgtEl>
                                        <p:attrNameLst>
                                          <p:attrName>ppt_y</p:attrName>
                                        </p:attrNameLst>
                                      </p:cBhvr>
                                      <p:tavLst>
                                        <p:tav tm="0">
                                          <p:val>
                                            <p:strVal val="ppt_y"/>
                                          </p:val>
                                        </p:tav>
                                        <p:tav tm="100000">
                                          <p:val>
                                            <p:strVal val="1+ppt_h/2"/>
                                          </p:val>
                                        </p:tav>
                                      </p:tavLst>
                                    </p:anim>
                                    <p:set>
                                      <p:cBhvr>
                                        <p:cTn id="143" dur="1" fill="hold">
                                          <p:stCondLst>
                                            <p:cond delay="1999"/>
                                          </p:stCondLst>
                                        </p:cTn>
                                        <p:tgtEl>
                                          <p:spTgt spid="16"/>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ppt_x"/>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4"/>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5"/>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6"/>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7"/>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8"/>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9"/>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0"/>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1"/>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2"/>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3"/>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7"/>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d9e4fb7.png"/>
          <p:cNvPicPr>
            <a:picLocks noChangeAspect="1"/>
          </p:cNvPicPr>
          <p:nvPr/>
        </p:nvPicPr>
        <p:blipFill>
          <a:blip r:embed="rId2">
            <a:lum contrast="10000"/>
          </a:blip>
          <a:stretch>
            <a:fillRect/>
          </a:stretch>
        </p:blipFill>
        <p:spPr>
          <a:xfrm>
            <a:off x="2233" y="0"/>
            <a:ext cx="9141767" cy="5143500"/>
          </a:xfrm>
          <a:prstGeom prst="rect">
            <a:avLst/>
          </a:prstGeom>
        </p:spPr>
      </p:pic>
      <p:sp>
        <p:nvSpPr>
          <p:cNvPr id="3" name="2 CuadroTexto"/>
          <p:cNvSpPr txBox="1"/>
          <p:nvPr/>
        </p:nvSpPr>
        <p:spPr>
          <a:xfrm>
            <a:off x="1928794" y="500048"/>
            <a:ext cx="5286412" cy="2585323"/>
          </a:xfrm>
          <a:prstGeom prst="rect">
            <a:avLst/>
          </a:prstGeom>
          <a:noFill/>
        </p:spPr>
        <p:txBody>
          <a:bodyPr wrap="square" rtlCol="0">
            <a:spAutoFit/>
          </a:bodyPr>
          <a:lstStyle/>
          <a:p>
            <a:pPr algn="ctr"/>
            <a:r>
              <a:rPr lang="es-PE" b="1" dirty="0" smtClean="0">
                <a:solidFill>
                  <a:srgbClr val="7030A0"/>
                </a:solidFill>
              </a:rPr>
              <a:t>Cuando nos expresamos tenemos que poner especial cuidado en hablar en </a:t>
            </a:r>
            <a:r>
              <a:rPr lang="es-PE" b="1" u="sng" dirty="0" smtClean="0">
                <a:solidFill>
                  <a:srgbClr val="7030A0"/>
                </a:solidFill>
              </a:rPr>
              <a:t>positivo</a:t>
            </a:r>
            <a:r>
              <a:rPr lang="es-PE" b="1" dirty="0" smtClean="0">
                <a:solidFill>
                  <a:srgbClr val="7030A0"/>
                </a:solidFill>
              </a:rPr>
              <a:t>, manifestando lo que realmente queremos y salir de la “actitud de la queja”, si lo que deseamos es que nuestra vida empiece a manifestar unos resultados positivos …. Y tú, </a:t>
            </a:r>
          </a:p>
          <a:p>
            <a:pPr algn="ctr"/>
            <a:r>
              <a:rPr lang="es-PE" b="1" dirty="0" smtClean="0">
                <a:solidFill>
                  <a:srgbClr val="7030A0"/>
                </a:solidFill>
              </a:rPr>
              <a:t>¿cómo te expresas habitualmente?</a:t>
            </a:r>
          </a:p>
          <a:p>
            <a:pPr algn="ctr"/>
            <a:endParaRPr lang="es-PE" b="1" dirty="0">
              <a:solidFill>
                <a:srgbClr val="7030A0"/>
              </a:solidFill>
            </a:endParaRPr>
          </a:p>
        </p:txBody>
      </p:sp>
      <p:sp>
        <p:nvSpPr>
          <p:cNvPr id="4" name="3 CuadroTexto"/>
          <p:cNvSpPr txBox="1"/>
          <p:nvPr/>
        </p:nvSpPr>
        <p:spPr>
          <a:xfrm>
            <a:off x="5143504" y="3286130"/>
            <a:ext cx="1247457" cy="553998"/>
          </a:xfrm>
          <a:prstGeom prst="rect">
            <a:avLst/>
          </a:prstGeom>
          <a:noFill/>
        </p:spPr>
        <p:txBody>
          <a:bodyPr wrap="none" rtlCol="0">
            <a:spAutoFit/>
          </a:bodyPr>
          <a:lstStyle/>
          <a:p>
            <a:r>
              <a:rPr lang="es-PE" sz="1200" b="1" dirty="0" smtClean="0">
                <a:solidFill>
                  <a:srgbClr val="00682F"/>
                </a:solidFill>
                <a:latin typeface="Agency FB" pitchFamily="34" charset="0"/>
              </a:rPr>
              <a:t>Texto Esther Aranda</a:t>
            </a:r>
          </a:p>
          <a:p>
            <a:endParaRPr lang="es-PE" dirty="0"/>
          </a:p>
        </p:txBody>
      </p:sp>
      <p:sp>
        <p:nvSpPr>
          <p:cNvPr id="5" name="4 Rectángulo"/>
          <p:cNvSpPr/>
          <p:nvPr/>
        </p:nvSpPr>
        <p:spPr>
          <a:xfrm>
            <a:off x="0" y="0"/>
            <a:ext cx="9144000" cy="51435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DECFE3"/>
            </a:gs>
            <a:gs pos="50000">
              <a:srgbClr val="D194E4">
                <a:shade val="67500"/>
                <a:satMod val="115000"/>
              </a:srgbClr>
            </a:gs>
            <a:gs pos="100000">
              <a:srgbClr val="D194E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devushka-lico-makiyazh-ulybka-739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 y="1"/>
            <a:ext cx="1428728" cy="1428728"/>
          </a:xfrm>
          <a:prstGeom prst="rect">
            <a:avLst/>
          </a:prstGeom>
        </p:spPr>
      </p:pic>
      <p:pic>
        <p:nvPicPr>
          <p:cNvPr id="6" name="5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7715272" y="0"/>
            <a:ext cx="1428728" cy="1428728"/>
          </a:xfrm>
          <a:prstGeom prst="rect">
            <a:avLst/>
          </a:prstGeom>
        </p:spPr>
      </p:pic>
      <p:pic>
        <p:nvPicPr>
          <p:cNvPr id="7" name="6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714744" y="0"/>
            <a:ext cx="1428728" cy="1428728"/>
          </a:xfrm>
          <a:prstGeom prst="rect">
            <a:avLst/>
          </a:prstGeom>
        </p:spPr>
      </p:pic>
      <p:pic>
        <p:nvPicPr>
          <p:cNvPr id="8" name="7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857356" y="0"/>
            <a:ext cx="1428728" cy="1428728"/>
          </a:xfrm>
          <a:prstGeom prst="rect">
            <a:avLst/>
          </a:prstGeom>
        </p:spPr>
      </p:pic>
      <p:pic>
        <p:nvPicPr>
          <p:cNvPr id="9" name="8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857884" y="0"/>
            <a:ext cx="1428728" cy="1428728"/>
          </a:xfrm>
          <a:prstGeom prst="rect">
            <a:avLst/>
          </a:prstGeom>
        </p:spPr>
      </p:pic>
      <p:pic>
        <p:nvPicPr>
          <p:cNvPr id="10" name="9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928662" y="1428742"/>
            <a:ext cx="1428728" cy="1428728"/>
          </a:xfrm>
          <a:prstGeom prst="rect">
            <a:avLst/>
          </a:prstGeom>
        </p:spPr>
      </p:pic>
      <p:pic>
        <p:nvPicPr>
          <p:cNvPr id="11" name="10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786050" y="1428742"/>
            <a:ext cx="1428728" cy="1428728"/>
          </a:xfrm>
          <a:prstGeom prst="rect">
            <a:avLst/>
          </a:prstGeom>
        </p:spPr>
      </p:pic>
      <p:pic>
        <p:nvPicPr>
          <p:cNvPr id="12" name="11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857752" y="1428742"/>
            <a:ext cx="1428728" cy="1428728"/>
          </a:xfrm>
          <a:prstGeom prst="rect">
            <a:avLst/>
          </a:prstGeom>
        </p:spPr>
      </p:pic>
      <p:pic>
        <p:nvPicPr>
          <p:cNvPr id="13" name="12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6643702" y="1428742"/>
            <a:ext cx="1428728" cy="1428728"/>
          </a:xfrm>
          <a:prstGeom prst="rect">
            <a:avLst/>
          </a:prstGeom>
        </p:spPr>
      </p:pic>
      <p:pic>
        <p:nvPicPr>
          <p:cNvPr id="14" name="13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1857356" y="2571750"/>
            <a:ext cx="1428728" cy="1428728"/>
          </a:xfrm>
          <a:prstGeom prst="rect">
            <a:avLst/>
          </a:prstGeom>
        </p:spPr>
      </p:pic>
      <p:pic>
        <p:nvPicPr>
          <p:cNvPr id="15" name="14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5857884" y="2714626"/>
            <a:ext cx="1428728" cy="1428728"/>
          </a:xfrm>
          <a:prstGeom prst="rect">
            <a:avLst/>
          </a:prstGeom>
        </p:spPr>
      </p:pic>
      <p:pic>
        <p:nvPicPr>
          <p:cNvPr id="16" name="15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3929058" y="2714626"/>
            <a:ext cx="1428728" cy="1428728"/>
          </a:xfrm>
          <a:prstGeom prst="rect">
            <a:avLst/>
          </a:prstGeom>
        </p:spPr>
      </p:pic>
      <p:pic>
        <p:nvPicPr>
          <p:cNvPr id="17" name="16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2857488" y="3714772"/>
            <a:ext cx="1428728" cy="1428728"/>
          </a:xfrm>
          <a:prstGeom prst="rect">
            <a:avLst/>
          </a:prstGeom>
        </p:spPr>
      </p:pic>
      <p:pic>
        <p:nvPicPr>
          <p:cNvPr id="18" name="17 Imagen" descr="spirograph-1984098_640.png"/>
          <p:cNvPicPr>
            <a:picLocks noChangeAspect="1"/>
          </p:cNvPicPr>
          <p:nvPr/>
        </p:nvPicPr>
        <p:blipFill>
          <a:blip r:embed="rId3">
            <a:duotone>
              <a:schemeClr val="accent6">
                <a:shade val="45000"/>
                <a:satMod val="135000"/>
              </a:schemeClr>
              <a:prstClr val="white"/>
            </a:duotone>
            <a:lum bright="40000" contrast="40000"/>
          </a:blip>
          <a:stretch>
            <a:fillRect/>
          </a:stretch>
        </p:blipFill>
        <p:spPr>
          <a:xfrm>
            <a:off x="4857752" y="3714772"/>
            <a:ext cx="1428728" cy="1428728"/>
          </a:xfrm>
          <a:prstGeom prst="rect">
            <a:avLst/>
          </a:prstGeom>
        </p:spPr>
      </p:pic>
      <p:pic>
        <p:nvPicPr>
          <p:cNvPr id="1026" name="Picture 2" descr="Rendered Image"/>
          <p:cNvPicPr>
            <a:picLocks noChangeAspect="1" noChangeArrowheads="1"/>
          </p:cNvPicPr>
          <p:nvPr/>
        </p:nvPicPr>
        <p:blipFill>
          <a:blip r:embed="rId4"/>
          <a:srcRect/>
          <a:stretch>
            <a:fillRect/>
          </a:stretch>
        </p:blipFill>
        <p:spPr bwMode="auto">
          <a:xfrm>
            <a:off x="6286512" y="3857634"/>
            <a:ext cx="1457325" cy="609600"/>
          </a:xfrm>
          <a:prstGeom prst="rect">
            <a:avLst/>
          </a:prstGeom>
          <a:noFill/>
        </p:spPr>
      </p:pic>
      <p:sp>
        <p:nvSpPr>
          <p:cNvPr id="19" name="18 Rectángulo"/>
          <p:cNvSpPr/>
          <p:nvPr/>
        </p:nvSpPr>
        <p:spPr>
          <a:xfrm>
            <a:off x="0" y="0"/>
            <a:ext cx="9144000" cy="5143500"/>
          </a:xfrm>
          <a:prstGeom prst="rect">
            <a:avLst/>
          </a:prstGeom>
          <a:blipFill>
            <a:blip r:embed="rId5"/>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ppt_x"/>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8" presetClass="emph" presetSubtype="0" autoRev="1" fill="hold" nodeType="withEffect">
                                  <p:stCondLst>
                                    <p:cond delay="0"/>
                                  </p:stCondLst>
                                  <p:childTnLst>
                                    <p:animRot by="21600000">
                                      <p:cBhvr>
                                        <p:cTn id="64" dur="2000" fill="hold"/>
                                        <p:tgtEl>
                                          <p:spTgt spid="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7"/>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2"/>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3"/>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17"/>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18"/>
                                        </p:tgtEl>
                                        <p:attrNameLst>
                                          <p:attrName>r</p:attrName>
                                        </p:attrNameLst>
                                      </p:cBhvr>
                                    </p:animRot>
                                  </p:childTnLst>
                                </p:cTn>
                              </p:par>
                            </p:childTnLst>
                          </p:cTn>
                        </p:par>
                        <p:par>
                          <p:cTn id="91" fill="hold">
                            <p:stCondLst>
                              <p:cond delay="4000"/>
                            </p:stCondLst>
                            <p:childTnLst>
                              <p:par>
                                <p:cTn id="92" presetID="2" presetClass="exit" presetSubtype="4" fill="hold" nodeType="after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ppt_x"/>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2000"/>
                                        <p:tgtEl>
                                          <p:spTgt spid="6"/>
                                        </p:tgtEl>
                                        <p:attrNameLst>
                                          <p:attrName>ppt_x</p:attrName>
                                        </p:attrNameLst>
                                      </p:cBhvr>
                                      <p:tavLst>
                                        <p:tav tm="0">
                                          <p:val>
                                            <p:strVal val="ppt_x"/>
                                          </p:val>
                                        </p:tav>
                                        <p:tav tm="100000">
                                          <p:val>
                                            <p:strVal val="ppt_x"/>
                                          </p:val>
                                        </p:tav>
                                      </p:tavLst>
                                    </p:anim>
                                    <p:anim calcmode="lin" valueType="num">
                                      <p:cBhvr additive="base">
                                        <p:cTn id="98" dur="2000"/>
                                        <p:tgtEl>
                                          <p:spTgt spid="6"/>
                                        </p:tgtEl>
                                        <p:attrNameLst>
                                          <p:attrName>ppt_y</p:attrName>
                                        </p:attrNameLst>
                                      </p:cBhvr>
                                      <p:tavLst>
                                        <p:tav tm="0">
                                          <p:val>
                                            <p:strVal val="ppt_y"/>
                                          </p:val>
                                        </p:tav>
                                        <p:tav tm="100000">
                                          <p:val>
                                            <p:strVal val="1+ppt_h/2"/>
                                          </p:val>
                                        </p:tav>
                                      </p:tavLst>
                                    </p:anim>
                                    <p:set>
                                      <p:cBhvr>
                                        <p:cTn id="99" dur="1" fill="hold">
                                          <p:stCondLst>
                                            <p:cond delay="1999"/>
                                          </p:stCondLst>
                                        </p:cTn>
                                        <p:tgtEl>
                                          <p:spTgt spid="6"/>
                                        </p:tgtEl>
                                        <p:attrNameLst>
                                          <p:attrName>style.visibility</p:attrName>
                                        </p:attrNameLst>
                                      </p:cBhvr>
                                      <p:to>
                                        <p:strVal val="hidden"/>
                                      </p:to>
                                    </p:set>
                                  </p:childTnLst>
                                </p:cTn>
                              </p:par>
                              <p:par>
                                <p:cTn id="100" presetID="2" presetClass="exit" presetSubtype="4" fill="hold" nodeType="withEffect">
                                  <p:stCondLst>
                                    <p:cond delay="0"/>
                                  </p:stCondLst>
                                  <p:childTnLst>
                                    <p:anim calcmode="lin" valueType="num">
                                      <p:cBhvr additive="base">
                                        <p:cTn id="101" dur="2000"/>
                                        <p:tgtEl>
                                          <p:spTgt spid="7"/>
                                        </p:tgtEl>
                                        <p:attrNameLst>
                                          <p:attrName>ppt_x</p:attrName>
                                        </p:attrNameLst>
                                      </p:cBhvr>
                                      <p:tavLst>
                                        <p:tav tm="0">
                                          <p:val>
                                            <p:strVal val="ppt_x"/>
                                          </p:val>
                                        </p:tav>
                                        <p:tav tm="100000">
                                          <p:val>
                                            <p:strVal val="ppt_x"/>
                                          </p:val>
                                        </p:tav>
                                      </p:tavLst>
                                    </p:anim>
                                    <p:anim calcmode="lin" valueType="num">
                                      <p:cBhvr additive="base">
                                        <p:cTn id="102" dur="2000"/>
                                        <p:tgtEl>
                                          <p:spTgt spid="7"/>
                                        </p:tgtEl>
                                        <p:attrNameLst>
                                          <p:attrName>ppt_y</p:attrName>
                                        </p:attrNameLst>
                                      </p:cBhvr>
                                      <p:tavLst>
                                        <p:tav tm="0">
                                          <p:val>
                                            <p:strVal val="ppt_y"/>
                                          </p:val>
                                        </p:tav>
                                        <p:tav tm="100000">
                                          <p:val>
                                            <p:strVal val="1+ppt_h/2"/>
                                          </p:val>
                                        </p:tav>
                                      </p:tavLst>
                                    </p:anim>
                                    <p:set>
                                      <p:cBhvr>
                                        <p:cTn id="103" dur="1" fill="hold">
                                          <p:stCondLst>
                                            <p:cond delay="1999"/>
                                          </p:stCondLst>
                                        </p:cTn>
                                        <p:tgtEl>
                                          <p:spTgt spid="7"/>
                                        </p:tgtEl>
                                        <p:attrNameLst>
                                          <p:attrName>style.visibility</p:attrName>
                                        </p:attrNameLst>
                                      </p:cBhvr>
                                      <p:to>
                                        <p:strVal val="hidden"/>
                                      </p:to>
                                    </p:set>
                                  </p:childTnLst>
                                </p:cTn>
                              </p:par>
                              <p:par>
                                <p:cTn id="104" presetID="2" presetClass="exit" presetSubtype="4" fill="hold" nodeType="withEffect">
                                  <p:stCondLst>
                                    <p:cond delay="0"/>
                                  </p:stCondLst>
                                  <p:childTnLst>
                                    <p:anim calcmode="lin" valueType="num">
                                      <p:cBhvr additive="base">
                                        <p:cTn id="105" dur="2000"/>
                                        <p:tgtEl>
                                          <p:spTgt spid="8"/>
                                        </p:tgtEl>
                                        <p:attrNameLst>
                                          <p:attrName>ppt_x</p:attrName>
                                        </p:attrNameLst>
                                      </p:cBhvr>
                                      <p:tavLst>
                                        <p:tav tm="0">
                                          <p:val>
                                            <p:strVal val="ppt_x"/>
                                          </p:val>
                                        </p:tav>
                                        <p:tav tm="100000">
                                          <p:val>
                                            <p:strVal val="ppt_x"/>
                                          </p:val>
                                        </p:tav>
                                      </p:tavLst>
                                    </p:anim>
                                    <p:anim calcmode="lin" valueType="num">
                                      <p:cBhvr additive="base">
                                        <p:cTn id="106" dur="2000"/>
                                        <p:tgtEl>
                                          <p:spTgt spid="8"/>
                                        </p:tgtEl>
                                        <p:attrNameLst>
                                          <p:attrName>ppt_y</p:attrName>
                                        </p:attrNameLst>
                                      </p:cBhvr>
                                      <p:tavLst>
                                        <p:tav tm="0">
                                          <p:val>
                                            <p:strVal val="ppt_y"/>
                                          </p:val>
                                        </p:tav>
                                        <p:tav tm="100000">
                                          <p:val>
                                            <p:strVal val="1+ppt_h/2"/>
                                          </p:val>
                                        </p:tav>
                                      </p:tavLst>
                                    </p:anim>
                                    <p:set>
                                      <p:cBhvr>
                                        <p:cTn id="107" dur="1" fill="hold">
                                          <p:stCondLst>
                                            <p:cond delay="1999"/>
                                          </p:stCondLst>
                                        </p:cTn>
                                        <p:tgtEl>
                                          <p:spTgt spid="8"/>
                                        </p:tgtEl>
                                        <p:attrNameLst>
                                          <p:attrName>style.visibility</p:attrName>
                                        </p:attrNameLst>
                                      </p:cBhvr>
                                      <p:to>
                                        <p:strVal val="hidden"/>
                                      </p:to>
                                    </p:set>
                                  </p:childTnLst>
                                </p:cTn>
                              </p:par>
                              <p:par>
                                <p:cTn id="108" presetID="2" presetClass="exit" presetSubtype="4" fill="hold"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ppt_x"/>
                                          </p:val>
                                        </p:tav>
                                      </p:tavLst>
                                    </p:anim>
                                    <p:anim calcmode="lin" valueType="num">
                                      <p:cBhvr additive="base">
                                        <p:cTn id="110" dur="2000"/>
                                        <p:tgtEl>
                                          <p:spTgt spid="9"/>
                                        </p:tgtEl>
                                        <p:attrNameLst>
                                          <p:attrName>ppt_y</p:attrName>
                                        </p:attrNameLst>
                                      </p:cBhvr>
                                      <p:tavLst>
                                        <p:tav tm="0">
                                          <p:val>
                                            <p:strVal val="ppt_y"/>
                                          </p:val>
                                        </p:tav>
                                        <p:tav tm="100000">
                                          <p:val>
                                            <p:strVal val="1+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ppt_x"/>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ppt_x"/>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4"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ppt_x"/>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4"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ppt_x"/>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2" presetClass="exit" presetSubtype="4"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ppt_x"/>
                                          </p:val>
                                        </p:tav>
                                      </p:tavLst>
                                    </p:anim>
                                    <p:anim calcmode="lin" valueType="num">
                                      <p:cBhvr additive="base">
                                        <p:cTn id="130" dur="2000"/>
                                        <p:tgtEl>
                                          <p:spTgt spid="14"/>
                                        </p:tgtEl>
                                        <p:attrNameLst>
                                          <p:attrName>ppt_y</p:attrName>
                                        </p:attrNameLst>
                                      </p:cBhvr>
                                      <p:tavLst>
                                        <p:tav tm="0">
                                          <p:val>
                                            <p:strVal val="ppt_y"/>
                                          </p:val>
                                        </p:tav>
                                        <p:tav tm="100000">
                                          <p:val>
                                            <p:strVal val="1+ppt_h/2"/>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4" fill="hold" nodeType="withEffect">
                                  <p:stCondLst>
                                    <p:cond delay="0"/>
                                  </p:stCondLst>
                                  <p:childTnLst>
                                    <p:anim calcmode="lin" valueType="num">
                                      <p:cBhvr additive="base">
                                        <p:cTn id="133" dur="2000"/>
                                        <p:tgtEl>
                                          <p:spTgt spid="15"/>
                                        </p:tgtEl>
                                        <p:attrNameLst>
                                          <p:attrName>ppt_x</p:attrName>
                                        </p:attrNameLst>
                                      </p:cBhvr>
                                      <p:tavLst>
                                        <p:tav tm="0">
                                          <p:val>
                                            <p:strVal val="ppt_x"/>
                                          </p:val>
                                        </p:tav>
                                        <p:tav tm="100000">
                                          <p:val>
                                            <p:strVal val="ppt_x"/>
                                          </p:val>
                                        </p:tav>
                                      </p:tavLst>
                                    </p:anim>
                                    <p:anim calcmode="lin" valueType="num">
                                      <p:cBhvr additive="base">
                                        <p:cTn id="134" dur="2000"/>
                                        <p:tgtEl>
                                          <p:spTgt spid="15"/>
                                        </p:tgtEl>
                                        <p:attrNameLst>
                                          <p:attrName>ppt_y</p:attrName>
                                        </p:attrNameLst>
                                      </p:cBhvr>
                                      <p:tavLst>
                                        <p:tav tm="0">
                                          <p:val>
                                            <p:strVal val="ppt_y"/>
                                          </p:val>
                                        </p:tav>
                                        <p:tav tm="100000">
                                          <p:val>
                                            <p:strVal val="1+ppt_h/2"/>
                                          </p:val>
                                        </p:tav>
                                      </p:tavLst>
                                    </p:anim>
                                    <p:set>
                                      <p:cBhvr>
                                        <p:cTn id="135" dur="1" fill="hold">
                                          <p:stCondLst>
                                            <p:cond delay="1999"/>
                                          </p:stCondLst>
                                        </p:cTn>
                                        <p:tgtEl>
                                          <p:spTgt spid="15"/>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6"/>
                                        </p:tgtEl>
                                        <p:attrNameLst>
                                          <p:attrName>ppt_x</p:attrName>
                                        </p:attrNameLst>
                                      </p:cBhvr>
                                      <p:tavLst>
                                        <p:tav tm="0">
                                          <p:val>
                                            <p:strVal val="ppt_x"/>
                                          </p:val>
                                        </p:tav>
                                        <p:tav tm="100000">
                                          <p:val>
                                            <p:strVal val="ppt_x"/>
                                          </p:val>
                                        </p:tav>
                                      </p:tavLst>
                                    </p:anim>
                                    <p:anim calcmode="lin" valueType="num">
                                      <p:cBhvr additive="base">
                                        <p:cTn id="138" dur="2000"/>
                                        <p:tgtEl>
                                          <p:spTgt spid="16"/>
                                        </p:tgtEl>
                                        <p:attrNameLst>
                                          <p:attrName>ppt_y</p:attrName>
                                        </p:attrNameLst>
                                      </p:cBhvr>
                                      <p:tavLst>
                                        <p:tav tm="0">
                                          <p:val>
                                            <p:strVal val="ppt_y"/>
                                          </p:val>
                                        </p:tav>
                                        <p:tav tm="100000">
                                          <p:val>
                                            <p:strVal val="1+ppt_h/2"/>
                                          </p:val>
                                        </p:tav>
                                      </p:tavLst>
                                    </p:anim>
                                    <p:set>
                                      <p:cBhvr>
                                        <p:cTn id="139" dur="1" fill="hold">
                                          <p:stCondLst>
                                            <p:cond delay="1999"/>
                                          </p:stCondLst>
                                        </p:cTn>
                                        <p:tgtEl>
                                          <p:spTgt spid="16"/>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7"/>
                                        </p:tgtEl>
                                        <p:attrNameLst>
                                          <p:attrName>ppt_x</p:attrName>
                                        </p:attrNameLst>
                                      </p:cBhvr>
                                      <p:tavLst>
                                        <p:tav tm="0">
                                          <p:val>
                                            <p:strVal val="ppt_x"/>
                                          </p:val>
                                        </p:tav>
                                        <p:tav tm="100000">
                                          <p:val>
                                            <p:strVal val="ppt_x"/>
                                          </p:val>
                                        </p:tav>
                                      </p:tavLst>
                                    </p:anim>
                                    <p:anim calcmode="lin" valueType="num">
                                      <p:cBhvr additive="base">
                                        <p:cTn id="142" dur="2000"/>
                                        <p:tgtEl>
                                          <p:spTgt spid="17"/>
                                        </p:tgtEl>
                                        <p:attrNameLst>
                                          <p:attrName>ppt_y</p:attrName>
                                        </p:attrNameLst>
                                      </p:cBhvr>
                                      <p:tavLst>
                                        <p:tav tm="0">
                                          <p:val>
                                            <p:strVal val="ppt_y"/>
                                          </p:val>
                                        </p:tav>
                                        <p:tav tm="100000">
                                          <p:val>
                                            <p:strVal val="1+ppt_h/2"/>
                                          </p:val>
                                        </p:tav>
                                      </p:tavLst>
                                    </p:anim>
                                    <p:set>
                                      <p:cBhvr>
                                        <p:cTn id="143" dur="1" fill="hold">
                                          <p:stCondLst>
                                            <p:cond delay="1999"/>
                                          </p:stCondLst>
                                        </p:cTn>
                                        <p:tgtEl>
                                          <p:spTgt spid="17"/>
                                        </p:tgtEl>
                                        <p:attrNameLst>
                                          <p:attrName>style.visibility</p:attrName>
                                        </p:attrNameLst>
                                      </p:cBhvr>
                                      <p:to>
                                        <p:strVal val="hidden"/>
                                      </p:to>
                                    </p:set>
                                  </p:childTnLst>
                                </p:cTn>
                              </p:par>
                              <p:par>
                                <p:cTn id="144" presetID="2" presetClass="exit" presetSubtype="4" fill="hold" nodeType="withEffect">
                                  <p:stCondLst>
                                    <p:cond delay="0"/>
                                  </p:stCondLst>
                                  <p:childTnLst>
                                    <p:anim calcmode="lin" valueType="num">
                                      <p:cBhvr additive="base">
                                        <p:cTn id="145" dur="2000"/>
                                        <p:tgtEl>
                                          <p:spTgt spid="18"/>
                                        </p:tgtEl>
                                        <p:attrNameLst>
                                          <p:attrName>ppt_x</p:attrName>
                                        </p:attrNameLst>
                                      </p:cBhvr>
                                      <p:tavLst>
                                        <p:tav tm="0">
                                          <p:val>
                                            <p:strVal val="ppt_x"/>
                                          </p:val>
                                        </p:tav>
                                        <p:tav tm="100000">
                                          <p:val>
                                            <p:strVal val="ppt_x"/>
                                          </p:val>
                                        </p:tav>
                                      </p:tavLst>
                                    </p:anim>
                                    <p:anim calcmode="lin" valueType="num">
                                      <p:cBhvr additive="base">
                                        <p:cTn id="146" dur="2000"/>
                                        <p:tgtEl>
                                          <p:spTgt spid="18"/>
                                        </p:tgtEl>
                                        <p:attrNameLst>
                                          <p:attrName>ppt_y</p:attrName>
                                        </p:attrNameLst>
                                      </p:cBhvr>
                                      <p:tavLst>
                                        <p:tav tm="0">
                                          <p:val>
                                            <p:strVal val="ppt_y"/>
                                          </p:val>
                                        </p:tav>
                                        <p:tav tm="100000">
                                          <p:val>
                                            <p:strVal val="1+ppt_h/2"/>
                                          </p:val>
                                        </p:tav>
                                      </p:tavLst>
                                    </p:anim>
                                    <p:set>
                                      <p:cBhvr>
                                        <p:cTn id="147" dur="1" fill="hold">
                                          <p:stCondLst>
                                            <p:cond delay="1999"/>
                                          </p:stCondLst>
                                        </p:cTn>
                                        <p:tgtEl>
                                          <p:spTgt spid="18"/>
                                        </p:tgtEl>
                                        <p:attrNameLst>
                                          <p:attrName>style.visibility</p:attrName>
                                        </p:attrNameLst>
                                      </p:cBhvr>
                                      <p:to>
                                        <p:strVal val="hidden"/>
                                      </p:to>
                                    </p:set>
                                  </p:childTnLst>
                                </p:cTn>
                              </p:par>
                              <p:par>
                                <p:cTn id="148" presetID="8" presetClass="emph" presetSubtype="0" autoRev="1" fill="hold" nodeType="withEffect">
                                  <p:stCondLst>
                                    <p:cond delay="0"/>
                                  </p:stCondLst>
                                  <p:childTnLst>
                                    <p:animRot by="-21600000">
                                      <p:cBhvr>
                                        <p:cTn id="149" dur="2000" fill="hold"/>
                                        <p:tgtEl>
                                          <p:spTgt spid="5"/>
                                        </p:tgtEl>
                                        <p:attrNameLst>
                                          <p:attrName>r</p:attrName>
                                        </p:attrNameLst>
                                      </p:cBhvr>
                                    </p:animRot>
                                  </p:childTnLst>
                                </p:cTn>
                              </p:par>
                              <p:par>
                                <p:cTn id="150" presetID="8" presetClass="emph" presetSubtype="0" autoRev="1" fill="hold" nodeType="withEffect">
                                  <p:stCondLst>
                                    <p:cond delay="0"/>
                                  </p:stCondLst>
                                  <p:childTnLst>
                                    <p:animRot by="-21600000">
                                      <p:cBhvr>
                                        <p:cTn id="151" dur="2000" fill="hold"/>
                                        <p:tgtEl>
                                          <p:spTgt spid="6"/>
                                        </p:tgtEl>
                                        <p:attrNameLst>
                                          <p:attrName>r</p:attrName>
                                        </p:attrNameLst>
                                      </p:cBhvr>
                                    </p:animRot>
                                  </p:childTnLst>
                                </p:cTn>
                              </p:par>
                              <p:par>
                                <p:cTn id="152" presetID="8" presetClass="emph" presetSubtype="0" autoRev="1" fill="hold" nodeType="withEffect">
                                  <p:stCondLst>
                                    <p:cond delay="0"/>
                                  </p:stCondLst>
                                  <p:childTnLst>
                                    <p:animRot by="-21600000">
                                      <p:cBhvr>
                                        <p:cTn id="153" dur="2000" fill="hold"/>
                                        <p:tgtEl>
                                          <p:spTgt spid="7"/>
                                        </p:tgtEl>
                                        <p:attrNameLst>
                                          <p:attrName>r</p:attrName>
                                        </p:attrNameLst>
                                      </p:cBhvr>
                                    </p:animRot>
                                  </p:childTnLst>
                                </p:cTn>
                              </p:par>
                              <p:par>
                                <p:cTn id="154" presetID="8" presetClass="emph" presetSubtype="0" autoRev="1" fill="hold" nodeType="withEffect">
                                  <p:stCondLst>
                                    <p:cond delay="0"/>
                                  </p:stCondLst>
                                  <p:childTnLst>
                                    <p:animRot by="-21600000">
                                      <p:cBhvr>
                                        <p:cTn id="155" dur="2000" fill="hold"/>
                                        <p:tgtEl>
                                          <p:spTgt spid="8"/>
                                        </p:tgtEl>
                                        <p:attrNameLst>
                                          <p:attrName>r</p:attrName>
                                        </p:attrNameLst>
                                      </p:cBhvr>
                                    </p:animRot>
                                  </p:childTnLst>
                                </p:cTn>
                              </p:par>
                              <p:par>
                                <p:cTn id="156" presetID="8" presetClass="emph" presetSubtype="0" autoRev="1" fill="hold" nodeType="withEffect">
                                  <p:stCondLst>
                                    <p:cond delay="0"/>
                                  </p:stCondLst>
                                  <p:childTnLst>
                                    <p:animRot by="-21600000">
                                      <p:cBhvr>
                                        <p:cTn id="157" dur="2000" fill="hold"/>
                                        <p:tgtEl>
                                          <p:spTgt spid="9"/>
                                        </p:tgtEl>
                                        <p:attrNameLst>
                                          <p:attrName>r</p:attrName>
                                        </p:attrNameLst>
                                      </p:cBhvr>
                                    </p:animRot>
                                  </p:childTnLst>
                                </p:cTn>
                              </p:par>
                              <p:par>
                                <p:cTn id="158" presetID="8" presetClass="emph" presetSubtype="0" autoRev="1" fill="hold" nodeType="withEffect">
                                  <p:stCondLst>
                                    <p:cond delay="0"/>
                                  </p:stCondLst>
                                  <p:childTnLst>
                                    <p:animRot by="-21600000">
                                      <p:cBhvr>
                                        <p:cTn id="159" dur="2000" fill="hold"/>
                                        <p:tgtEl>
                                          <p:spTgt spid="10"/>
                                        </p:tgtEl>
                                        <p:attrNameLst>
                                          <p:attrName>r</p:attrName>
                                        </p:attrNameLst>
                                      </p:cBhvr>
                                    </p:animRot>
                                  </p:childTnLst>
                                </p:cTn>
                              </p:par>
                              <p:par>
                                <p:cTn id="160" presetID="8" presetClass="emph" presetSubtype="0" autoRev="1" fill="hold" nodeType="withEffect">
                                  <p:stCondLst>
                                    <p:cond delay="0"/>
                                  </p:stCondLst>
                                  <p:childTnLst>
                                    <p:animRot by="-21600000">
                                      <p:cBhvr>
                                        <p:cTn id="161" dur="2000" fill="hold"/>
                                        <p:tgtEl>
                                          <p:spTgt spid="11"/>
                                        </p:tgtEl>
                                        <p:attrNameLst>
                                          <p:attrName>r</p:attrName>
                                        </p:attrNameLst>
                                      </p:cBhvr>
                                    </p:animRot>
                                  </p:childTnLst>
                                </p:cTn>
                              </p:par>
                              <p:par>
                                <p:cTn id="162" presetID="8" presetClass="emph" presetSubtype="0" autoRev="1" fill="hold" nodeType="withEffect">
                                  <p:stCondLst>
                                    <p:cond delay="0"/>
                                  </p:stCondLst>
                                  <p:childTnLst>
                                    <p:animRot by="-21600000">
                                      <p:cBhvr>
                                        <p:cTn id="163" dur="2000" fill="hold"/>
                                        <p:tgtEl>
                                          <p:spTgt spid="12"/>
                                        </p:tgtEl>
                                        <p:attrNameLst>
                                          <p:attrName>r</p:attrName>
                                        </p:attrNameLst>
                                      </p:cBhvr>
                                    </p:animRot>
                                  </p:childTnLst>
                                </p:cTn>
                              </p:par>
                              <p:par>
                                <p:cTn id="164" presetID="8" presetClass="emph" presetSubtype="0" autoRev="1" fill="hold" nodeType="withEffect">
                                  <p:stCondLst>
                                    <p:cond delay="0"/>
                                  </p:stCondLst>
                                  <p:childTnLst>
                                    <p:animRot by="-21600000">
                                      <p:cBhvr>
                                        <p:cTn id="165" dur="2000" fill="hold"/>
                                        <p:tgtEl>
                                          <p:spTgt spid="13"/>
                                        </p:tgtEl>
                                        <p:attrNameLst>
                                          <p:attrName>r</p:attrName>
                                        </p:attrNameLst>
                                      </p:cBhvr>
                                    </p:animRot>
                                  </p:childTnLst>
                                </p:cTn>
                              </p:par>
                              <p:par>
                                <p:cTn id="166" presetID="8" presetClass="emph" presetSubtype="0" autoRev="1" fill="hold" nodeType="withEffect">
                                  <p:stCondLst>
                                    <p:cond delay="0"/>
                                  </p:stCondLst>
                                  <p:childTnLst>
                                    <p:animRot by="-21600000">
                                      <p:cBhvr>
                                        <p:cTn id="167" dur="2000" fill="hold"/>
                                        <p:tgtEl>
                                          <p:spTgt spid="14"/>
                                        </p:tgtEl>
                                        <p:attrNameLst>
                                          <p:attrName>r</p:attrName>
                                        </p:attrNameLst>
                                      </p:cBhvr>
                                    </p:animRot>
                                  </p:childTnLst>
                                </p:cTn>
                              </p:par>
                              <p:par>
                                <p:cTn id="168" presetID="8" presetClass="emph" presetSubtype="0" autoRev="1" fill="hold" nodeType="withEffect">
                                  <p:stCondLst>
                                    <p:cond delay="0"/>
                                  </p:stCondLst>
                                  <p:childTnLst>
                                    <p:animRot by="-21600000">
                                      <p:cBhvr>
                                        <p:cTn id="169" dur="2000" fill="hold"/>
                                        <p:tgtEl>
                                          <p:spTgt spid="15"/>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16"/>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1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8"/>
                                        </p:tgtEl>
                                        <p:attrNameLst>
                                          <p:attrName>r</p:attrName>
                                        </p:attrNameLst>
                                      </p:cBhvr>
                                    </p:animRo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par>
                          <p:cTn id="182" fill="hold">
                            <p:stCondLst>
                              <p:cond delay="8000"/>
                            </p:stCondLst>
                            <p:childTnLst>
                              <p:par>
                                <p:cTn id="183" presetID="23" presetClass="entr" presetSubtype="16" fill="hold" nodeType="afterEffect">
                                  <p:stCondLst>
                                    <p:cond delay="0"/>
                                  </p:stCondLst>
                                  <p:childTnLst>
                                    <p:set>
                                      <p:cBhvr>
                                        <p:cTn id="184" dur="1" fill="hold">
                                          <p:stCondLst>
                                            <p:cond delay="0"/>
                                          </p:stCondLst>
                                        </p:cTn>
                                        <p:tgtEl>
                                          <p:spTgt spid="1026"/>
                                        </p:tgtEl>
                                        <p:attrNameLst>
                                          <p:attrName>style.visibility</p:attrName>
                                        </p:attrNameLst>
                                      </p:cBhvr>
                                      <p:to>
                                        <p:strVal val="visible"/>
                                      </p:to>
                                    </p:set>
                                    <p:anim calcmode="lin" valueType="num">
                                      <p:cBhvr>
                                        <p:cTn id="185" dur="2000" fill="hold"/>
                                        <p:tgtEl>
                                          <p:spTgt spid="1026"/>
                                        </p:tgtEl>
                                        <p:attrNameLst>
                                          <p:attrName>ppt_w</p:attrName>
                                        </p:attrNameLst>
                                      </p:cBhvr>
                                      <p:tavLst>
                                        <p:tav tm="0">
                                          <p:val>
                                            <p:fltVal val="0"/>
                                          </p:val>
                                        </p:tav>
                                        <p:tav tm="100000">
                                          <p:val>
                                            <p:strVal val="#ppt_w"/>
                                          </p:val>
                                        </p:tav>
                                      </p:tavLst>
                                    </p:anim>
                                    <p:anim calcmode="lin" valueType="num">
                                      <p:cBhvr>
                                        <p:cTn id="186" dur="2000" fill="hold"/>
                                        <p:tgtEl>
                                          <p:spTgt spid="102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advTm="14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río">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222</Words>
  <Application>Microsoft Office PowerPoint</Application>
  <PresentationFormat>Presentación en pantalla (16:9)</PresentationFormat>
  <Paragraphs>24</Paragraphs>
  <Slides>37</Slides>
  <Notes>1</Notes>
  <HiddenSlides>0</HiddenSlides>
  <MMClips>1</MMClips>
  <ScaleCrop>false</ScaleCrop>
  <HeadingPairs>
    <vt:vector size="4" baseType="variant">
      <vt:variant>
        <vt:lpstr>Tema</vt:lpstr>
      </vt:variant>
      <vt:variant>
        <vt:i4>2</vt:i4>
      </vt:variant>
      <vt:variant>
        <vt:lpstr>Títulos de diapositiva</vt:lpstr>
      </vt:variant>
      <vt:variant>
        <vt:i4>37</vt:i4>
      </vt:variant>
    </vt:vector>
  </HeadingPairs>
  <TitlesOfParts>
    <vt:vector size="39"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292</cp:revision>
  <dcterms:created xsi:type="dcterms:W3CDTF">2020-11-25T22:04:08Z</dcterms:created>
  <dcterms:modified xsi:type="dcterms:W3CDTF">2020-11-28T00:49:56Z</dcterms:modified>
</cp:coreProperties>
</file>