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8"/>
  </p:notesMasterIdLst>
  <p:sldIdLst>
    <p:sldId id="351" r:id="rId3"/>
    <p:sldId id="389" r:id="rId4"/>
    <p:sldId id="384" r:id="rId5"/>
    <p:sldId id="402" r:id="rId6"/>
    <p:sldId id="398" r:id="rId7"/>
    <p:sldId id="403" r:id="rId8"/>
    <p:sldId id="399" r:id="rId9"/>
    <p:sldId id="404" r:id="rId10"/>
    <p:sldId id="400" r:id="rId11"/>
    <p:sldId id="405" r:id="rId12"/>
    <p:sldId id="394" r:id="rId13"/>
    <p:sldId id="406" r:id="rId14"/>
    <p:sldId id="401" r:id="rId15"/>
    <p:sldId id="380" r:id="rId16"/>
    <p:sldId id="352" r:id="rId17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nAxpIZ/2bJ3kKkLjNLtQ" hashData="Ux04TYccDtjjDGXGxX4YvXVrH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272" autoAdjust="0"/>
    <p:restoredTop sz="94664" autoAdjust="0"/>
  </p:normalViewPr>
  <p:slideViewPr>
    <p:cSldViewPr>
      <p:cViewPr varScale="1">
        <p:scale>
          <a:sx n="34" d="100"/>
          <a:sy n="34" d="100"/>
        </p:scale>
        <p:origin x="-432" y="-8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8DEAA-A68F-41D4-B0E6-FEB0FD302A2A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6EEA4-FD2F-4266-BDBC-D9654EB768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75C34-EAAF-4B2C-9E4A-6BA2752993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D4FB7-72EB-4730-A467-CB9F93C5217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94C92-DB75-43FA-9DC7-6AB30EECDE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2FC84-6282-4619-9925-6215F07F1E7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7D770-17CE-4461-A49E-7614BD98E9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61141-3562-402C-A8A3-86CF5CC223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6B0BA-CCB1-400A-95D5-6C215C51BB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3A9D0-D2CF-4272-890C-66897318DC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8802A-C59F-48CA-B91E-821CB0B11D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49330-BBC1-4115-95F8-5226C25F27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CB1A7-A090-4C29-B06C-81B5360B8B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F5A13-D971-4748-8D0E-95A3F2D21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952BF-E545-46E0-9516-46AE0F4F1F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4F255-C458-482C-85D9-A2800B6E4C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47179-BA6B-4871-AC42-2C19F02F3D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6FA5C-A2D3-44F7-BA24-A66195C4C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851A-A97E-49EE-8867-E7928D9FA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8998-C0A5-44FB-804F-E895C5EAD1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A32EF-6164-4AEC-A9D7-0A05AC109B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45B34-0565-4117-BB27-25849A3B40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F2621-5211-4763-9E51-F3477ADF2F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8C27-B53C-4930-92B3-EEE343FC72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1DA996E-633D-40F9-B273-641A4BEC0D88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14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27D1E202-CB91-4810-979C-904C1055E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14000">
    <p:random/>
  </p:transition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59232" y="12933401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957186" y="1503321"/>
            <a:ext cx="9858444" cy="1714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Tus Lágrimas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171500" y="13004839"/>
            <a:ext cx="464347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mtClean="0">
                <a:solidFill>
                  <a:srgbClr val="FF0000"/>
                </a:solidFill>
              </a:rPr>
              <a:t>Ernesto Cortázar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1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601448" y="0"/>
            <a:ext cx="11744324" cy="9647253"/>
          </a:xfrm>
          <a:prstGeom prst="rect">
            <a:avLst/>
          </a:prstGeom>
          <a:noFill/>
        </p:spPr>
      </p:pic>
      <p:pic>
        <p:nvPicPr>
          <p:cNvPr id="14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5748" y="8647121"/>
            <a:ext cx="6029284" cy="4003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  <p:sndAc>
      <p:stSnd>
        <p:snd r:embed="rId2" name="Ernesto-Cortazar-No-llores-por-mi-Argent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744324" y="1503321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Sólo tú sabes quién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se merece tus lágrimas.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6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45116" y="10718823"/>
            <a:ext cx="6029284" cy="4003652"/>
          </a:xfrm>
          <a:prstGeom prst="rect">
            <a:avLst/>
          </a:prstGeom>
          <a:noFill/>
        </p:spPr>
      </p:pic>
      <p:pic>
        <p:nvPicPr>
          <p:cNvPr id="8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185954" y="-854133"/>
            <a:ext cx="14030340" cy="9647253"/>
          </a:xfrm>
          <a:prstGeom prst="rect">
            <a:avLst/>
          </a:prstGeom>
          <a:noFill/>
        </p:spPr>
      </p:pic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276" y="2574891"/>
            <a:ext cx="1255546" cy="1036673"/>
          </a:xfrm>
          <a:prstGeom prst="rect">
            <a:avLst/>
          </a:prstGeom>
          <a:noFill/>
        </p:spPr>
      </p:pic>
      <p:pic>
        <p:nvPicPr>
          <p:cNvPr id="9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6540" y="2789205"/>
            <a:ext cx="1255546" cy="1036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214E-6 4.48469E-6 L -0.00908 0.8507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7 -0.00334 L -0.00908 0.85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100062" y="646065"/>
            <a:ext cx="10698480" cy="7524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Que gris amanecer, 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mi alma esta triste, 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porque perdió a su amor.</a:t>
            </a:r>
            <a:r>
              <a:rPr lang="es-ES" sz="4800" dirty="0" smtClean="0"/>
              <a:t> </a:t>
            </a:r>
            <a:endParaRPr lang="fr-CA" sz="4800" b="1" i="1" dirty="0">
              <a:solidFill>
                <a:srgbClr val="FFDD4F"/>
              </a:solidFill>
              <a:latin typeface="Times New Roman" pitchFamily="18" charset="0"/>
            </a:endParaRPr>
          </a:p>
        </p:txBody>
      </p:sp>
      <p:pic>
        <p:nvPicPr>
          <p:cNvPr id="30724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30845" y="2106132"/>
            <a:ext cx="1688146" cy="13938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E-6 -3.7037E-6 L 0.004 0.8662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4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allAtOnce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744324" y="1503321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Si ríes,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el mundo ríe contigo,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pero si lloras, lo haces sólo.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6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45116" y="10718823"/>
            <a:ext cx="6029284" cy="4003652"/>
          </a:xfrm>
          <a:prstGeom prst="rect">
            <a:avLst/>
          </a:prstGeom>
          <a:noFill/>
        </p:spPr>
      </p:pic>
      <p:pic>
        <p:nvPicPr>
          <p:cNvPr id="8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185954" y="-854133"/>
            <a:ext cx="14030340" cy="9647253"/>
          </a:xfrm>
          <a:prstGeom prst="rect">
            <a:avLst/>
          </a:prstGeom>
          <a:noFill/>
        </p:spPr>
      </p:pic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276" y="2574891"/>
            <a:ext cx="1255546" cy="1036673"/>
          </a:xfrm>
          <a:prstGeom prst="rect">
            <a:avLst/>
          </a:prstGeom>
          <a:noFill/>
        </p:spPr>
      </p:pic>
      <p:pic>
        <p:nvPicPr>
          <p:cNvPr id="9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6540" y="2789205"/>
            <a:ext cx="1255546" cy="1036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214E-6 4.48469E-6 L -0.00908 0.8507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7 -0.00334 L -0.00908 0.85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3887464" y="2074825"/>
            <a:ext cx="8072494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Cada vez que sientas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 que la tristeza te persigue,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 déjala entrar a tu vida,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 que con ella aprenderás a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ser fuerte.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2226" y="2289139"/>
            <a:ext cx="1688149" cy="1393863"/>
          </a:xfrm>
          <a:prstGeom prst="rect">
            <a:avLst/>
          </a:prstGeom>
          <a:noFill/>
        </p:spPr>
      </p:pic>
      <p:pic>
        <p:nvPicPr>
          <p:cNvPr id="5" name="Picture 2" descr="C:\Users\Jose Luis\Desktop\flores31.jpg"/>
          <p:cNvPicPr>
            <a:picLocks noChangeAspect="1" noChangeArrowheads="1"/>
          </p:cNvPicPr>
          <p:nvPr/>
        </p:nvPicPr>
        <p:blipFill>
          <a:blip r:embed="rId4"/>
          <a:srcRect t="21485"/>
          <a:stretch>
            <a:fillRect/>
          </a:stretch>
        </p:blipFill>
        <p:spPr bwMode="auto">
          <a:xfrm>
            <a:off x="16173480" y="9337846"/>
            <a:ext cx="9144064" cy="5384629"/>
          </a:xfrm>
          <a:prstGeom prst="pentagon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0427E-6 -4.28633E-6 L -0.00908 0.850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815762" y="1503321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	Qué haces cuando la única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persona que te puede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hacer parar de llorar,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es la que te hace llorar?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6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45116" y="10718823"/>
            <a:ext cx="6029284" cy="4003652"/>
          </a:xfrm>
          <a:prstGeom prst="rect">
            <a:avLst/>
          </a:prstGeom>
          <a:noFill/>
        </p:spPr>
      </p:pic>
      <p:pic>
        <p:nvPicPr>
          <p:cNvPr id="8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185954" y="-854133"/>
            <a:ext cx="14030340" cy="9647253"/>
          </a:xfrm>
          <a:prstGeom prst="rect">
            <a:avLst/>
          </a:prstGeom>
          <a:noFill/>
        </p:spPr>
      </p:pic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276" y="2574891"/>
            <a:ext cx="1255546" cy="1036673"/>
          </a:xfrm>
          <a:prstGeom prst="rect">
            <a:avLst/>
          </a:prstGeom>
          <a:noFill/>
        </p:spPr>
      </p:pic>
      <p:pic>
        <p:nvPicPr>
          <p:cNvPr id="9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6540" y="2789205"/>
            <a:ext cx="1255546" cy="1036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214E-6 4.48469E-6 L -0.00908 0.8507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7 -0.00334 L -0.00908 0.85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242938" y="1646197"/>
            <a:ext cx="8715436" cy="3598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Si lloras por haber perdido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 el sol las lágrimas no te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 permitirán ver las estrellas. </a:t>
            </a:r>
            <a:endParaRPr lang="fr-CA" sz="8000" b="1" i="1" dirty="0">
              <a:solidFill>
                <a:srgbClr val="FFDD4F"/>
              </a:solidFill>
              <a:latin typeface="Harlow Solid Italic" pitchFamily="82" charset="0"/>
            </a:endParaRPr>
          </a:p>
        </p:txBody>
      </p:sp>
      <p:pic>
        <p:nvPicPr>
          <p:cNvPr id="32772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4786" y="2289139"/>
            <a:ext cx="1494155" cy="1233689"/>
          </a:xfrm>
          <a:prstGeom prst="rect">
            <a:avLst/>
          </a:prstGeom>
          <a:noFill/>
        </p:spPr>
      </p:pic>
      <p:pic>
        <p:nvPicPr>
          <p:cNvPr id="4098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1500" y="10102849"/>
            <a:ext cx="3867150" cy="4619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E-6 -0.00023 L 0.004 0.8662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4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244258" y="1217569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La tristeza siempre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lleva cara de mujer.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6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45116" y="10718823"/>
            <a:ext cx="6029284" cy="4003652"/>
          </a:xfrm>
          <a:prstGeom prst="rect">
            <a:avLst/>
          </a:prstGeom>
          <a:noFill/>
        </p:spPr>
      </p:pic>
      <p:pic>
        <p:nvPicPr>
          <p:cNvPr id="8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185954" y="-854133"/>
            <a:ext cx="14030340" cy="9647253"/>
          </a:xfrm>
          <a:prstGeom prst="rect">
            <a:avLst/>
          </a:prstGeom>
          <a:noFill/>
        </p:spPr>
      </p:pic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276" y="2574891"/>
            <a:ext cx="1255546" cy="1036673"/>
          </a:xfrm>
          <a:prstGeom prst="rect">
            <a:avLst/>
          </a:prstGeom>
          <a:noFill/>
        </p:spPr>
      </p:pic>
      <p:pic>
        <p:nvPicPr>
          <p:cNvPr id="9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6540" y="2789205"/>
            <a:ext cx="1255546" cy="1036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214E-6 4.48469E-6 L -0.00908 0.8507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7 -0.00334 L -0.00908 0.85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744324" y="1503321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Mas vale una triste sonrisa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que la tristeza de no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volver a sonreír.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0788" y="2360577"/>
            <a:ext cx="1688149" cy="1393863"/>
          </a:xfrm>
          <a:prstGeom prst="rect">
            <a:avLst/>
          </a:prstGeom>
          <a:noFill/>
        </p:spPr>
      </p:pic>
      <p:pic>
        <p:nvPicPr>
          <p:cNvPr id="3074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16620" y="10102849"/>
            <a:ext cx="3867150" cy="4619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0427E-6 -4.28633E-6 L -0.00908 0.850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744324" y="1503321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No me preguntes porqué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lloro,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porque pueden ser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tuyas las lágrimas que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ensucian mi rostro.</a:t>
            </a:r>
          </a:p>
        </p:txBody>
      </p:sp>
      <p:pic>
        <p:nvPicPr>
          <p:cNvPr id="6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45116" y="10718823"/>
            <a:ext cx="6029284" cy="4003652"/>
          </a:xfrm>
          <a:prstGeom prst="rect">
            <a:avLst/>
          </a:prstGeom>
          <a:noFill/>
        </p:spPr>
      </p:pic>
      <p:pic>
        <p:nvPicPr>
          <p:cNvPr id="8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185954" y="-854133"/>
            <a:ext cx="14030340" cy="9647253"/>
          </a:xfrm>
          <a:prstGeom prst="rect">
            <a:avLst/>
          </a:prstGeom>
          <a:noFill/>
        </p:spPr>
      </p:pic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276" y="2574891"/>
            <a:ext cx="1255546" cy="1036673"/>
          </a:xfrm>
          <a:prstGeom prst="rect">
            <a:avLst/>
          </a:prstGeom>
          <a:noFill/>
        </p:spPr>
      </p:pic>
      <p:pic>
        <p:nvPicPr>
          <p:cNvPr id="9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6540" y="2789205"/>
            <a:ext cx="1255546" cy="1036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214E-6 4.48469E-6 L -0.00908 0.8507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7 -0.00334 L -0.00908 0.85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171500" y="3289271"/>
            <a:ext cx="8715436" cy="3598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Llorar significa desahogar 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al corazón y así demostrar las 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emociones y los sentimientos 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más profundos que llevamos </a:t>
            </a:r>
          </a:p>
          <a:p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en el alma.</a:t>
            </a:r>
            <a:r>
              <a:rPr lang="es-ES" sz="8000" dirty="0" smtClean="0"/>
              <a:t>.</a:t>
            </a:r>
            <a:endParaRPr lang="fr-CA" sz="8000" b="1" i="1" dirty="0">
              <a:solidFill>
                <a:srgbClr val="FFDD4F"/>
              </a:solidFill>
              <a:latin typeface="Harlow Solid Italic" pitchFamily="82" charset="0"/>
            </a:endParaRPr>
          </a:p>
        </p:txBody>
      </p:sp>
      <p:pic>
        <p:nvPicPr>
          <p:cNvPr id="32772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4786" y="2289139"/>
            <a:ext cx="1494155" cy="1233689"/>
          </a:xfrm>
          <a:prstGeom prst="rect">
            <a:avLst/>
          </a:prstGeom>
          <a:noFill/>
        </p:spPr>
      </p:pic>
      <p:pic>
        <p:nvPicPr>
          <p:cNvPr id="2050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718823"/>
            <a:ext cx="6029284" cy="4003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E-6 -0.00023 L 0.004 0.8662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4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744324" y="1503321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Tristeza: vacías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mi alma, lastimas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mi corazón y te reflejas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llorosa en mis ojos.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6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45116" y="10718823"/>
            <a:ext cx="6029284" cy="4003652"/>
          </a:xfrm>
          <a:prstGeom prst="rect">
            <a:avLst/>
          </a:prstGeom>
          <a:noFill/>
        </p:spPr>
      </p:pic>
      <p:pic>
        <p:nvPicPr>
          <p:cNvPr id="8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185954" y="-854133"/>
            <a:ext cx="14030340" cy="9647253"/>
          </a:xfrm>
          <a:prstGeom prst="rect">
            <a:avLst/>
          </a:prstGeom>
          <a:noFill/>
        </p:spPr>
      </p:pic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276" y="2574891"/>
            <a:ext cx="1255546" cy="1036673"/>
          </a:xfrm>
          <a:prstGeom prst="rect">
            <a:avLst/>
          </a:prstGeom>
          <a:noFill/>
        </p:spPr>
      </p:pic>
      <p:pic>
        <p:nvPicPr>
          <p:cNvPr id="9" name="Picture 4" descr="LARME Image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6540" y="2789205"/>
            <a:ext cx="1255546" cy="10366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214E-6 4.48469E-6 L -0.00908 0.8507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7 -0.00334 L -0.00908 0.850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petite lar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1387134" y="2717767"/>
            <a:ext cx="10896600" cy="441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 Si alguien te hace llorar,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no se merece tus lagrimas,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porque quien realmente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se las merezca, </a:t>
            </a:r>
          </a:p>
          <a:p>
            <a:pPr algn="r"/>
            <a:r>
              <a:rPr lang="es-ES" sz="8000" dirty="0" smtClean="0">
                <a:solidFill>
                  <a:srgbClr val="E31C07"/>
                </a:solidFill>
                <a:latin typeface="Harlow Solid Italic" pitchFamily="82" charset="0"/>
              </a:rPr>
              <a:t>nunca te hará llorar.</a:t>
            </a:r>
            <a:r>
              <a:rPr lang="es-ES" sz="8000" dirty="0" smtClean="0"/>
              <a:t>.</a:t>
            </a:r>
            <a:endParaRPr lang="pl-PL" sz="8000" b="1" i="1" dirty="0" smtClean="0">
              <a:solidFill>
                <a:srgbClr val="E31C07"/>
              </a:solidFill>
              <a:latin typeface="Harlow Solid Italic" pitchFamily="82" charset="0"/>
            </a:endParaRPr>
          </a:p>
        </p:txBody>
      </p:sp>
      <p:pic>
        <p:nvPicPr>
          <p:cNvPr id="31748" name="Picture 4" descr="LARME 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0788" y="2360577"/>
            <a:ext cx="1688149" cy="1393863"/>
          </a:xfrm>
          <a:prstGeom prst="rect">
            <a:avLst/>
          </a:prstGeom>
          <a:noFill/>
        </p:spPr>
      </p:pic>
      <p:pic>
        <p:nvPicPr>
          <p:cNvPr id="6" name="Picture 2" descr="C:\Users\Jose Luis\Desktop\imagesCA3SYSF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745116" y="10718823"/>
            <a:ext cx="6029284" cy="4003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0427E-6 -4.28633E-6 L -0.00908 0.850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4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24275" y="13265150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242938" y="1431883"/>
            <a:ext cx="9858444" cy="61436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UN FUERTE ABRAZO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QUE TENGAS UN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BUEN DIA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hiller" pitchFamily="82" charset="0"/>
              <a:cs typeface="FrankRuehl" pitchFamily="34" charset="-79"/>
            </a:endParaRPr>
          </a:p>
        </p:txBody>
      </p:sp>
      <p:sp>
        <p:nvSpPr>
          <p:cNvPr id="16" name="15 Elipse"/>
          <p:cNvSpPr/>
          <p:nvPr/>
        </p:nvSpPr>
        <p:spPr bwMode="auto">
          <a:xfrm>
            <a:off x="18745248" y="4503717"/>
            <a:ext cx="71438" cy="7143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2209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4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9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01382" y="503189"/>
            <a:ext cx="11948794" cy="10218757"/>
          </a:xfrm>
          <a:prstGeom prst="rect">
            <a:avLst/>
          </a:prstGeom>
          <a:noFill/>
        </p:spPr>
      </p:pic>
      <p:pic>
        <p:nvPicPr>
          <p:cNvPr id="19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434" y="8361369"/>
            <a:ext cx="6357982" cy="55483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63171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63172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3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4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3175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0" y="11076013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63178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9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63180" name="Group 12"/>
          <p:cNvGraphicFramePr>
            <a:graphicFrameLocks noGrp="1"/>
          </p:cNvGraphicFramePr>
          <p:nvPr/>
        </p:nvGraphicFramePr>
        <p:xfrm>
          <a:off x="2314508" y="7432675"/>
          <a:ext cx="19069055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2927328"/>
                <a:gridCol w="3254637"/>
                <a:gridCol w="3101714"/>
                <a:gridCol w="3178998"/>
                <a:gridCol w="3177354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3203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63204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4171252" y="2919580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63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317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us Lágrimas">
  <a:themeElements>
    <a:clrScheme name="PINTURAS MITIC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S MITIC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NTURAS MITIC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Tus Lágrimas</Template>
  <TotalTime>10</TotalTime>
  <Words>243</Words>
  <Application>Microsoft Office PowerPoint</Application>
  <PresentationFormat>Personalizado</PresentationFormat>
  <Paragraphs>66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Tus Lágrimas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2013-07-09T16:51:48Z</dcterms:created>
  <dcterms:modified xsi:type="dcterms:W3CDTF">2013-07-09T17:02:03Z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