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27"/>
  </p:notesMasterIdLst>
  <p:sldIdLst>
    <p:sldId id="272" r:id="rId3"/>
    <p:sldId id="256" r:id="rId4"/>
    <p:sldId id="266" r:id="rId5"/>
    <p:sldId id="276" r:id="rId6"/>
    <p:sldId id="265" r:id="rId7"/>
    <p:sldId id="277" r:id="rId8"/>
    <p:sldId id="264" r:id="rId9"/>
    <p:sldId id="263" r:id="rId10"/>
    <p:sldId id="278" r:id="rId11"/>
    <p:sldId id="262" r:id="rId12"/>
    <p:sldId id="279" r:id="rId13"/>
    <p:sldId id="261" r:id="rId14"/>
    <p:sldId id="260" r:id="rId15"/>
    <p:sldId id="259" r:id="rId16"/>
    <p:sldId id="280" r:id="rId17"/>
    <p:sldId id="258" r:id="rId18"/>
    <p:sldId id="281" r:id="rId19"/>
    <p:sldId id="273" r:id="rId20"/>
    <p:sldId id="282" r:id="rId21"/>
    <p:sldId id="283" r:id="rId22"/>
    <p:sldId id="274" r:id="rId23"/>
    <p:sldId id="275" r:id="rId24"/>
    <p:sldId id="284" r:id="rId25"/>
    <p:sldId id="285" r:id="rId26"/>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Ci9bnSenUNjqlbC8j2xPrQ" hashData="RcNknO1A5uQpPlZu8l5SaI8J30w"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B0"/>
    <a:srgbClr val="0000FF"/>
    <a:srgbClr val="FF3300"/>
    <a:srgbClr val="FF3399"/>
    <a:srgbClr val="542A00"/>
    <a:srgbClr val="604000"/>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6699" autoAdjust="0"/>
    <p:restoredTop sz="95560" autoAdjust="0"/>
  </p:normalViewPr>
  <p:slideViewPr>
    <p:cSldViewPr>
      <p:cViewPr>
        <p:scale>
          <a:sx n="50" d="100"/>
          <a:sy n="50" d="100"/>
        </p:scale>
        <p:origin x="-666" y="-53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presProps" Target="pres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A2A5ACF-3A8B-482D-9A0F-C8B077120D1F}" type="datetimeFigureOut">
              <a:rPr lang="es-ES" smtClean="0"/>
              <a:pPr/>
              <a:t>02/04/2013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D7A6123-F7B5-498D-BD30-002286E7A59E}"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ES" sz="1200" b="1" spc="50" dirty="0" smtClean="0">
                <a:ln w="11430"/>
                <a:solidFill>
                  <a:srgbClr val="FF3300"/>
                </a:solidFill>
                <a:effectLst>
                  <a:outerShdw blurRad="76200" dist="50800" dir="5400000" algn="tl" rotWithShape="0">
                    <a:srgbClr val="000000">
                      <a:alpha val="65000"/>
                    </a:srgbClr>
                  </a:outerShdw>
                </a:effectLst>
              </a:rPr>
              <a:t>Suponte que </a:t>
            </a:r>
            <a:endParaRPr lang="es-ES" dirty="0"/>
          </a:p>
        </p:txBody>
      </p:sp>
      <p:sp>
        <p:nvSpPr>
          <p:cNvPr id="4" name="3 Marcador de número de diapositiva"/>
          <p:cNvSpPr>
            <a:spLocks noGrp="1"/>
          </p:cNvSpPr>
          <p:nvPr>
            <p:ph type="sldNum" sz="quarter" idx="10"/>
          </p:nvPr>
        </p:nvSpPr>
        <p:spPr/>
        <p:txBody>
          <a:bodyPr/>
          <a:lstStyle/>
          <a:p>
            <a:fld id="{FD7A6123-F7B5-498D-BD30-002286E7A59E}" type="slidenum">
              <a:rPr lang="es-ES" smtClean="0"/>
              <a:pPr/>
              <a:t>3</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FD7A6123-F7B5-498D-BD30-002286E7A59E}" type="slidenum">
              <a:rPr lang="es-ES" smtClean="0"/>
              <a:pPr/>
              <a:t>22</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BB7DEC7-20AC-493E-AAD8-DEC6A6917222}" type="datetimeFigureOut">
              <a:rPr lang="es-ES" smtClean="0"/>
              <a:pPr/>
              <a:t>02/04/2013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68AA7CC3-FA4F-45E5-BAB3-97D9663F5E93}" type="slidenum">
              <a:rPr lang="es-ES" smtClean="0"/>
              <a:pPr/>
              <a:t>‹Nº›</a:t>
            </a:fld>
            <a:endParaRPr lang="es-ES"/>
          </a:p>
        </p:txBody>
      </p:sp>
    </p:spTree>
  </p:cSld>
  <p:clrMapOvr>
    <a:masterClrMapping/>
  </p:clrMapOvr>
  <p:transition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7E51C6EA-6064-4AE8-AAC1-2B03BEA3889C}"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BB7DEC7-20AC-493E-AAD8-DEC6A6917222}" type="datetimeFigureOut">
              <a:rPr lang="es-ES" smtClean="0"/>
              <a:pPr/>
              <a:t>02/04/2013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8AA7CC3-FA4F-45E5-BAB3-97D9663F5E93}"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20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033193A0-60C7-49EF-8E66-29750599CEDB}"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2" Type="http://schemas.openxmlformats.org/officeDocument/2006/relationships/audio" Target="../media/audio1.wav"/><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hyperlink" Target="http://www.mispps.com/index.php?board=65.0" TargetMode="External"/><Relationship Id="rId13" Type="http://schemas.openxmlformats.org/officeDocument/2006/relationships/hyperlink" Target="http://www.mispps.com/index.php?board=70.0" TargetMode="External"/><Relationship Id="rId18" Type="http://schemas.openxmlformats.org/officeDocument/2006/relationships/hyperlink" Target="http://www.mispps.com/index.php?board=75.0" TargetMode="External"/><Relationship Id="rId3" Type="http://schemas.openxmlformats.org/officeDocument/2006/relationships/image" Target="../media/image33.png"/><Relationship Id="rId7" Type="http://schemas.openxmlformats.org/officeDocument/2006/relationships/image" Target="../media/image35.jpeg"/><Relationship Id="rId12" Type="http://schemas.openxmlformats.org/officeDocument/2006/relationships/hyperlink" Target="http://www.mispps.com/index.php?board=69.0" TargetMode="External"/><Relationship Id="rId17" Type="http://schemas.openxmlformats.org/officeDocument/2006/relationships/hyperlink" Target="http://www.mispps.com/index.php?board=74.0" TargetMode="External"/><Relationship Id="rId2" Type="http://schemas.openxmlformats.org/officeDocument/2006/relationships/slideLayout" Target="../slideLayouts/slideLayout12.xml"/><Relationship Id="rId16" Type="http://schemas.openxmlformats.org/officeDocument/2006/relationships/hyperlink" Target="http://www.mispps.com/index.php?board=73.0" TargetMode="External"/><Relationship Id="rId20" Type="http://schemas.openxmlformats.org/officeDocument/2006/relationships/image" Target="../media/image36.png"/><Relationship Id="rId1" Type="http://schemas.openxmlformats.org/officeDocument/2006/relationships/audio" Target="../media/audio2.wav"/><Relationship Id="rId6" Type="http://schemas.openxmlformats.org/officeDocument/2006/relationships/hyperlink" Target="http://www.mispps.com/" TargetMode="External"/><Relationship Id="rId11" Type="http://schemas.openxmlformats.org/officeDocument/2006/relationships/hyperlink" Target="http://www.mispps.com/index.php?board=68.0" TargetMode="External"/><Relationship Id="rId5" Type="http://schemas.openxmlformats.org/officeDocument/2006/relationships/image" Target="../media/image34.png"/><Relationship Id="rId15" Type="http://schemas.openxmlformats.org/officeDocument/2006/relationships/hyperlink" Target="http://www.mispps.com/index.php?board=72.0" TargetMode="External"/><Relationship Id="rId10" Type="http://schemas.openxmlformats.org/officeDocument/2006/relationships/hyperlink" Target="http://www.mispps.com/index.php?board=67.0" TargetMode="External"/><Relationship Id="rId19" Type="http://schemas.openxmlformats.org/officeDocument/2006/relationships/hyperlink" Target="http://www.mispps.com/index.php?board=76.0" TargetMode="External"/><Relationship Id="rId4" Type="http://schemas.openxmlformats.org/officeDocument/2006/relationships/hyperlink" Target="http://www.mispps.com/lists/?p=subscribe&amp;id=2" TargetMode="External"/><Relationship Id="rId9" Type="http://schemas.openxmlformats.org/officeDocument/2006/relationships/hyperlink" Target="http://www.mispps.com/index.php?board=66.0" TargetMode="External"/><Relationship Id="rId14" Type="http://schemas.openxmlformats.org/officeDocument/2006/relationships/hyperlink" Target="http://www.mispps.com/index.php?board=71.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9686" y="0"/>
            <a:ext cx="9144000" cy="6857999"/>
          </a:xfrm>
        </p:spPr>
        <p:txBody>
          <a:bodyPr/>
          <a:lstStyle/>
          <a:p>
            <a:endParaRPr lang="es-ES" dirty="0"/>
          </a:p>
        </p:txBody>
      </p:sp>
      <p:sp>
        <p:nvSpPr>
          <p:cNvPr id="3" name="2 Subtítulo"/>
          <p:cNvSpPr>
            <a:spLocks noGrp="1"/>
          </p:cNvSpPr>
          <p:nvPr>
            <p:ph type="subTitle" idx="1"/>
          </p:nvPr>
        </p:nvSpPr>
        <p:spPr>
          <a:xfrm>
            <a:off x="-59686" y="0"/>
            <a:ext cx="9144000" cy="6858000"/>
          </a:xfrm>
          <a:solidFill>
            <a:srgbClr val="542A00"/>
          </a:solidFill>
          <a:ln>
            <a:noFill/>
          </a:ln>
        </p:spPr>
        <p:txBody>
          <a:bodyPr/>
          <a:lstStyle/>
          <a:p>
            <a:endParaRPr lang="es-ES" dirty="0"/>
          </a:p>
        </p:txBody>
      </p:sp>
      <p:pic>
        <p:nvPicPr>
          <p:cNvPr id="7" name="6 Imagen" descr="modelo 33.jpg"/>
          <p:cNvPicPr>
            <a:picLocks noChangeAspect="1"/>
          </p:cNvPicPr>
          <p:nvPr/>
        </p:nvPicPr>
        <p:blipFill>
          <a:blip r:embed="rId3"/>
          <a:srcRect l="648" b="5208"/>
          <a:stretch>
            <a:fillRect/>
          </a:stretch>
        </p:blipFill>
        <p:spPr>
          <a:xfrm>
            <a:off x="0" y="0"/>
            <a:ext cx="9144000" cy="6858000"/>
          </a:xfrm>
          <a:prstGeom prst="rect">
            <a:avLst/>
          </a:prstGeom>
          <a:ln>
            <a:noFill/>
          </a:ln>
        </p:spPr>
      </p:pic>
      <p:pic>
        <p:nvPicPr>
          <p:cNvPr id="8" name="7 Imagen" descr="modelo 33.jpg"/>
          <p:cNvPicPr>
            <a:picLocks noChangeAspect="1"/>
          </p:cNvPicPr>
          <p:nvPr/>
        </p:nvPicPr>
        <p:blipFill>
          <a:blip r:embed="rId3"/>
          <a:srcRect b="4166"/>
          <a:stretch>
            <a:fillRect/>
          </a:stretch>
        </p:blipFill>
        <p:spPr>
          <a:xfrm>
            <a:off x="-59686" y="0"/>
            <a:ext cx="9203686" cy="6858000"/>
          </a:xfrm>
          <a:prstGeom prst="rect">
            <a:avLst/>
          </a:prstGeom>
          <a:ln>
            <a:noFill/>
          </a:ln>
        </p:spPr>
      </p:pic>
      <p:pic>
        <p:nvPicPr>
          <p:cNvPr id="22530" name="Picture 2" descr="Rendered Image"/>
          <p:cNvPicPr>
            <a:picLocks noChangeAspect="1" noChangeArrowheads="1"/>
          </p:cNvPicPr>
          <p:nvPr/>
        </p:nvPicPr>
        <p:blipFill>
          <a:blip r:embed="rId4"/>
          <a:srcRect/>
          <a:stretch>
            <a:fillRect/>
          </a:stretch>
        </p:blipFill>
        <p:spPr bwMode="auto">
          <a:xfrm>
            <a:off x="785786" y="3000372"/>
            <a:ext cx="1162050" cy="647700"/>
          </a:xfrm>
          <a:prstGeom prst="rect">
            <a:avLst/>
          </a:prstGeom>
          <a:noFill/>
        </p:spPr>
      </p:pic>
      <p:pic>
        <p:nvPicPr>
          <p:cNvPr id="22534" name="Picture 6" descr="Rendered Image"/>
          <p:cNvPicPr>
            <a:picLocks noChangeAspect="1" noChangeArrowheads="1"/>
          </p:cNvPicPr>
          <p:nvPr/>
        </p:nvPicPr>
        <p:blipFill>
          <a:blip r:embed="rId5"/>
          <a:srcRect/>
          <a:stretch>
            <a:fillRect/>
          </a:stretch>
        </p:blipFill>
        <p:spPr bwMode="auto">
          <a:xfrm>
            <a:off x="714348" y="3786190"/>
            <a:ext cx="1543050" cy="742951"/>
          </a:xfrm>
          <a:prstGeom prst="rect">
            <a:avLst/>
          </a:prstGeom>
          <a:noFill/>
        </p:spPr>
      </p:pic>
      <p:pic>
        <p:nvPicPr>
          <p:cNvPr id="22536" name="Picture 8" descr="Rendered Image"/>
          <p:cNvPicPr>
            <a:picLocks noChangeAspect="1" noChangeArrowheads="1"/>
          </p:cNvPicPr>
          <p:nvPr/>
        </p:nvPicPr>
        <p:blipFill>
          <a:blip r:embed="rId6"/>
          <a:srcRect/>
          <a:stretch>
            <a:fillRect/>
          </a:stretch>
        </p:blipFill>
        <p:spPr bwMode="auto">
          <a:xfrm>
            <a:off x="0" y="4714884"/>
            <a:ext cx="2809875" cy="904876"/>
          </a:xfrm>
          <a:prstGeom prst="rect">
            <a:avLst/>
          </a:prstGeom>
          <a:noFill/>
        </p:spPr>
      </p:pic>
      <p:pic>
        <p:nvPicPr>
          <p:cNvPr id="22538" name="Picture 10" descr="Rendered Image"/>
          <p:cNvPicPr>
            <a:picLocks noChangeAspect="1" noChangeArrowheads="1"/>
          </p:cNvPicPr>
          <p:nvPr/>
        </p:nvPicPr>
        <p:blipFill>
          <a:blip r:embed="rId7"/>
          <a:srcRect/>
          <a:stretch>
            <a:fillRect/>
          </a:stretch>
        </p:blipFill>
        <p:spPr bwMode="auto">
          <a:xfrm>
            <a:off x="2786050" y="5072074"/>
            <a:ext cx="581025" cy="600076"/>
          </a:xfrm>
          <a:prstGeom prst="rect">
            <a:avLst/>
          </a:prstGeom>
          <a:noFill/>
        </p:spPr>
      </p:pic>
      <p:pic>
        <p:nvPicPr>
          <p:cNvPr id="22540" name="Picture 12" descr="Rendered Image"/>
          <p:cNvPicPr>
            <a:picLocks noChangeAspect="1" noChangeArrowheads="1"/>
          </p:cNvPicPr>
          <p:nvPr/>
        </p:nvPicPr>
        <p:blipFill>
          <a:blip r:embed="rId7"/>
          <a:srcRect/>
          <a:stretch>
            <a:fillRect/>
          </a:stretch>
        </p:blipFill>
        <p:spPr bwMode="auto">
          <a:xfrm rot="10800000">
            <a:off x="214282" y="3929066"/>
            <a:ext cx="507025" cy="714380"/>
          </a:xfrm>
          <a:prstGeom prst="rect">
            <a:avLst/>
          </a:prstGeom>
          <a:noFill/>
        </p:spPr>
      </p:pic>
      <p:pic>
        <p:nvPicPr>
          <p:cNvPr id="25602" name="Picture 2" descr="Rendered Image"/>
          <p:cNvPicPr>
            <a:picLocks noChangeAspect="1" noChangeArrowheads="1"/>
          </p:cNvPicPr>
          <p:nvPr/>
        </p:nvPicPr>
        <p:blipFill>
          <a:blip r:embed="rId8">
            <a:lum contrast="40000"/>
          </a:blip>
          <a:srcRect/>
          <a:stretch>
            <a:fillRect/>
          </a:stretch>
        </p:blipFill>
        <p:spPr bwMode="auto">
          <a:xfrm>
            <a:off x="5929322" y="6072206"/>
            <a:ext cx="2893824" cy="338137"/>
          </a:xfrm>
          <a:prstGeom prst="rect">
            <a:avLst/>
          </a:prstGeom>
          <a:noFill/>
        </p:spPr>
      </p:pic>
      <p:sp>
        <p:nvSpPr>
          <p:cNvPr id="15" name="14 CuadroTexto"/>
          <p:cNvSpPr txBox="1"/>
          <p:nvPr/>
        </p:nvSpPr>
        <p:spPr>
          <a:xfrm>
            <a:off x="-1285916" y="928670"/>
            <a:ext cx="184731" cy="369332"/>
          </a:xfrm>
          <a:prstGeom prst="rect">
            <a:avLst/>
          </a:prstGeom>
          <a:noFill/>
        </p:spPr>
        <p:txBody>
          <a:bodyPr wrap="none" rtlCol="0">
            <a:spAutoFit/>
          </a:bodyPr>
          <a:lstStyle/>
          <a:p>
            <a:endParaRPr lang="es-ES" dirty="0"/>
          </a:p>
        </p:txBody>
      </p:sp>
      <p:pic>
        <p:nvPicPr>
          <p:cNvPr id="26626" name="Picture 2" descr="http://icongal.com/gallery/image/254177/mouse.png"/>
          <p:cNvPicPr>
            <a:picLocks noChangeAspect="1" noChangeArrowheads="1"/>
          </p:cNvPicPr>
          <p:nvPr/>
        </p:nvPicPr>
        <p:blipFill>
          <a:blip r:embed="rId9"/>
          <a:srcRect/>
          <a:stretch>
            <a:fillRect/>
          </a:stretch>
        </p:blipFill>
        <p:spPr bwMode="auto">
          <a:xfrm>
            <a:off x="285720" y="6143644"/>
            <a:ext cx="714355" cy="714356"/>
          </a:xfrm>
          <a:prstGeom prst="rect">
            <a:avLst/>
          </a:prstGeom>
          <a:noFill/>
        </p:spPr>
      </p:pic>
      <p:sp>
        <p:nvSpPr>
          <p:cNvPr id="14" name="13 CuadroTexto"/>
          <p:cNvSpPr txBox="1"/>
          <p:nvPr/>
        </p:nvSpPr>
        <p:spPr>
          <a:xfrm>
            <a:off x="857224" y="6215082"/>
            <a:ext cx="1678601" cy="276999"/>
          </a:xfrm>
          <a:prstGeom prst="rect">
            <a:avLst/>
          </a:prstGeom>
          <a:noFill/>
        </p:spPr>
        <p:txBody>
          <a:bodyPr wrap="none" rtlCol="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ES" sz="12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12700" stA="50000" endPos="50000" dist="5000" dir="5400000" sy="-100000" rotWithShape="0"/>
                </a:effectLst>
                <a:latin typeface="Arial Black" pitchFamily="34" charset="0"/>
              </a:rPr>
              <a:t>Avance manual</a:t>
            </a:r>
            <a:endParaRPr lang="es-ES" sz="12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outerShdw blurRad="38100" dist="38100" dir="2700000" algn="tl">
                  <a:srgbClr val="000000">
                    <a:alpha val="43137"/>
                  </a:srgbClr>
                </a:outerShdw>
                <a:reflection blurRad="12700" stA="50000" endPos="50000" dist="5000" dir="5400000" sy="-100000" rotWithShape="0"/>
              </a:effectLst>
              <a:latin typeface="Arial Black" pitchFamily="34" charset="0"/>
            </a:endParaRPr>
          </a:p>
        </p:txBody>
      </p:sp>
    </p:spTree>
  </p:cSld>
  <p:clrMapOvr>
    <a:masterClrMapping/>
  </p:clrMapOvr>
  <p:transition>
    <p:sndAc>
      <p:stSnd loop="1">
        <p:snd r:embed="rId2" name="paul muriat - los sonidos del silenci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out)">
                                      <p:cBhvr>
                                        <p:cTn id="7" dur="2000"/>
                                        <p:tgtEl>
                                          <p:spTgt spid="8"/>
                                        </p:tgtEl>
                                      </p:cBhvr>
                                    </p:animEffect>
                                  </p:childTnLst>
                                </p:cTn>
                              </p:par>
                              <p:par>
                                <p:cTn id="8" presetID="21"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8)">
                                      <p:cBhvr>
                                        <p:cTn id="10" dur="2000"/>
                                        <p:tgtEl>
                                          <p:spTgt spid="7"/>
                                        </p:tgtEl>
                                      </p:cBhvr>
                                    </p:animEffect>
                                  </p:childTnLst>
                                </p:cTn>
                              </p:par>
                            </p:childTnLst>
                          </p:cTn>
                        </p:par>
                        <p:par>
                          <p:cTn id="11" fill="hold">
                            <p:stCondLst>
                              <p:cond delay="2000"/>
                            </p:stCondLst>
                            <p:childTnLst>
                              <p:par>
                                <p:cTn id="12" presetID="23" presetClass="entr" presetSubtype="16" fill="hold" nodeType="afterEffect">
                                  <p:stCondLst>
                                    <p:cond delay="0"/>
                                  </p:stCondLst>
                                  <p:childTnLst>
                                    <p:set>
                                      <p:cBhvr>
                                        <p:cTn id="13" dur="1" fill="hold">
                                          <p:stCondLst>
                                            <p:cond delay="0"/>
                                          </p:stCondLst>
                                        </p:cTn>
                                        <p:tgtEl>
                                          <p:spTgt spid="22530"/>
                                        </p:tgtEl>
                                        <p:attrNameLst>
                                          <p:attrName>style.visibility</p:attrName>
                                        </p:attrNameLst>
                                      </p:cBhvr>
                                      <p:to>
                                        <p:strVal val="visible"/>
                                      </p:to>
                                    </p:set>
                                    <p:anim calcmode="lin" valueType="num">
                                      <p:cBhvr>
                                        <p:cTn id="14" dur="1000" fill="hold"/>
                                        <p:tgtEl>
                                          <p:spTgt spid="22530"/>
                                        </p:tgtEl>
                                        <p:attrNameLst>
                                          <p:attrName>ppt_w</p:attrName>
                                        </p:attrNameLst>
                                      </p:cBhvr>
                                      <p:tavLst>
                                        <p:tav tm="0">
                                          <p:val>
                                            <p:fltVal val="0"/>
                                          </p:val>
                                        </p:tav>
                                        <p:tav tm="100000">
                                          <p:val>
                                            <p:strVal val="#ppt_w"/>
                                          </p:val>
                                        </p:tav>
                                      </p:tavLst>
                                    </p:anim>
                                    <p:anim calcmode="lin" valueType="num">
                                      <p:cBhvr>
                                        <p:cTn id="15" dur="1000" fill="hold"/>
                                        <p:tgtEl>
                                          <p:spTgt spid="22530"/>
                                        </p:tgtEl>
                                        <p:attrNameLst>
                                          <p:attrName>ppt_h</p:attrName>
                                        </p:attrNameLst>
                                      </p:cBhvr>
                                      <p:tavLst>
                                        <p:tav tm="0">
                                          <p:val>
                                            <p:fltVal val="0"/>
                                          </p:val>
                                        </p:tav>
                                        <p:tav tm="100000">
                                          <p:val>
                                            <p:strVal val="#ppt_h"/>
                                          </p:val>
                                        </p:tav>
                                      </p:tavLst>
                                    </p:anim>
                                  </p:childTnLst>
                                </p:cTn>
                              </p:par>
                            </p:childTnLst>
                          </p:cTn>
                        </p:par>
                        <p:par>
                          <p:cTn id="16" fill="hold">
                            <p:stCondLst>
                              <p:cond delay="3000"/>
                            </p:stCondLst>
                            <p:childTnLst>
                              <p:par>
                                <p:cTn id="17" presetID="23" presetClass="entr" presetSubtype="16" fill="hold" nodeType="afterEffect">
                                  <p:stCondLst>
                                    <p:cond delay="0"/>
                                  </p:stCondLst>
                                  <p:childTnLst>
                                    <p:set>
                                      <p:cBhvr>
                                        <p:cTn id="18" dur="1" fill="hold">
                                          <p:stCondLst>
                                            <p:cond delay="0"/>
                                          </p:stCondLst>
                                        </p:cTn>
                                        <p:tgtEl>
                                          <p:spTgt spid="22540"/>
                                        </p:tgtEl>
                                        <p:attrNameLst>
                                          <p:attrName>style.visibility</p:attrName>
                                        </p:attrNameLst>
                                      </p:cBhvr>
                                      <p:to>
                                        <p:strVal val="visible"/>
                                      </p:to>
                                    </p:set>
                                    <p:anim calcmode="lin" valueType="num">
                                      <p:cBhvr>
                                        <p:cTn id="19" dur="1000" fill="hold"/>
                                        <p:tgtEl>
                                          <p:spTgt spid="22540"/>
                                        </p:tgtEl>
                                        <p:attrNameLst>
                                          <p:attrName>ppt_w</p:attrName>
                                        </p:attrNameLst>
                                      </p:cBhvr>
                                      <p:tavLst>
                                        <p:tav tm="0">
                                          <p:val>
                                            <p:fltVal val="0"/>
                                          </p:val>
                                        </p:tav>
                                        <p:tav tm="100000">
                                          <p:val>
                                            <p:strVal val="#ppt_w"/>
                                          </p:val>
                                        </p:tav>
                                      </p:tavLst>
                                    </p:anim>
                                    <p:anim calcmode="lin" valueType="num">
                                      <p:cBhvr>
                                        <p:cTn id="20" dur="1000" fill="hold"/>
                                        <p:tgtEl>
                                          <p:spTgt spid="22540"/>
                                        </p:tgtEl>
                                        <p:attrNameLst>
                                          <p:attrName>ppt_h</p:attrName>
                                        </p:attrNameLst>
                                      </p:cBhvr>
                                      <p:tavLst>
                                        <p:tav tm="0">
                                          <p:val>
                                            <p:fltVal val="0"/>
                                          </p:val>
                                        </p:tav>
                                        <p:tav tm="100000">
                                          <p:val>
                                            <p:strVal val="#ppt_h"/>
                                          </p:val>
                                        </p:tav>
                                      </p:tavLst>
                                    </p:anim>
                                  </p:childTnLst>
                                </p:cTn>
                              </p:par>
                            </p:childTnLst>
                          </p:cTn>
                        </p:par>
                        <p:par>
                          <p:cTn id="21" fill="hold">
                            <p:stCondLst>
                              <p:cond delay="4000"/>
                            </p:stCondLst>
                            <p:childTnLst>
                              <p:par>
                                <p:cTn id="22" presetID="23" presetClass="entr" presetSubtype="16" fill="hold" nodeType="afterEffect">
                                  <p:stCondLst>
                                    <p:cond delay="0"/>
                                  </p:stCondLst>
                                  <p:childTnLst>
                                    <p:set>
                                      <p:cBhvr>
                                        <p:cTn id="23" dur="1" fill="hold">
                                          <p:stCondLst>
                                            <p:cond delay="0"/>
                                          </p:stCondLst>
                                        </p:cTn>
                                        <p:tgtEl>
                                          <p:spTgt spid="22534"/>
                                        </p:tgtEl>
                                        <p:attrNameLst>
                                          <p:attrName>style.visibility</p:attrName>
                                        </p:attrNameLst>
                                      </p:cBhvr>
                                      <p:to>
                                        <p:strVal val="visible"/>
                                      </p:to>
                                    </p:set>
                                    <p:anim calcmode="lin" valueType="num">
                                      <p:cBhvr>
                                        <p:cTn id="24" dur="1000" fill="hold"/>
                                        <p:tgtEl>
                                          <p:spTgt spid="22534"/>
                                        </p:tgtEl>
                                        <p:attrNameLst>
                                          <p:attrName>ppt_w</p:attrName>
                                        </p:attrNameLst>
                                      </p:cBhvr>
                                      <p:tavLst>
                                        <p:tav tm="0">
                                          <p:val>
                                            <p:fltVal val="0"/>
                                          </p:val>
                                        </p:tav>
                                        <p:tav tm="100000">
                                          <p:val>
                                            <p:strVal val="#ppt_w"/>
                                          </p:val>
                                        </p:tav>
                                      </p:tavLst>
                                    </p:anim>
                                    <p:anim calcmode="lin" valueType="num">
                                      <p:cBhvr>
                                        <p:cTn id="25" dur="1000" fill="hold"/>
                                        <p:tgtEl>
                                          <p:spTgt spid="22534"/>
                                        </p:tgtEl>
                                        <p:attrNameLst>
                                          <p:attrName>ppt_h</p:attrName>
                                        </p:attrNameLst>
                                      </p:cBhvr>
                                      <p:tavLst>
                                        <p:tav tm="0">
                                          <p:val>
                                            <p:fltVal val="0"/>
                                          </p:val>
                                        </p:tav>
                                        <p:tav tm="100000">
                                          <p:val>
                                            <p:strVal val="#ppt_h"/>
                                          </p:val>
                                        </p:tav>
                                      </p:tavLst>
                                    </p:anim>
                                  </p:childTnLst>
                                </p:cTn>
                              </p:par>
                            </p:childTnLst>
                          </p:cTn>
                        </p:par>
                        <p:par>
                          <p:cTn id="26" fill="hold">
                            <p:stCondLst>
                              <p:cond delay="5000"/>
                            </p:stCondLst>
                            <p:childTnLst>
                              <p:par>
                                <p:cTn id="27" presetID="23" presetClass="entr" presetSubtype="16" fill="hold" nodeType="afterEffect">
                                  <p:stCondLst>
                                    <p:cond delay="0"/>
                                  </p:stCondLst>
                                  <p:childTnLst>
                                    <p:set>
                                      <p:cBhvr>
                                        <p:cTn id="28" dur="1" fill="hold">
                                          <p:stCondLst>
                                            <p:cond delay="0"/>
                                          </p:stCondLst>
                                        </p:cTn>
                                        <p:tgtEl>
                                          <p:spTgt spid="22536"/>
                                        </p:tgtEl>
                                        <p:attrNameLst>
                                          <p:attrName>style.visibility</p:attrName>
                                        </p:attrNameLst>
                                      </p:cBhvr>
                                      <p:to>
                                        <p:strVal val="visible"/>
                                      </p:to>
                                    </p:set>
                                    <p:anim calcmode="lin" valueType="num">
                                      <p:cBhvr>
                                        <p:cTn id="29" dur="1000" fill="hold"/>
                                        <p:tgtEl>
                                          <p:spTgt spid="22536"/>
                                        </p:tgtEl>
                                        <p:attrNameLst>
                                          <p:attrName>ppt_w</p:attrName>
                                        </p:attrNameLst>
                                      </p:cBhvr>
                                      <p:tavLst>
                                        <p:tav tm="0">
                                          <p:val>
                                            <p:fltVal val="0"/>
                                          </p:val>
                                        </p:tav>
                                        <p:tav tm="100000">
                                          <p:val>
                                            <p:strVal val="#ppt_w"/>
                                          </p:val>
                                        </p:tav>
                                      </p:tavLst>
                                    </p:anim>
                                    <p:anim calcmode="lin" valueType="num">
                                      <p:cBhvr>
                                        <p:cTn id="30" dur="1000" fill="hold"/>
                                        <p:tgtEl>
                                          <p:spTgt spid="22536"/>
                                        </p:tgtEl>
                                        <p:attrNameLst>
                                          <p:attrName>ppt_h</p:attrName>
                                        </p:attrNameLst>
                                      </p:cBhvr>
                                      <p:tavLst>
                                        <p:tav tm="0">
                                          <p:val>
                                            <p:fltVal val="0"/>
                                          </p:val>
                                        </p:tav>
                                        <p:tav tm="100000">
                                          <p:val>
                                            <p:strVal val="#ppt_h"/>
                                          </p:val>
                                        </p:tav>
                                      </p:tavLst>
                                    </p:anim>
                                  </p:childTnLst>
                                </p:cTn>
                              </p:par>
                            </p:childTnLst>
                          </p:cTn>
                        </p:par>
                        <p:par>
                          <p:cTn id="31" fill="hold">
                            <p:stCondLst>
                              <p:cond delay="6000"/>
                            </p:stCondLst>
                            <p:childTnLst>
                              <p:par>
                                <p:cTn id="32" presetID="23" presetClass="entr" presetSubtype="16" fill="hold" nodeType="afterEffect">
                                  <p:stCondLst>
                                    <p:cond delay="0"/>
                                  </p:stCondLst>
                                  <p:childTnLst>
                                    <p:set>
                                      <p:cBhvr>
                                        <p:cTn id="33" dur="1" fill="hold">
                                          <p:stCondLst>
                                            <p:cond delay="0"/>
                                          </p:stCondLst>
                                        </p:cTn>
                                        <p:tgtEl>
                                          <p:spTgt spid="22538"/>
                                        </p:tgtEl>
                                        <p:attrNameLst>
                                          <p:attrName>style.visibility</p:attrName>
                                        </p:attrNameLst>
                                      </p:cBhvr>
                                      <p:to>
                                        <p:strVal val="visible"/>
                                      </p:to>
                                    </p:set>
                                    <p:anim calcmode="lin" valueType="num">
                                      <p:cBhvr>
                                        <p:cTn id="34" dur="1000" fill="hold"/>
                                        <p:tgtEl>
                                          <p:spTgt spid="22538"/>
                                        </p:tgtEl>
                                        <p:attrNameLst>
                                          <p:attrName>ppt_w</p:attrName>
                                        </p:attrNameLst>
                                      </p:cBhvr>
                                      <p:tavLst>
                                        <p:tav tm="0">
                                          <p:val>
                                            <p:fltVal val="0"/>
                                          </p:val>
                                        </p:tav>
                                        <p:tav tm="100000">
                                          <p:val>
                                            <p:strVal val="#ppt_w"/>
                                          </p:val>
                                        </p:tav>
                                      </p:tavLst>
                                    </p:anim>
                                    <p:anim calcmode="lin" valueType="num">
                                      <p:cBhvr>
                                        <p:cTn id="35" dur="1000" fill="hold"/>
                                        <p:tgtEl>
                                          <p:spTgt spid="22538"/>
                                        </p:tgtEl>
                                        <p:attrNameLst>
                                          <p:attrName>ppt_h</p:attrName>
                                        </p:attrNameLst>
                                      </p:cBhvr>
                                      <p:tavLst>
                                        <p:tav tm="0">
                                          <p:val>
                                            <p:fltVal val="0"/>
                                          </p:val>
                                        </p:tav>
                                        <p:tav tm="100000">
                                          <p:val>
                                            <p:strVal val="#ppt_h"/>
                                          </p:val>
                                        </p:tav>
                                      </p:tavLst>
                                    </p:anim>
                                  </p:childTnLst>
                                </p:cTn>
                              </p:par>
                            </p:childTnLst>
                          </p:cTn>
                        </p:par>
                        <p:par>
                          <p:cTn id="36" fill="hold">
                            <p:stCondLst>
                              <p:cond delay="7000"/>
                            </p:stCondLst>
                            <p:childTnLst>
                              <p:par>
                                <p:cTn id="37" presetID="31" presetClass="entr" presetSubtype="0" fill="hold" nodeType="afterEffect">
                                  <p:stCondLst>
                                    <p:cond delay="0"/>
                                  </p:stCondLst>
                                  <p:iterate type="lt">
                                    <p:tmPct val="5000"/>
                                  </p:iterate>
                                  <p:childTnLst>
                                    <p:set>
                                      <p:cBhvr>
                                        <p:cTn id="38" dur="1" fill="hold">
                                          <p:stCondLst>
                                            <p:cond delay="0"/>
                                          </p:stCondLst>
                                        </p:cTn>
                                        <p:tgtEl>
                                          <p:spTgt spid="25602"/>
                                        </p:tgtEl>
                                        <p:attrNameLst>
                                          <p:attrName>style.visibility</p:attrName>
                                        </p:attrNameLst>
                                      </p:cBhvr>
                                      <p:to>
                                        <p:strVal val="visible"/>
                                      </p:to>
                                    </p:set>
                                    <p:anim calcmode="lin" valueType="num">
                                      <p:cBhvr>
                                        <p:cTn id="39" dur="1000" fill="hold"/>
                                        <p:tgtEl>
                                          <p:spTgt spid="25602"/>
                                        </p:tgtEl>
                                        <p:attrNameLst>
                                          <p:attrName>ppt_w</p:attrName>
                                        </p:attrNameLst>
                                      </p:cBhvr>
                                      <p:tavLst>
                                        <p:tav tm="0">
                                          <p:val>
                                            <p:fltVal val="0"/>
                                          </p:val>
                                        </p:tav>
                                        <p:tav tm="100000">
                                          <p:val>
                                            <p:strVal val="#ppt_w"/>
                                          </p:val>
                                        </p:tav>
                                      </p:tavLst>
                                    </p:anim>
                                    <p:anim calcmode="lin" valueType="num">
                                      <p:cBhvr>
                                        <p:cTn id="40" dur="1000" fill="hold"/>
                                        <p:tgtEl>
                                          <p:spTgt spid="25602"/>
                                        </p:tgtEl>
                                        <p:attrNameLst>
                                          <p:attrName>ppt_h</p:attrName>
                                        </p:attrNameLst>
                                      </p:cBhvr>
                                      <p:tavLst>
                                        <p:tav tm="0">
                                          <p:val>
                                            <p:fltVal val="0"/>
                                          </p:val>
                                        </p:tav>
                                        <p:tav tm="100000">
                                          <p:val>
                                            <p:strVal val="#ppt_h"/>
                                          </p:val>
                                        </p:tav>
                                      </p:tavLst>
                                    </p:anim>
                                    <p:anim calcmode="lin" valueType="num">
                                      <p:cBhvr>
                                        <p:cTn id="41" dur="1000" fill="hold"/>
                                        <p:tgtEl>
                                          <p:spTgt spid="25602"/>
                                        </p:tgtEl>
                                        <p:attrNameLst>
                                          <p:attrName>style.rotation</p:attrName>
                                        </p:attrNameLst>
                                      </p:cBhvr>
                                      <p:tavLst>
                                        <p:tav tm="0">
                                          <p:val>
                                            <p:fltVal val="90"/>
                                          </p:val>
                                        </p:tav>
                                        <p:tav tm="100000">
                                          <p:val>
                                            <p:fltVal val="0"/>
                                          </p:val>
                                        </p:tav>
                                      </p:tavLst>
                                    </p:anim>
                                    <p:animEffect transition="in" filter="fade">
                                      <p:cBhvr>
                                        <p:cTn id="42" dur="1000"/>
                                        <p:tgtEl>
                                          <p:spTgt spid="25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chemeClr val="bg1"/>
          </a:solidFill>
        </p:spPr>
        <p:txBody>
          <a:bodyPr/>
          <a:lstStyle/>
          <a:p>
            <a:endParaRPr lang="es-ES" dirty="0"/>
          </a:p>
        </p:txBody>
      </p:sp>
      <p:pic>
        <p:nvPicPr>
          <p:cNvPr id="9" name="8 Imagen" descr="0_8992d_c56da4c6_L-jpg.png"/>
          <p:cNvPicPr>
            <a:picLocks noChangeAspect="1"/>
          </p:cNvPicPr>
          <p:nvPr/>
        </p:nvPicPr>
        <p:blipFill>
          <a:blip r:embed="rId2"/>
          <a:stretch>
            <a:fillRect/>
          </a:stretch>
        </p:blipFill>
        <p:spPr>
          <a:xfrm rot="20270638">
            <a:off x="1475584" y="240330"/>
            <a:ext cx="6270668" cy="5643602"/>
          </a:xfrm>
          <a:prstGeom prst="rect">
            <a:avLst/>
          </a:prstGeom>
        </p:spPr>
      </p:pic>
      <p:sp>
        <p:nvSpPr>
          <p:cNvPr id="10" name="9 CuadroTexto"/>
          <p:cNvSpPr txBox="1"/>
          <p:nvPr/>
        </p:nvSpPr>
        <p:spPr>
          <a:xfrm rot="20114641">
            <a:off x="2612575" y="1915270"/>
            <a:ext cx="4282865" cy="2308324"/>
          </a:xfrm>
          <a:prstGeom prst="rect">
            <a:avLst/>
          </a:prstGeom>
          <a:noFill/>
        </p:spPr>
        <p:txBody>
          <a:bodyPr wrap="square" rtlCol="0">
            <a:spAutoFit/>
          </a:bodyPr>
          <a:lstStyle/>
          <a:p>
            <a:r>
              <a:rPr lang="es-ES" sz="2400" dirty="0" smtClean="0">
                <a:solidFill>
                  <a:schemeClr val="bg1"/>
                </a:solidFill>
              </a:rPr>
              <a:t>Para una mejor demostración ten a mano una hoja en blanco y un lápiz  solo escribirás lo que quieras.</a:t>
            </a:r>
            <a:br>
              <a:rPr lang="es-ES" sz="2400" dirty="0" smtClean="0">
                <a:solidFill>
                  <a:schemeClr val="bg1"/>
                </a:solidFill>
              </a:rPr>
            </a:br>
            <a:endParaRPr lang="es-ES" sz="2400" dirty="0" smtClean="0">
              <a:solidFill>
                <a:schemeClr val="bg1"/>
              </a:solidFill>
            </a:endParaRPr>
          </a:p>
          <a:p>
            <a:endParaRPr lang="es-ES" sz="2400" dirty="0"/>
          </a:p>
        </p:txBody>
      </p:sp>
      <p:pic>
        <p:nvPicPr>
          <p:cNvPr id="13314" name="Picture 2" descr="http://www.papelar.com.ar/backend/uploads/sheaffer/PRELUDE-LACA-NEGRA-PALADIO-BOLIGRAFO.png"/>
          <p:cNvPicPr>
            <a:picLocks noChangeAspect="1" noChangeArrowheads="1"/>
          </p:cNvPicPr>
          <p:nvPr/>
        </p:nvPicPr>
        <p:blipFill>
          <a:blip r:embed="rId3"/>
          <a:srcRect/>
          <a:stretch>
            <a:fillRect/>
          </a:stretch>
        </p:blipFill>
        <p:spPr bwMode="auto">
          <a:xfrm>
            <a:off x="3786182" y="3643314"/>
            <a:ext cx="2857500" cy="285750"/>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iterate type="lt">
                                    <p:tmPct val="5000"/>
                                  </p:iterate>
                                  <p:childTnLst>
                                    <p:set>
                                      <p:cBhvr>
                                        <p:cTn id="6" dur="1" fill="hold">
                                          <p:stCondLst>
                                            <p:cond delay="0"/>
                                          </p:stCondLst>
                                        </p:cTn>
                                        <p:tgtEl>
                                          <p:spTgt spid="9"/>
                                        </p:tgtEl>
                                        <p:attrNameLst>
                                          <p:attrName>style.visibility</p:attrName>
                                        </p:attrNameLst>
                                      </p:cBhvr>
                                      <p:to>
                                        <p:strVal val="visible"/>
                                      </p:to>
                                    </p:set>
                                    <p:anim calcmode="lin" valueType="num">
                                      <p:cBhvr>
                                        <p:cTn id="7" dur="2000" fill="hold"/>
                                        <p:tgtEl>
                                          <p:spTgt spid="9"/>
                                        </p:tgtEl>
                                        <p:attrNameLst>
                                          <p:attrName>ppt_w</p:attrName>
                                        </p:attrNameLst>
                                      </p:cBhvr>
                                      <p:tavLst>
                                        <p:tav tm="0">
                                          <p:val>
                                            <p:fltVal val="0"/>
                                          </p:val>
                                        </p:tav>
                                        <p:tav tm="100000">
                                          <p:val>
                                            <p:strVal val="#ppt_w"/>
                                          </p:val>
                                        </p:tav>
                                      </p:tavLst>
                                    </p:anim>
                                    <p:anim calcmode="lin" valueType="num">
                                      <p:cBhvr>
                                        <p:cTn id="8" dur="2000" fill="hold"/>
                                        <p:tgtEl>
                                          <p:spTgt spid="9"/>
                                        </p:tgtEl>
                                        <p:attrNameLst>
                                          <p:attrName>ppt_h</p:attrName>
                                        </p:attrNameLst>
                                      </p:cBhvr>
                                      <p:tavLst>
                                        <p:tav tm="0">
                                          <p:val>
                                            <p:fltVal val="0"/>
                                          </p:val>
                                        </p:tav>
                                        <p:tav tm="100000">
                                          <p:val>
                                            <p:strVal val="#ppt_h"/>
                                          </p:val>
                                        </p:tav>
                                      </p:tavLst>
                                    </p:anim>
                                    <p:anim calcmode="lin" valueType="num">
                                      <p:cBhvr>
                                        <p:cTn id="9" dur="2000" fill="hold"/>
                                        <p:tgtEl>
                                          <p:spTgt spid="9"/>
                                        </p:tgtEl>
                                        <p:attrNameLst>
                                          <p:attrName>style.rotation</p:attrName>
                                        </p:attrNameLst>
                                      </p:cBhvr>
                                      <p:tavLst>
                                        <p:tav tm="0">
                                          <p:val>
                                            <p:fltVal val="90"/>
                                          </p:val>
                                        </p:tav>
                                        <p:tav tm="100000">
                                          <p:val>
                                            <p:fltVal val="0"/>
                                          </p:val>
                                        </p:tav>
                                      </p:tavLst>
                                    </p:anim>
                                    <p:animEffect transition="in" filter="fade">
                                      <p:cBhvr>
                                        <p:cTn id="10" dur="2000"/>
                                        <p:tgtEl>
                                          <p:spTgt spid="9"/>
                                        </p:tgtEl>
                                      </p:cBhvr>
                                    </p:animEffect>
                                  </p:childTnLst>
                                </p:cTn>
                              </p:par>
                            </p:childTnLst>
                          </p:cTn>
                        </p:par>
                        <p:par>
                          <p:cTn id="11" fill="hold">
                            <p:stCondLst>
                              <p:cond delay="2000"/>
                            </p:stCondLst>
                            <p:childTnLst>
                              <p:par>
                                <p:cTn id="12" presetID="2" presetClass="entr" presetSubtype="6" fill="hold" nodeType="afterEffect">
                                  <p:stCondLst>
                                    <p:cond delay="0"/>
                                  </p:stCondLst>
                                  <p:childTnLst>
                                    <p:set>
                                      <p:cBhvr>
                                        <p:cTn id="13" dur="1" fill="hold">
                                          <p:stCondLst>
                                            <p:cond delay="0"/>
                                          </p:stCondLst>
                                        </p:cTn>
                                        <p:tgtEl>
                                          <p:spTgt spid="13314"/>
                                        </p:tgtEl>
                                        <p:attrNameLst>
                                          <p:attrName>style.visibility</p:attrName>
                                        </p:attrNameLst>
                                      </p:cBhvr>
                                      <p:to>
                                        <p:strVal val="visible"/>
                                      </p:to>
                                    </p:set>
                                    <p:anim calcmode="lin" valueType="num">
                                      <p:cBhvr additive="base">
                                        <p:cTn id="14" dur="1000" fill="hold"/>
                                        <p:tgtEl>
                                          <p:spTgt spid="13314"/>
                                        </p:tgtEl>
                                        <p:attrNameLst>
                                          <p:attrName>ppt_x</p:attrName>
                                        </p:attrNameLst>
                                      </p:cBhvr>
                                      <p:tavLst>
                                        <p:tav tm="0">
                                          <p:val>
                                            <p:strVal val="1+#ppt_w/2"/>
                                          </p:val>
                                        </p:tav>
                                        <p:tav tm="100000">
                                          <p:val>
                                            <p:strVal val="#ppt_x"/>
                                          </p:val>
                                        </p:tav>
                                      </p:tavLst>
                                    </p:anim>
                                    <p:anim calcmode="lin" valueType="num">
                                      <p:cBhvr additive="base">
                                        <p:cTn id="15" dur="1000" fill="hold"/>
                                        <p:tgtEl>
                                          <p:spTgt spid="13314"/>
                                        </p:tgtEl>
                                        <p:attrNameLst>
                                          <p:attrName>ppt_y</p:attrName>
                                        </p:attrNameLst>
                                      </p:cBhvr>
                                      <p:tavLst>
                                        <p:tav tm="0">
                                          <p:val>
                                            <p:strVal val="1+#ppt_h/2"/>
                                          </p:val>
                                        </p:tav>
                                        <p:tav tm="100000">
                                          <p:val>
                                            <p:strVal val="#ppt_y"/>
                                          </p:val>
                                        </p:tav>
                                      </p:tavLst>
                                    </p:anim>
                                  </p:childTnLst>
                                </p:cTn>
                              </p:par>
                            </p:childTnLst>
                          </p:cTn>
                        </p:par>
                        <p:par>
                          <p:cTn id="16" fill="hold">
                            <p:stCondLst>
                              <p:cond delay="3000"/>
                            </p:stCondLst>
                            <p:childTnLst>
                              <p:par>
                                <p:cTn id="17" presetID="29" presetClass="entr" presetSubtype="0" fill="hold" grpId="0"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p:cTn id="19" dur="2000" fill="hold"/>
                                        <p:tgtEl>
                                          <p:spTgt spid="10"/>
                                        </p:tgtEl>
                                        <p:attrNameLst>
                                          <p:attrName>ppt_x</p:attrName>
                                        </p:attrNameLst>
                                      </p:cBhvr>
                                      <p:tavLst>
                                        <p:tav tm="0">
                                          <p:val>
                                            <p:strVal val="#ppt_x-.2"/>
                                          </p:val>
                                        </p:tav>
                                        <p:tav tm="100000">
                                          <p:val>
                                            <p:strVal val="#ppt_x"/>
                                          </p:val>
                                        </p:tav>
                                      </p:tavLst>
                                    </p:anim>
                                    <p:anim calcmode="lin" valueType="num">
                                      <p:cBhvr>
                                        <p:cTn id="20" dur="2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21"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10" name="9 Imagen" descr="foto-de-cielo.jpeg"/>
          <p:cNvPicPr>
            <a:picLocks noChangeAspect="1"/>
          </p:cNvPicPr>
          <p:nvPr/>
        </p:nvPicPr>
        <p:blipFill>
          <a:blip r:embed="rId3"/>
          <a:stretch>
            <a:fillRect/>
          </a:stretch>
        </p:blipFill>
        <p:spPr>
          <a:xfrm>
            <a:off x="0" y="0"/>
            <a:ext cx="9144000" cy="6858000"/>
          </a:xfrm>
          <a:prstGeom prst="rect">
            <a:avLst/>
          </a:prstGeom>
        </p:spPr>
      </p:pic>
      <p:pic>
        <p:nvPicPr>
          <p:cNvPr id="11" name="10 Imagen" descr="foto-de-cielo.jpeg"/>
          <p:cNvPicPr>
            <a:picLocks noChangeAspect="1"/>
          </p:cNvPicPr>
          <p:nvPr/>
        </p:nvPicPr>
        <p:blipFill>
          <a:blip r:embed="rId3"/>
          <a:stretch>
            <a:fillRect/>
          </a:stretch>
        </p:blipFill>
        <p:spPr>
          <a:xfrm>
            <a:off x="0" y="0"/>
            <a:ext cx="9144000" cy="6858000"/>
          </a:xfrm>
          <a:prstGeom prst="rect">
            <a:avLst/>
          </a:prstGeom>
        </p:spPr>
      </p:pic>
      <p:sp>
        <p:nvSpPr>
          <p:cNvPr id="13" name="12 CuadroTexto"/>
          <p:cNvSpPr txBox="1"/>
          <p:nvPr/>
        </p:nvSpPr>
        <p:spPr>
          <a:xfrm>
            <a:off x="4214810" y="1285860"/>
            <a:ext cx="4643470" cy="390876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solidFill>
                  <a:srgbClr val="FF0000"/>
                </a:solidFill>
                <a:effectLst>
                  <a:outerShdw blurRad="76200" dist="50800" dir="5400000" algn="tl" rotWithShape="0">
                    <a:srgbClr val="000000">
                      <a:alpha val="65000"/>
                    </a:srgbClr>
                  </a:outerShdw>
                </a:effectLst>
              </a:rPr>
              <a:t>Suponte que tienes una aparición y te dice que has llegado al final de tu vida y que debes de irte ya ¿como crees que reaccionarías? </a:t>
            </a:r>
          </a:p>
          <a:p>
            <a:pPr algn="ctr"/>
            <a:endParaRPr lang="es-ES" sz="2800" b="1" spc="50" dirty="0" smtClean="0">
              <a:ln w="11430"/>
              <a:solidFill>
                <a:srgbClr val="FF0000"/>
              </a:solidFill>
              <a:effectLst>
                <a:outerShdw blurRad="76200" dist="50800" dir="5400000" algn="tl" rotWithShape="0">
                  <a:srgbClr val="000000">
                    <a:alpha val="65000"/>
                  </a:srgbClr>
                </a:outerShdw>
              </a:effectLst>
            </a:endParaRPr>
          </a:p>
          <a:p>
            <a:endParaRPr lang="es-ES" sz="2800" b="1" spc="50" dirty="0">
              <a:ln w="11430"/>
              <a:solidFill>
                <a:srgbClr val="FF0000"/>
              </a:solidFill>
              <a:effectLst>
                <a:outerShdw blurRad="76200" dist="50800" dir="5400000" algn="tl" rotWithShape="0">
                  <a:srgbClr val="000000">
                    <a:alpha val="65000"/>
                  </a:srgbClr>
                </a:outerShdw>
              </a:effectLst>
            </a:endParaRPr>
          </a:p>
        </p:txBody>
      </p:sp>
      <p:pic>
        <p:nvPicPr>
          <p:cNvPr id="24578" name="Picture 2" descr="tubes femme"/>
          <p:cNvPicPr>
            <a:picLocks noChangeAspect="1" noChangeArrowheads="1"/>
          </p:cNvPicPr>
          <p:nvPr/>
        </p:nvPicPr>
        <p:blipFill>
          <a:blip r:embed="rId4"/>
          <a:srcRect/>
          <a:stretch>
            <a:fillRect/>
          </a:stretch>
        </p:blipFill>
        <p:spPr bwMode="auto">
          <a:xfrm rot="20763802">
            <a:off x="-887089" y="-173142"/>
            <a:ext cx="6005943" cy="7511656"/>
          </a:xfrm>
          <a:prstGeom prst="rect">
            <a:avLst/>
          </a:prstGeom>
          <a:no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9" fill="hold" nodeType="with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strips(upLeft)">
                                      <p:cBhvr>
                                        <p:cTn id="7" dur="3000"/>
                                        <p:tgtEl>
                                          <p:spTgt spid="11"/>
                                        </p:tgtEl>
                                      </p:cBhvr>
                                    </p:animEffect>
                                  </p:childTnLst>
                                </p:cTn>
                              </p:par>
                              <p:par>
                                <p:cTn id="8" presetID="18" presetClass="entr" presetSubtype="6" fill="hold"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strips(downRight)">
                                      <p:cBhvr>
                                        <p:cTn id="10" dur="3000"/>
                                        <p:tgtEl>
                                          <p:spTgt spid="10"/>
                                        </p:tgtEl>
                                      </p:cBhvr>
                                    </p:animEffect>
                                  </p:childTnLst>
                                </p:cTn>
                              </p:par>
                            </p:childTnLst>
                          </p:cTn>
                        </p:par>
                        <p:par>
                          <p:cTn id="11" fill="hold">
                            <p:stCondLst>
                              <p:cond delay="3000"/>
                            </p:stCondLst>
                            <p:childTnLst>
                              <p:par>
                                <p:cTn id="12" presetID="10" presetClass="entr" presetSubtype="0" fill="hold" nodeType="afterEffect">
                                  <p:stCondLst>
                                    <p:cond delay="0"/>
                                  </p:stCondLst>
                                  <p:childTnLst>
                                    <p:set>
                                      <p:cBhvr>
                                        <p:cTn id="13" dur="1" fill="hold">
                                          <p:stCondLst>
                                            <p:cond delay="0"/>
                                          </p:stCondLst>
                                        </p:cTn>
                                        <p:tgtEl>
                                          <p:spTgt spid="24578"/>
                                        </p:tgtEl>
                                        <p:attrNameLst>
                                          <p:attrName>style.visibility</p:attrName>
                                        </p:attrNameLst>
                                      </p:cBhvr>
                                      <p:to>
                                        <p:strVal val="visible"/>
                                      </p:to>
                                    </p:set>
                                    <p:animEffect transition="in" filter="fade">
                                      <p:cBhvr>
                                        <p:cTn id="14" dur="2000"/>
                                        <p:tgtEl>
                                          <p:spTgt spid="24578"/>
                                        </p:tgtEl>
                                      </p:cBhvr>
                                    </p:animEffect>
                                  </p:childTnLst>
                                </p:cTn>
                              </p:par>
                            </p:childTnLst>
                          </p:cTn>
                        </p:par>
                        <p:par>
                          <p:cTn id="15" fill="hold">
                            <p:stCondLst>
                              <p:cond delay="5000"/>
                            </p:stCondLst>
                            <p:childTnLst>
                              <p:par>
                                <p:cTn id="16" presetID="52" presetClass="entr" presetSubtype="0" fill="hold" grpId="0" nodeType="afterEffect">
                                  <p:stCondLst>
                                    <p:cond delay="0"/>
                                  </p:stCondLst>
                                  <p:childTnLst>
                                    <p:set>
                                      <p:cBhvr>
                                        <p:cTn id="17" dur="1" fill="hold">
                                          <p:stCondLst>
                                            <p:cond delay="0"/>
                                          </p:stCondLst>
                                        </p:cTn>
                                        <p:tgtEl>
                                          <p:spTgt spid="13"/>
                                        </p:tgtEl>
                                        <p:attrNameLst>
                                          <p:attrName>style.visibility</p:attrName>
                                        </p:attrNameLst>
                                      </p:cBhvr>
                                      <p:to>
                                        <p:strVal val="visible"/>
                                      </p:to>
                                    </p:set>
                                    <p:animScale>
                                      <p:cBhvr>
                                        <p:cTn id="18" dur="2000" decel="50000" fill="hold">
                                          <p:stCondLst>
                                            <p:cond delay="0"/>
                                          </p:stCondLst>
                                        </p:cTn>
                                        <p:tgtEl>
                                          <p:spTgt spid="13"/>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13"/>
                                        </p:tgtEl>
                                        <p:attrNameLst>
                                          <p:attrName>ppt_x</p:attrName>
                                          <p:attrName>ppt_y</p:attrName>
                                        </p:attrNameLst>
                                      </p:cBhvr>
                                    </p:animMotion>
                                    <p:animEffect transition="in" filter="fade">
                                      <p:cBhvr>
                                        <p:cTn id="20" dur="20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Marcador de contenido" descr="Mitcpe-1.jpg-magico momento.jpg"/>
          <p:cNvPicPr>
            <a:picLocks noGrp="1" noChangeAspect="1"/>
          </p:cNvPicPr>
          <p:nvPr>
            <p:ph idx="1"/>
          </p:nvPr>
        </p:nvPicPr>
        <p:blipFill>
          <a:blip r:embed="rId2"/>
          <a:stretch>
            <a:fillRect/>
          </a:stretch>
        </p:blipFill>
        <p:spPr>
          <a:xfrm>
            <a:off x="0" y="0"/>
            <a:ext cx="9197577" cy="6858000"/>
          </a:xfrm>
        </p:spPr>
      </p:pic>
      <p:sp>
        <p:nvSpPr>
          <p:cNvPr id="8" name="7 CuadroTexto"/>
          <p:cNvSpPr txBox="1"/>
          <p:nvPr/>
        </p:nvSpPr>
        <p:spPr>
          <a:xfrm>
            <a:off x="902513" y="-1428784"/>
            <a:ext cx="184731" cy="369332"/>
          </a:xfrm>
          <a:prstGeom prst="rect">
            <a:avLst/>
          </a:prstGeom>
          <a:noFill/>
        </p:spPr>
        <p:txBody>
          <a:bodyPr wrap="none" rtlCol="0">
            <a:spAutoFit/>
          </a:bodyPr>
          <a:lstStyle/>
          <a:p>
            <a:endParaRPr lang="es-ES" dirty="0"/>
          </a:p>
        </p:txBody>
      </p:sp>
      <p:pic>
        <p:nvPicPr>
          <p:cNvPr id="5" name="6 Marcador de contenido" descr="Mitcpe-1.jpg-magico momento.jpg"/>
          <p:cNvPicPr>
            <a:picLocks noChangeAspect="1"/>
          </p:cNvPicPr>
          <p:nvPr/>
        </p:nvPicPr>
        <p:blipFill>
          <a:blip r:embed="rId2"/>
          <a:stretch>
            <a:fillRect/>
          </a:stretch>
        </p:blipFill>
        <p:spPr>
          <a:xfrm>
            <a:off x="0" y="0"/>
            <a:ext cx="9197577" cy="6858000"/>
          </a:xfrm>
          <a:prstGeom prst="rect">
            <a:avLst/>
          </a:prstGeom>
        </p:spPr>
      </p:pic>
      <p:pic>
        <p:nvPicPr>
          <p:cNvPr id="6" name="6 Marcador de contenido" descr="Mitcpe-1.jpg-magico momento.jpg"/>
          <p:cNvPicPr>
            <a:picLocks noChangeAspect="1"/>
          </p:cNvPicPr>
          <p:nvPr/>
        </p:nvPicPr>
        <p:blipFill>
          <a:blip r:embed="rId2"/>
          <a:stretch>
            <a:fillRect/>
          </a:stretch>
        </p:blipFill>
        <p:spPr>
          <a:xfrm>
            <a:off x="0" y="0"/>
            <a:ext cx="9197577" cy="6858000"/>
          </a:xfrm>
          <a:prstGeom prst="rect">
            <a:avLst/>
          </a:prstGeom>
        </p:spPr>
      </p:pic>
      <p:sp>
        <p:nvSpPr>
          <p:cNvPr id="9" name="8 CuadroTexto"/>
          <p:cNvSpPr txBox="1"/>
          <p:nvPr/>
        </p:nvSpPr>
        <p:spPr>
          <a:xfrm>
            <a:off x="2357422" y="357166"/>
            <a:ext cx="4857784" cy="224676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solidFill>
                  <a:srgbClr val="FF3300"/>
                </a:solidFill>
                <a:effectLst>
                  <a:outerShdw blurRad="76200" dist="50800" dir="5400000" algn="tl" rotWithShape="0">
                    <a:srgbClr val="000000">
                      <a:alpha val="65000"/>
                    </a:srgbClr>
                  </a:outerShdw>
                </a:effectLst>
              </a:rPr>
              <a:t>Seguro que llorarías , dirías que no quieres irte, pedirías más tiempo y mil cosas más...</a:t>
            </a:r>
            <a:br>
              <a:rPr lang="es-ES" sz="2800" b="1" spc="50" dirty="0" smtClean="0">
                <a:ln w="11430"/>
                <a:solidFill>
                  <a:srgbClr val="FF3300"/>
                </a:solidFill>
                <a:effectLst>
                  <a:outerShdw blurRad="76200" dist="50800" dir="5400000" algn="tl" rotWithShape="0">
                    <a:srgbClr val="000000">
                      <a:alpha val="65000"/>
                    </a:srgbClr>
                  </a:outerShdw>
                </a:effectLst>
              </a:rPr>
            </a:br>
            <a:endParaRPr lang="es-ES" sz="2800" b="1" spc="50" dirty="0" smtClean="0">
              <a:ln w="11430"/>
              <a:solidFill>
                <a:srgbClr val="FF3300"/>
              </a:solidFill>
              <a:effectLst>
                <a:outerShdw blurRad="76200" dist="50800" dir="5400000" algn="tl" rotWithShape="0">
                  <a:srgbClr val="000000">
                    <a:alpha val="65000"/>
                  </a:srgbClr>
                </a:outerShdw>
              </a:effectLst>
            </a:endParaRPr>
          </a:p>
          <a:p>
            <a:pPr algn="ctr"/>
            <a:endParaRPr lang="es-ES" sz="2800" b="1" spc="50" dirty="0">
              <a:ln w="11430"/>
              <a:solidFill>
                <a:srgbClr val="FF3300"/>
              </a:solidFill>
              <a:effectLst>
                <a:outerShdw blurRad="76200" dist="50800" dir="5400000" algn="tl" rotWithShape="0">
                  <a:srgbClr val="000000">
                    <a:alpha val="65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8)">
                                      <p:cBhvr>
                                        <p:cTn id="7" dur="5000"/>
                                        <p:tgtEl>
                                          <p:spTgt spid="6"/>
                                        </p:tgtEl>
                                      </p:cBhvr>
                                    </p:animEffect>
                                  </p:childTnLst>
                                </p:cTn>
                              </p:par>
                              <p:par>
                                <p:cTn id="8" presetID="4" presetClass="entr" presetSubtype="16"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ox(in)">
                                      <p:cBhvr>
                                        <p:cTn id="10" dur="5000"/>
                                        <p:tgtEl>
                                          <p:spTgt spid="5"/>
                                        </p:tgtEl>
                                      </p:cBhvr>
                                    </p:animEffect>
                                  </p:childTnLst>
                                </p:cTn>
                              </p:par>
                              <p:par>
                                <p:cTn id="11" presetID="13" presetClass="entr" presetSubtype="32"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plus(out)">
                                      <p:cBhvr>
                                        <p:cTn id="13" dur="2000"/>
                                        <p:tgtEl>
                                          <p:spTgt spid="7"/>
                                        </p:tgtEl>
                                      </p:cBhvr>
                                    </p:animEffect>
                                  </p:childTnLst>
                                </p:cTn>
                              </p:par>
                            </p:childTnLst>
                          </p:cTn>
                        </p:par>
                        <p:par>
                          <p:cTn id="14" fill="hold">
                            <p:stCondLst>
                              <p:cond delay="5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5-de-Junio-Dia-Mundial-del-Medio-Ambiente-a17597843.jpg"/>
          <p:cNvPicPr>
            <a:picLocks noChangeAspect="1"/>
          </p:cNvPicPr>
          <p:nvPr/>
        </p:nvPicPr>
        <p:blipFill>
          <a:blip r:embed="rId2"/>
          <a:stretch>
            <a:fillRect/>
          </a:stretch>
        </p:blipFill>
        <p:spPr>
          <a:xfrm>
            <a:off x="0" y="0"/>
            <a:ext cx="9144000" cy="6858000"/>
          </a:xfrm>
          <a:prstGeom prst="rect">
            <a:avLst/>
          </a:prstGeom>
        </p:spPr>
      </p:pic>
      <p:pic>
        <p:nvPicPr>
          <p:cNvPr id="8" name="7 Imagen" descr="5-de-Junio-Dia-Mundial-del-Medio-Ambiente-a17597843.jpg"/>
          <p:cNvPicPr>
            <a:picLocks noChangeAspect="1"/>
          </p:cNvPicPr>
          <p:nvPr/>
        </p:nvPicPr>
        <p:blipFill>
          <a:blip r:embed="rId2"/>
          <a:stretch>
            <a:fillRect/>
          </a:stretch>
        </p:blipFill>
        <p:spPr>
          <a:xfrm>
            <a:off x="0" y="0"/>
            <a:ext cx="9144000" cy="6858000"/>
          </a:xfrm>
          <a:prstGeom prst="rect">
            <a:avLst/>
          </a:prstGeom>
        </p:spPr>
      </p:pic>
      <p:pic>
        <p:nvPicPr>
          <p:cNvPr id="9" name="8 Imagen" descr="5-de-Junio-Dia-Mundial-del-Medio-Ambiente-a17597843.jpg"/>
          <p:cNvPicPr>
            <a:picLocks noChangeAspect="1"/>
          </p:cNvPicPr>
          <p:nvPr/>
        </p:nvPicPr>
        <p:blipFill>
          <a:blip r:embed="rId2"/>
          <a:stretch>
            <a:fillRect/>
          </a:stretch>
        </p:blipFill>
        <p:spPr>
          <a:xfrm>
            <a:off x="0" y="0"/>
            <a:ext cx="9144000" cy="6858000"/>
          </a:xfrm>
          <a:prstGeom prst="rect">
            <a:avLst/>
          </a:prstGeom>
        </p:spPr>
      </p:pic>
      <p:sp>
        <p:nvSpPr>
          <p:cNvPr id="10" name="9 CuadroTexto"/>
          <p:cNvSpPr txBox="1"/>
          <p:nvPr/>
        </p:nvSpPr>
        <p:spPr>
          <a:xfrm>
            <a:off x="428596" y="4500570"/>
            <a:ext cx="4857784" cy="267765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solidFill>
                  <a:srgbClr val="FF0000"/>
                </a:solidFill>
                <a:effectLst>
                  <a:outerShdw blurRad="76200" dist="50800" dir="5400000" algn="tl" rotWithShape="0">
                    <a:srgbClr val="000000">
                      <a:alpha val="65000"/>
                    </a:srgbClr>
                  </a:outerShdw>
                </a:effectLst>
              </a:rPr>
              <a:t>Suponte que esa aparición se apiada de ti y te concede el deseo de estar más tiempo y te da  24 horas más para que puedas hacer lo que desees </a:t>
            </a:r>
          </a:p>
          <a:p>
            <a:endParaRPr lang="es-ES" sz="2800" b="1" spc="50" dirty="0">
              <a:ln w="11430"/>
              <a:solidFill>
                <a:srgbClr val="FF0000"/>
              </a:solidFill>
              <a:effectLst>
                <a:outerShdw blurRad="76200" dist="50800" dir="5400000" algn="tl" rotWithShape="0">
                  <a:srgbClr val="000000">
                    <a:alpha val="65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diamond(out)">
                                      <p:cBhvr>
                                        <p:cTn id="7" dur="3000"/>
                                        <p:tgtEl>
                                          <p:spTgt spid="9"/>
                                        </p:tgtEl>
                                      </p:cBhvr>
                                    </p:animEffect>
                                  </p:childTnLst>
                                </p:cTn>
                              </p:par>
                              <p:par>
                                <p:cTn id="8" presetID="13" presetClass="entr" presetSubtype="16"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plus(in)">
                                      <p:cBhvr>
                                        <p:cTn id="10" dur="3000"/>
                                        <p:tgtEl>
                                          <p:spTgt spid="8"/>
                                        </p:tgtEl>
                                      </p:cBhvr>
                                    </p:animEffect>
                                  </p:childTnLst>
                                </p:cTn>
                              </p:par>
                              <p:par>
                                <p:cTn id="11" presetID="20" presetClass="entr" presetSubtype="0"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edge">
                                      <p:cBhvr>
                                        <p:cTn id="13" dur="3000"/>
                                        <p:tgtEl>
                                          <p:spTgt spid="6"/>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Scale>
                                      <p:cBhvr>
                                        <p:cTn id="17"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10"/>
                                        </p:tgtEl>
                                        <p:attrNameLst>
                                          <p:attrName>ppt_x</p:attrName>
                                          <p:attrName>ppt_y</p:attrName>
                                        </p:attrNameLst>
                                      </p:cBhvr>
                                    </p:animMotion>
                                    <p:animEffect transition="in" filter="fade">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8" name="7 CuadroTexto"/>
          <p:cNvSpPr txBox="1"/>
          <p:nvPr/>
        </p:nvSpPr>
        <p:spPr>
          <a:xfrm>
            <a:off x="1785918" y="-738664"/>
            <a:ext cx="184731" cy="646331"/>
          </a:xfrm>
          <a:prstGeom prst="rect">
            <a:avLst/>
          </a:prstGeom>
          <a:noFill/>
        </p:spPr>
        <p:txBody>
          <a:bodyPr wrap="none" rtlCol="0">
            <a:spAutoFit/>
          </a:bodyPr>
          <a:lstStyle/>
          <a:p>
            <a:endParaRPr lang="es-ES" dirty="0" smtClean="0">
              <a:solidFill>
                <a:srgbClr val="FFFF00"/>
              </a:solidFill>
            </a:endParaRPr>
          </a:p>
          <a:p>
            <a:endParaRPr lang="es-ES" dirty="0"/>
          </a:p>
        </p:txBody>
      </p:sp>
      <p:pic>
        <p:nvPicPr>
          <p:cNvPr id="9" name="8 Imagen" descr="05 Tristeza.jpg"/>
          <p:cNvPicPr>
            <a:picLocks noChangeAspect="1"/>
          </p:cNvPicPr>
          <p:nvPr/>
        </p:nvPicPr>
        <p:blipFill>
          <a:blip r:embed="rId2"/>
          <a:stretch>
            <a:fillRect/>
          </a:stretch>
        </p:blipFill>
        <p:spPr>
          <a:xfrm>
            <a:off x="-1" y="0"/>
            <a:ext cx="9132109" cy="6858000"/>
          </a:xfrm>
          <a:prstGeom prst="rect">
            <a:avLst/>
          </a:prstGeom>
        </p:spPr>
      </p:pic>
      <p:sp>
        <p:nvSpPr>
          <p:cNvPr id="10" name="9 CuadroTexto"/>
          <p:cNvSpPr txBox="1"/>
          <p:nvPr/>
        </p:nvSpPr>
        <p:spPr>
          <a:xfrm>
            <a:off x="-1214478" y="7500966"/>
            <a:ext cx="3286148" cy="2308324"/>
          </a:xfrm>
          <a:prstGeom prst="rect">
            <a:avLst/>
          </a:prstGeom>
          <a:noFill/>
        </p:spPr>
        <p:txBody>
          <a:bodyPr wrap="square" rtlCol="0">
            <a:spAutoFit/>
          </a:bodyPr>
          <a:lstStyle/>
          <a:p>
            <a:pPr algn="ctr"/>
            <a:r>
              <a:rPr lang="es-ES" dirty="0" err="1" smtClean="0">
                <a:solidFill>
                  <a:schemeClr val="bg1"/>
                </a:solidFill>
              </a:rPr>
              <a:t>Despues</a:t>
            </a:r>
            <a:r>
              <a:rPr lang="es-ES" dirty="0" smtClean="0">
                <a:solidFill>
                  <a:schemeClr val="bg1"/>
                </a:solidFill>
              </a:rPr>
              <a:t> de esas 24 horas marcharás sin más aviso, en esas circunstancias </a:t>
            </a:r>
          </a:p>
          <a:p>
            <a:pPr algn="ctr"/>
            <a:r>
              <a:rPr lang="es-ES" dirty="0" smtClean="0">
                <a:solidFill>
                  <a:schemeClr val="bg1"/>
                </a:solidFill>
              </a:rPr>
              <a:t>TU¿QUE HARIAS?</a:t>
            </a:r>
          </a:p>
          <a:p>
            <a:endParaRPr lang="es-ES" dirty="0" smtClean="0">
              <a:solidFill>
                <a:schemeClr val="bg1"/>
              </a:solidFill>
            </a:endParaRPr>
          </a:p>
          <a:p>
            <a:endParaRPr lang="es-ES" dirty="0" smtClean="0">
              <a:solidFill>
                <a:schemeClr val="bg1"/>
              </a:solidFill>
            </a:endParaRPr>
          </a:p>
          <a:p>
            <a:endParaRPr lang="es-ES" dirty="0" smtClean="0">
              <a:solidFill>
                <a:schemeClr val="bg1"/>
              </a:solidFill>
            </a:endParaRPr>
          </a:p>
          <a:p>
            <a:endParaRPr lang="es-ES" dirty="0">
              <a:solidFill>
                <a:schemeClr val="bg1"/>
              </a:solidFill>
            </a:endParaRPr>
          </a:p>
        </p:txBody>
      </p:sp>
      <p:pic>
        <p:nvPicPr>
          <p:cNvPr id="6" name="5 Imagen" descr="05 Tristeza.jpg"/>
          <p:cNvPicPr>
            <a:picLocks noChangeAspect="1"/>
          </p:cNvPicPr>
          <p:nvPr/>
        </p:nvPicPr>
        <p:blipFill>
          <a:blip r:embed="rId2"/>
          <a:stretch>
            <a:fillRect/>
          </a:stretch>
        </p:blipFill>
        <p:spPr>
          <a:xfrm>
            <a:off x="11891" y="0"/>
            <a:ext cx="9132109" cy="6858000"/>
          </a:xfrm>
          <a:prstGeom prst="rect">
            <a:avLst/>
          </a:prstGeom>
        </p:spPr>
      </p:pic>
      <p:pic>
        <p:nvPicPr>
          <p:cNvPr id="7" name="6 Imagen" descr="05 Tristeza.jpg"/>
          <p:cNvPicPr>
            <a:picLocks noChangeAspect="1"/>
          </p:cNvPicPr>
          <p:nvPr/>
        </p:nvPicPr>
        <p:blipFill>
          <a:blip r:embed="rId2"/>
          <a:stretch>
            <a:fillRect/>
          </a:stretch>
        </p:blipFill>
        <p:spPr>
          <a:xfrm>
            <a:off x="0" y="0"/>
            <a:ext cx="9132109" cy="6858000"/>
          </a:xfrm>
          <a:prstGeom prst="rect">
            <a:avLst/>
          </a:prstGeom>
        </p:spPr>
      </p:pic>
      <p:sp>
        <p:nvSpPr>
          <p:cNvPr id="11" name="10 CuadroTexto"/>
          <p:cNvSpPr txBox="1"/>
          <p:nvPr/>
        </p:nvSpPr>
        <p:spPr>
          <a:xfrm>
            <a:off x="785786" y="2143116"/>
            <a:ext cx="4429156" cy="2677656"/>
          </a:xfrm>
          <a:prstGeom prst="rect">
            <a:avLst/>
          </a:prstGeom>
          <a:noFill/>
        </p:spPr>
        <p:txBody>
          <a:bodyPr wrap="square" rtlCol="0">
            <a:spAutoFit/>
            <a:scene3d>
              <a:camera prst="orthographicFront"/>
              <a:lightRig rig="balanced" dir="t">
                <a:rot lat="0" lon="0" rev="2100000"/>
              </a:lightRig>
            </a:scene3d>
            <a:sp3d extrusionH="57150" prstMaterial="metal">
              <a:bevelT w="38100" h="25400"/>
              <a:contourClr>
                <a:schemeClr val="bg2"/>
              </a:contourClr>
            </a:sp3d>
          </a:bodyPr>
          <a:lstStyle/>
          <a:p>
            <a:pPr algn="ctr"/>
            <a:r>
              <a:rPr lang="es-ES" sz="2800" b="1" dirty="0" smtClean="0">
                <a:ln w="50800"/>
                <a:solidFill>
                  <a:schemeClr val="bg1">
                    <a:shade val="50000"/>
                  </a:schemeClr>
                </a:solidFill>
              </a:rPr>
              <a:t>Después de esas 24 horas marcharás sin más aviso, en esas circunstancias </a:t>
            </a:r>
          </a:p>
          <a:p>
            <a:endParaRPr lang="es-ES" sz="2800" b="1" dirty="0" smtClean="0">
              <a:ln w="50800"/>
              <a:solidFill>
                <a:schemeClr val="bg1">
                  <a:shade val="50000"/>
                </a:schemeClr>
              </a:solidFill>
            </a:endParaRPr>
          </a:p>
          <a:p>
            <a:endParaRPr lang="es-ES" sz="2800" b="1" dirty="0" smtClean="0">
              <a:ln w="50800"/>
              <a:solidFill>
                <a:schemeClr val="bg1">
                  <a:shade val="50000"/>
                </a:schemeClr>
              </a:solidFill>
            </a:endParaRPr>
          </a:p>
          <a:p>
            <a:endParaRPr lang="es-ES" sz="2800" b="1" dirty="0">
              <a:ln w="50800"/>
              <a:solidFill>
                <a:schemeClr val="bg1">
                  <a:shade val="50000"/>
                </a:schemeClr>
              </a:solidFill>
            </a:endParaRPr>
          </a:p>
        </p:txBody>
      </p:sp>
      <p:sp>
        <p:nvSpPr>
          <p:cNvPr id="12" name="11 CuadroTexto"/>
          <p:cNvSpPr txBox="1"/>
          <p:nvPr/>
        </p:nvSpPr>
        <p:spPr>
          <a:xfrm>
            <a:off x="1142976" y="3357562"/>
            <a:ext cx="3321743" cy="1815882"/>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600" b="1" spc="50" dirty="0" smtClean="0">
                <a:ln w="11430"/>
                <a:solidFill>
                  <a:srgbClr val="FF0000"/>
                </a:solidFill>
                <a:effectLst>
                  <a:outerShdw blurRad="76200" dist="50800" dir="5400000" algn="tl" rotWithShape="0">
                    <a:srgbClr val="000000">
                      <a:alpha val="65000"/>
                    </a:srgbClr>
                  </a:outerShdw>
                </a:effectLst>
                <a:latin typeface="Algerian" pitchFamily="82" charset="0"/>
              </a:rPr>
              <a:t>Tu </a:t>
            </a:r>
          </a:p>
          <a:p>
            <a:pPr algn="ctr"/>
            <a:r>
              <a:rPr lang="es-ES" sz="3600" b="1" spc="50" dirty="0" smtClean="0">
                <a:ln w="11430"/>
                <a:solidFill>
                  <a:srgbClr val="FF0000"/>
                </a:solidFill>
                <a:effectLst>
                  <a:outerShdw blurRad="76200" dist="50800" dir="5400000" algn="tl" rotWithShape="0">
                    <a:srgbClr val="000000">
                      <a:alpha val="65000"/>
                    </a:srgbClr>
                  </a:outerShdw>
                </a:effectLst>
                <a:latin typeface="Algerian" pitchFamily="82" charset="0"/>
              </a:rPr>
              <a:t>¿que harías?</a:t>
            </a:r>
          </a:p>
          <a:p>
            <a:pPr algn="ctr"/>
            <a:endParaRPr lang="es-ES" sz="4000" b="1" spc="50" dirty="0">
              <a:ln w="11430"/>
              <a:solidFill>
                <a:srgbClr val="FF0000"/>
              </a:solidFill>
              <a:effectLst>
                <a:outerShdw blurRad="76200" dist="50800" dir="5400000" algn="tl" rotWithShape="0">
                  <a:srgbClr val="000000">
                    <a:alpha val="65000"/>
                  </a:srgbClr>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3000"/>
                                        <p:tgtEl>
                                          <p:spTgt spid="7"/>
                                        </p:tgtEl>
                                      </p:cBhvr>
                                    </p:animEffect>
                                  </p:childTnLst>
                                </p:cTn>
                              </p:par>
                              <p:par>
                                <p:cTn id="8" presetID="3" presetClass="entr" presetSubtype="5"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linds(vertical)">
                                      <p:cBhvr>
                                        <p:cTn id="10" dur="3000"/>
                                        <p:tgtEl>
                                          <p:spTgt spid="6"/>
                                        </p:tgtEl>
                                      </p:cBhvr>
                                    </p:animEffect>
                                  </p:childTnLst>
                                </p:cTn>
                              </p:par>
                              <p:par>
                                <p:cTn id="11" presetID="4" presetClass="entr" presetSubtype="16"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ox(in)">
                                      <p:cBhvr>
                                        <p:cTn id="13" dur="3000"/>
                                        <p:tgtEl>
                                          <p:spTgt spid="9"/>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Scale>
                                      <p:cBhvr>
                                        <p:cTn id="17"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11"/>
                                        </p:tgtEl>
                                        <p:attrNameLst>
                                          <p:attrName>ppt_x</p:attrName>
                                          <p:attrName>ppt_y</p:attrName>
                                        </p:attrNameLst>
                                      </p:cBhvr>
                                    </p:animMotion>
                                    <p:animEffect transition="in" filter="fade">
                                      <p:cBhvr>
                                        <p:cTn id="19" dur="2000"/>
                                        <p:tgtEl>
                                          <p:spTgt spid="11"/>
                                        </p:tgtEl>
                                      </p:cBhvr>
                                    </p:animEffect>
                                  </p:childTnLst>
                                </p:cTn>
                              </p:par>
                            </p:childTnLst>
                          </p:cTn>
                        </p:par>
                        <p:par>
                          <p:cTn id="20" fill="hold">
                            <p:stCondLst>
                              <p:cond delay="5000"/>
                            </p:stCondLst>
                            <p:childTnLst>
                              <p:par>
                                <p:cTn id="21" presetID="23" presetClass="entr" presetSubtype="16" fill="hold" grpId="0" nodeType="afterEffect">
                                  <p:stCondLst>
                                    <p:cond delay="0"/>
                                  </p:stCondLst>
                                  <p:childTnLst>
                                    <p:set>
                                      <p:cBhvr>
                                        <p:cTn id="22" dur="1" fill="hold">
                                          <p:stCondLst>
                                            <p:cond delay="0"/>
                                          </p:stCondLst>
                                        </p:cTn>
                                        <p:tgtEl>
                                          <p:spTgt spid="12"/>
                                        </p:tgtEl>
                                        <p:attrNameLst>
                                          <p:attrName>style.visibility</p:attrName>
                                        </p:attrNameLst>
                                      </p:cBhvr>
                                      <p:to>
                                        <p:strVal val="visible"/>
                                      </p:to>
                                    </p:set>
                                    <p:anim calcmode="lin" valueType="num">
                                      <p:cBhvr>
                                        <p:cTn id="23" dur="2000" fill="hold"/>
                                        <p:tgtEl>
                                          <p:spTgt spid="12"/>
                                        </p:tgtEl>
                                        <p:attrNameLst>
                                          <p:attrName>ppt_w</p:attrName>
                                        </p:attrNameLst>
                                      </p:cBhvr>
                                      <p:tavLst>
                                        <p:tav tm="0">
                                          <p:val>
                                            <p:fltVal val="0"/>
                                          </p:val>
                                        </p:tav>
                                        <p:tav tm="100000">
                                          <p:val>
                                            <p:strVal val="#ppt_w"/>
                                          </p:val>
                                        </p:tav>
                                      </p:tavLst>
                                    </p:anim>
                                    <p:anim calcmode="lin" valueType="num">
                                      <p:cBhvr>
                                        <p:cTn id="24" dur="2000" fill="hold"/>
                                        <p:tgtEl>
                                          <p:spTgt spid="1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0_8992d_c56da4c6_L-jpg.png"/>
          <p:cNvPicPr>
            <a:picLocks noChangeAspect="1"/>
          </p:cNvPicPr>
          <p:nvPr/>
        </p:nvPicPr>
        <p:blipFill>
          <a:blip r:embed="rId2"/>
          <a:stretch>
            <a:fillRect/>
          </a:stretch>
        </p:blipFill>
        <p:spPr>
          <a:xfrm rot="20430218">
            <a:off x="1404905" y="329782"/>
            <a:ext cx="6270668" cy="5643602"/>
          </a:xfrm>
          <a:prstGeom prst="rect">
            <a:avLst/>
          </a:prstGeom>
        </p:spPr>
      </p:pic>
      <p:sp>
        <p:nvSpPr>
          <p:cNvPr id="6" name="5 CuadroTexto"/>
          <p:cNvSpPr txBox="1"/>
          <p:nvPr/>
        </p:nvSpPr>
        <p:spPr>
          <a:xfrm rot="20289906">
            <a:off x="1893252" y="1528221"/>
            <a:ext cx="3786214" cy="923330"/>
          </a:xfrm>
          <a:prstGeom prst="rect">
            <a:avLst/>
          </a:prstGeom>
          <a:noFill/>
        </p:spPr>
        <p:txBody>
          <a:bodyPr wrap="square" rtlCol="0">
            <a:spAutoFit/>
          </a:bodyPr>
          <a:lstStyle/>
          <a:p>
            <a:r>
              <a:rPr lang="es-ES" dirty="0" smtClean="0">
                <a:solidFill>
                  <a:schemeClr val="bg1"/>
                </a:solidFill>
              </a:rPr>
              <a:t>Ahora escribes en esa hoja de papel todo lo que tu quisieras hacer en esas únicas 24 horas</a:t>
            </a:r>
            <a:endParaRPr lang="es-ES" dirty="0">
              <a:solidFill>
                <a:schemeClr val="bg1"/>
              </a:solidFill>
            </a:endParaRPr>
          </a:p>
        </p:txBody>
      </p:sp>
      <p:pic>
        <p:nvPicPr>
          <p:cNvPr id="10242" name="Picture 2" descr="http://www.papelar.com.ar/backend/uploads/sheaffer/PRELUDE-LACA-NEGRA-PALADIO-BOLIGRAFO.png"/>
          <p:cNvPicPr>
            <a:picLocks noChangeAspect="1" noChangeArrowheads="1"/>
          </p:cNvPicPr>
          <p:nvPr/>
        </p:nvPicPr>
        <p:blipFill>
          <a:blip r:embed="rId3"/>
          <a:srcRect/>
          <a:stretch>
            <a:fillRect/>
          </a:stretch>
        </p:blipFill>
        <p:spPr bwMode="auto">
          <a:xfrm>
            <a:off x="4000496" y="3143248"/>
            <a:ext cx="2857500" cy="285750"/>
          </a:xfrm>
          <a:prstGeom prst="rect">
            <a:avLst/>
          </a:prstGeom>
          <a:noFill/>
        </p:spPr>
      </p:pic>
      <p:sp>
        <p:nvSpPr>
          <p:cNvPr id="7" name="6 CuadroTexto"/>
          <p:cNvSpPr txBox="1"/>
          <p:nvPr/>
        </p:nvSpPr>
        <p:spPr>
          <a:xfrm rot="20319468">
            <a:off x="2220896" y="2255042"/>
            <a:ext cx="4714908" cy="923330"/>
          </a:xfrm>
          <a:prstGeom prst="rect">
            <a:avLst/>
          </a:prstGeom>
          <a:noFill/>
        </p:spPr>
        <p:txBody>
          <a:bodyPr wrap="square" rtlCol="0">
            <a:spAutoFit/>
          </a:bodyPr>
          <a:lstStyle/>
          <a:p>
            <a:r>
              <a:rPr lang="es-ES" dirty="0" smtClean="0">
                <a:solidFill>
                  <a:schemeClr val="bg1"/>
                </a:solidFill>
              </a:rPr>
              <a:t>Cuando lo tengas escrito  pasa </a:t>
            </a:r>
          </a:p>
          <a:p>
            <a:r>
              <a:rPr lang="es-ES" dirty="0" smtClean="0">
                <a:solidFill>
                  <a:schemeClr val="bg1"/>
                </a:solidFill>
              </a:rPr>
              <a:t>A la siguiente diapositiva y ya continuará automáticamente </a:t>
            </a:r>
            <a:endParaRPr lang="es-ES" dirty="0">
              <a:solidFill>
                <a:schemeClr val="bg1"/>
              </a:solidFill>
            </a:endParaRPr>
          </a:p>
        </p:txBody>
      </p:sp>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600" decel="100000"/>
                                        <p:tgtEl>
                                          <p:spTgt spid="5"/>
                                        </p:tgtEl>
                                      </p:cBhvr>
                                    </p:animEffect>
                                    <p:anim calcmode="lin" valueType="num">
                                      <p:cBhvr>
                                        <p:cTn id="8" dur="1600" decel="100000" fill="hold"/>
                                        <p:tgtEl>
                                          <p:spTgt spid="5"/>
                                        </p:tgtEl>
                                        <p:attrNameLst>
                                          <p:attrName>style.rotation</p:attrName>
                                        </p:attrNameLst>
                                      </p:cBhvr>
                                      <p:tavLst>
                                        <p:tav tm="0">
                                          <p:val>
                                            <p:fltVal val="-90"/>
                                          </p:val>
                                        </p:tav>
                                        <p:tav tm="100000">
                                          <p:val>
                                            <p:fltVal val="0"/>
                                          </p:val>
                                        </p:tav>
                                      </p:tavLst>
                                    </p:anim>
                                    <p:anim calcmode="lin" valueType="num">
                                      <p:cBhvr>
                                        <p:cTn id="9" dur="1600" decel="100000" fill="hold"/>
                                        <p:tgtEl>
                                          <p:spTgt spid="5"/>
                                        </p:tgtEl>
                                        <p:attrNameLst>
                                          <p:attrName>ppt_x</p:attrName>
                                        </p:attrNameLst>
                                      </p:cBhvr>
                                      <p:tavLst>
                                        <p:tav tm="0">
                                          <p:val>
                                            <p:strVal val="#ppt_x+0.4"/>
                                          </p:val>
                                        </p:tav>
                                        <p:tav tm="100000">
                                          <p:val>
                                            <p:strVal val="#ppt_x-0.05"/>
                                          </p:val>
                                        </p:tav>
                                      </p:tavLst>
                                    </p:anim>
                                    <p:anim calcmode="lin" valueType="num">
                                      <p:cBhvr>
                                        <p:cTn id="10" dur="1600" decel="100000" fill="hold"/>
                                        <p:tgtEl>
                                          <p:spTgt spid="5"/>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5"/>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5"/>
                                        </p:tgtEl>
                                        <p:attrNameLst>
                                          <p:attrName>ppt_y</p:attrName>
                                        </p:attrNameLst>
                                      </p:cBhvr>
                                      <p:tavLst>
                                        <p:tav tm="0">
                                          <p:val>
                                            <p:strVal val="#ppt_y+0.1"/>
                                          </p:val>
                                        </p:tav>
                                        <p:tav tm="100000">
                                          <p:val>
                                            <p:strVal val="#ppt_y"/>
                                          </p:val>
                                        </p:tav>
                                      </p:tavLst>
                                    </p:anim>
                                  </p:childTnLst>
                                </p:cTn>
                              </p:par>
                            </p:childTnLst>
                          </p:cTn>
                        </p:par>
                        <p:par>
                          <p:cTn id="13" fill="hold">
                            <p:stCondLst>
                              <p:cond delay="2000"/>
                            </p:stCondLst>
                            <p:childTnLst>
                              <p:par>
                                <p:cTn id="14" presetID="29" presetClass="entr" presetSubtype="0" fill="hold" nodeType="afterEffect">
                                  <p:stCondLst>
                                    <p:cond delay="0"/>
                                  </p:stCondLst>
                                  <p:childTnLst>
                                    <p:set>
                                      <p:cBhvr>
                                        <p:cTn id="15" dur="1" fill="hold">
                                          <p:stCondLst>
                                            <p:cond delay="0"/>
                                          </p:stCondLst>
                                        </p:cTn>
                                        <p:tgtEl>
                                          <p:spTgt spid="6">
                                            <p:txEl>
                                              <p:pRg st="0" end="0"/>
                                            </p:txEl>
                                          </p:spTgt>
                                        </p:tgtEl>
                                        <p:attrNameLst>
                                          <p:attrName>style.visibility</p:attrName>
                                        </p:attrNameLst>
                                      </p:cBhvr>
                                      <p:to>
                                        <p:strVal val="visible"/>
                                      </p:to>
                                    </p:set>
                                    <p:anim calcmode="lin" valueType="num">
                                      <p:cBhvr>
                                        <p:cTn id="16" dur="2000" fill="hold"/>
                                        <p:tgtEl>
                                          <p:spTgt spid="6">
                                            <p:txEl>
                                              <p:pRg st="0" end="0"/>
                                            </p:txEl>
                                          </p:spTgt>
                                        </p:tgtEl>
                                        <p:attrNameLst>
                                          <p:attrName>ppt_x</p:attrName>
                                        </p:attrNameLst>
                                      </p:cBhvr>
                                      <p:tavLst>
                                        <p:tav tm="0">
                                          <p:val>
                                            <p:strVal val="#ppt_x-.2"/>
                                          </p:val>
                                        </p:tav>
                                        <p:tav tm="100000">
                                          <p:val>
                                            <p:strVal val="#ppt_x"/>
                                          </p:val>
                                        </p:tav>
                                      </p:tavLst>
                                    </p:anim>
                                    <p:anim calcmode="lin" valueType="num">
                                      <p:cBhvr>
                                        <p:cTn id="17" dur="2000" fill="hold"/>
                                        <p:tgtEl>
                                          <p:spTgt spid="6">
                                            <p:txEl>
                                              <p:pRg st="0" end="0"/>
                                            </p:txEl>
                                          </p:spTgt>
                                        </p:tgtEl>
                                        <p:attrNameLst>
                                          <p:attrName>ppt_y</p:attrName>
                                        </p:attrNameLst>
                                      </p:cBhvr>
                                      <p:tavLst>
                                        <p:tav tm="0">
                                          <p:val>
                                            <p:strVal val="#ppt_y"/>
                                          </p:val>
                                        </p:tav>
                                        <p:tav tm="100000">
                                          <p:val>
                                            <p:strVal val="#ppt_y"/>
                                          </p:val>
                                        </p:tav>
                                      </p:tavLst>
                                    </p:anim>
                                    <p:animEffect transition="in" filter="wipe(right)" prLst="gradientSize: 0.1">
                                      <p:cBhvr>
                                        <p:cTn id="18" dur="2000"/>
                                        <p:tgtEl>
                                          <p:spTgt spid="6">
                                            <p:txEl>
                                              <p:pRg st="0" end="0"/>
                                            </p:txEl>
                                          </p:spTgt>
                                        </p:tgtEl>
                                      </p:cBhvr>
                                    </p:animEffect>
                                  </p:childTnLst>
                                </p:cTn>
                              </p:par>
                            </p:childTnLst>
                          </p:cTn>
                        </p:par>
                        <p:par>
                          <p:cTn id="19" fill="hold">
                            <p:stCondLst>
                              <p:cond delay="4000"/>
                            </p:stCondLst>
                            <p:childTnLst>
                              <p:par>
                                <p:cTn id="20" presetID="29" presetClass="entr" presetSubtype="0"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p:cTn id="22" dur="2000" fill="hold"/>
                                        <p:tgtEl>
                                          <p:spTgt spid="7"/>
                                        </p:tgtEl>
                                        <p:attrNameLst>
                                          <p:attrName>ppt_x</p:attrName>
                                        </p:attrNameLst>
                                      </p:cBhvr>
                                      <p:tavLst>
                                        <p:tav tm="0">
                                          <p:val>
                                            <p:strVal val="#ppt_x-.2"/>
                                          </p:val>
                                        </p:tav>
                                        <p:tav tm="100000">
                                          <p:val>
                                            <p:strVal val="#ppt_x"/>
                                          </p:val>
                                        </p:tav>
                                      </p:tavLst>
                                    </p:anim>
                                    <p:anim calcmode="lin" valueType="num">
                                      <p:cBhvr>
                                        <p:cTn id="23" dur="2000" fill="hold"/>
                                        <p:tgtEl>
                                          <p:spTgt spid="7"/>
                                        </p:tgtEl>
                                        <p:attrNameLst>
                                          <p:attrName>ppt_y</p:attrName>
                                        </p:attrNameLst>
                                      </p:cBhvr>
                                      <p:tavLst>
                                        <p:tav tm="0">
                                          <p:val>
                                            <p:strVal val="#ppt_y"/>
                                          </p:val>
                                        </p:tav>
                                        <p:tav tm="100000">
                                          <p:val>
                                            <p:strVal val="#ppt_y"/>
                                          </p:val>
                                        </p:tav>
                                      </p:tavLst>
                                    </p:anim>
                                    <p:animEffect transition="in" filter="wipe(right)" prLst="gradientSize: 0.1">
                                      <p:cBhvr>
                                        <p:cTn id="24" dur="2000"/>
                                        <p:tgtEl>
                                          <p:spTgt spid="7"/>
                                        </p:tgtEl>
                                      </p:cBhvr>
                                    </p:animEffect>
                                  </p:childTnLst>
                                </p:cTn>
                              </p:par>
                              <p:par>
                                <p:cTn id="25" presetID="2" presetClass="entr" presetSubtype="6" fill="hold" nodeType="withEffect">
                                  <p:stCondLst>
                                    <p:cond delay="0"/>
                                  </p:stCondLst>
                                  <p:childTnLst>
                                    <p:set>
                                      <p:cBhvr>
                                        <p:cTn id="26" dur="1" fill="hold">
                                          <p:stCondLst>
                                            <p:cond delay="0"/>
                                          </p:stCondLst>
                                        </p:cTn>
                                        <p:tgtEl>
                                          <p:spTgt spid="10242"/>
                                        </p:tgtEl>
                                        <p:attrNameLst>
                                          <p:attrName>style.visibility</p:attrName>
                                        </p:attrNameLst>
                                      </p:cBhvr>
                                      <p:to>
                                        <p:strVal val="visible"/>
                                      </p:to>
                                    </p:set>
                                    <p:anim calcmode="lin" valueType="num">
                                      <p:cBhvr additive="base">
                                        <p:cTn id="27" dur="1000" fill="hold"/>
                                        <p:tgtEl>
                                          <p:spTgt spid="10242"/>
                                        </p:tgtEl>
                                        <p:attrNameLst>
                                          <p:attrName>ppt_x</p:attrName>
                                        </p:attrNameLst>
                                      </p:cBhvr>
                                      <p:tavLst>
                                        <p:tav tm="0">
                                          <p:val>
                                            <p:strVal val="1+#ppt_w/2"/>
                                          </p:val>
                                        </p:tav>
                                        <p:tav tm="100000">
                                          <p:val>
                                            <p:strVal val="#ppt_x"/>
                                          </p:val>
                                        </p:tav>
                                      </p:tavLst>
                                    </p:anim>
                                    <p:anim calcmode="lin" valueType="num">
                                      <p:cBhvr additive="base">
                                        <p:cTn id="28" dur="1000" fill="hold"/>
                                        <p:tgtEl>
                                          <p:spTgt spid="1024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a:solidFill>
            <a:srgbClr val="C00000"/>
          </a:solidFill>
        </p:spPr>
        <p:txBody>
          <a:bodyPr/>
          <a:lstStyle/>
          <a:p>
            <a:endParaRPr lang="es-ES" dirty="0"/>
          </a:p>
        </p:txBody>
      </p:sp>
      <p:pic>
        <p:nvPicPr>
          <p:cNvPr id="5" name="4 Imagen" descr="_7363383 - copia.jpg"/>
          <p:cNvPicPr>
            <a:picLocks noChangeAspect="1"/>
          </p:cNvPicPr>
          <p:nvPr/>
        </p:nvPicPr>
        <p:blipFill>
          <a:blip r:embed="rId2"/>
          <a:stretch>
            <a:fillRect/>
          </a:stretch>
        </p:blipFill>
        <p:spPr>
          <a:xfrm>
            <a:off x="0" y="0"/>
            <a:ext cx="9132109" cy="6858000"/>
          </a:xfrm>
          <a:prstGeom prst="rect">
            <a:avLst/>
          </a:prstGeom>
        </p:spPr>
      </p:pic>
      <p:pic>
        <p:nvPicPr>
          <p:cNvPr id="7" name="6 Imagen" descr="_7363383 - copia.jpg"/>
          <p:cNvPicPr>
            <a:picLocks noChangeAspect="1"/>
          </p:cNvPicPr>
          <p:nvPr/>
        </p:nvPicPr>
        <p:blipFill>
          <a:blip r:embed="rId2"/>
          <a:stretch>
            <a:fillRect/>
          </a:stretch>
        </p:blipFill>
        <p:spPr>
          <a:xfrm>
            <a:off x="11891" y="0"/>
            <a:ext cx="9132109" cy="6858000"/>
          </a:xfrm>
          <a:prstGeom prst="rect">
            <a:avLst/>
          </a:prstGeom>
        </p:spPr>
      </p:pic>
      <p:pic>
        <p:nvPicPr>
          <p:cNvPr id="8" name="7 Imagen" descr="_7363383 - copia.jpg"/>
          <p:cNvPicPr>
            <a:picLocks noChangeAspect="1"/>
          </p:cNvPicPr>
          <p:nvPr/>
        </p:nvPicPr>
        <p:blipFill>
          <a:blip r:embed="rId2"/>
          <a:stretch>
            <a:fillRect/>
          </a:stretch>
        </p:blipFill>
        <p:spPr>
          <a:xfrm>
            <a:off x="0" y="0"/>
            <a:ext cx="9132109" cy="6858000"/>
          </a:xfrm>
          <a:prstGeom prst="rect">
            <a:avLst/>
          </a:prstGeom>
        </p:spPr>
      </p:pic>
      <p:sp>
        <p:nvSpPr>
          <p:cNvPr id="9" name="8 CuadroTexto"/>
          <p:cNvSpPr txBox="1"/>
          <p:nvPr/>
        </p:nvSpPr>
        <p:spPr>
          <a:xfrm>
            <a:off x="4071934" y="285728"/>
            <a:ext cx="4786314" cy="230832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rgbClr val="FF0000"/>
                </a:solidFill>
                <a:effectLst>
                  <a:outerShdw blurRad="76200" dist="50800" dir="5400000" algn="tl" rotWithShape="0">
                    <a:srgbClr val="000000">
                      <a:alpha val="65000"/>
                    </a:srgbClr>
                  </a:outerShdw>
                </a:effectLst>
              </a:rPr>
              <a:t>Ya has escrito todo lo que quisieras hacer, seguramente, ver a tus hijos para despedirte, padres , amigos, todos los seres queridos y más cosas que no te daría tiempo realizar</a:t>
            </a:r>
          </a:p>
          <a:p>
            <a:pPr algn="ctr"/>
            <a:r>
              <a:rPr lang="es-ES" sz="2400" b="1" spc="50" dirty="0" smtClean="0">
                <a:ln w="11430"/>
                <a:solidFill>
                  <a:srgbClr val="FF0000"/>
                </a:solidFill>
                <a:effectLst>
                  <a:outerShdw blurRad="76200" dist="50800" dir="5400000" algn="tl" rotWithShape="0">
                    <a:srgbClr val="000000">
                      <a:alpha val="65000"/>
                    </a:srgbClr>
                  </a:outerShdw>
                </a:effectLst>
              </a:rPr>
              <a:t> en esas 24 horas </a:t>
            </a:r>
            <a:endParaRPr lang="es-ES" sz="2400" b="1" spc="50" dirty="0">
              <a:ln w="11430"/>
              <a:solidFill>
                <a:srgbClr val="FF0000"/>
              </a:solidFill>
              <a:effectLst>
                <a:outerShdw blurRad="76200" dist="50800" dir="5400000" algn="tl" rotWithShape="0">
                  <a:srgbClr val="000000">
                    <a:alpha val="65000"/>
                  </a:srgbClr>
                </a:outerShdw>
              </a:effectLst>
            </a:endParaRPr>
          </a:p>
        </p:txBody>
      </p:sp>
      <p:sp>
        <p:nvSpPr>
          <p:cNvPr id="10" name="9 CuadroTexto"/>
          <p:cNvSpPr txBox="1"/>
          <p:nvPr/>
        </p:nvSpPr>
        <p:spPr>
          <a:xfrm>
            <a:off x="357158" y="6215082"/>
            <a:ext cx="2626104" cy="369332"/>
          </a:xfrm>
          <a:prstGeom prst="rect">
            <a:avLst/>
          </a:prstGeom>
          <a:noFill/>
        </p:spPr>
        <p:txBody>
          <a:bodyPr wrap="none" rtlCol="0">
            <a:spAutoFit/>
          </a:bodyPr>
          <a:lstStyle/>
          <a:p>
            <a:r>
              <a:rPr lang="es-ES" dirty="0" smtClean="0">
                <a:solidFill>
                  <a:srgbClr val="FFFF00"/>
                </a:solidFill>
                <a:effectLst>
                  <a:outerShdw blurRad="38100" dist="38100" dir="2700000" algn="tl">
                    <a:srgbClr val="000000">
                      <a:alpha val="43137"/>
                    </a:srgbClr>
                  </a:outerShdw>
                </a:effectLst>
                <a:latin typeface="Arial Black" pitchFamily="34" charset="0"/>
              </a:rPr>
              <a:t>Avance automático</a:t>
            </a:r>
            <a:endParaRPr lang="es-ES" dirty="0">
              <a:solidFill>
                <a:srgbClr val="FFFF00"/>
              </a:solidFill>
              <a:effectLst>
                <a:outerShdw blurRad="38100" dist="38100" dir="2700000" algn="tl">
                  <a:srgbClr val="000000">
                    <a:alpha val="43137"/>
                  </a:srgbClr>
                </a:outerShdw>
              </a:effectLst>
              <a:latin typeface="Arial Black" pitchFamily="34" charset="0"/>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edge">
                                      <p:cBhvr>
                                        <p:cTn id="7" dur="3000"/>
                                        <p:tgtEl>
                                          <p:spTgt spid="8"/>
                                        </p:tgtEl>
                                      </p:cBhvr>
                                    </p:animEffect>
                                  </p:childTnLst>
                                </p:cTn>
                              </p:par>
                              <p:par>
                                <p:cTn id="8" presetID="16" presetClass="entr" presetSubtype="37"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arn(outVertical)">
                                      <p:cBhvr>
                                        <p:cTn id="10" dur="3000"/>
                                        <p:tgtEl>
                                          <p:spTgt spid="7"/>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00B0"/>
          </a:solidFill>
        </p:spPr>
        <p:txBody>
          <a:bodyPr/>
          <a:lstStyle/>
          <a:p>
            <a:endParaRPr lang="es-ES" dirty="0"/>
          </a:p>
        </p:txBody>
      </p:sp>
      <p:pic>
        <p:nvPicPr>
          <p:cNvPr id="5" name="4 Marcador de contenido" descr="_NEF2351_Ps1 - copia.jpg"/>
          <p:cNvPicPr>
            <a:picLocks noGrp="1" noChangeAspect="1"/>
          </p:cNvPicPr>
          <p:nvPr>
            <p:ph idx="1"/>
          </p:nvPr>
        </p:nvPicPr>
        <p:blipFill>
          <a:blip r:embed="rId2"/>
          <a:stretch>
            <a:fillRect/>
          </a:stretch>
        </p:blipFill>
        <p:spPr>
          <a:xfrm>
            <a:off x="0" y="0"/>
            <a:ext cx="9144000" cy="6858000"/>
          </a:xfrm>
        </p:spPr>
      </p:pic>
      <p:sp>
        <p:nvSpPr>
          <p:cNvPr id="6" name="5 CuadroTexto"/>
          <p:cNvSpPr txBox="1"/>
          <p:nvPr/>
        </p:nvSpPr>
        <p:spPr>
          <a:xfrm>
            <a:off x="285720" y="-1754326"/>
            <a:ext cx="7429552" cy="923330"/>
          </a:xfrm>
          <a:prstGeom prst="rect">
            <a:avLst/>
          </a:prstGeom>
          <a:noFill/>
        </p:spPr>
        <p:txBody>
          <a:bodyPr wrap="square" rtlCol="0">
            <a:spAutoFit/>
          </a:bodyPr>
          <a:lstStyle/>
          <a:p>
            <a:endParaRPr lang="es-ES" dirty="0" smtClean="0"/>
          </a:p>
          <a:p>
            <a:endParaRPr lang="es-ES" dirty="0" smtClean="0"/>
          </a:p>
          <a:p>
            <a:endParaRPr lang="es-ES" dirty="0"/>
          </a:p>
        </p:txBody>
      </p:sp>
      <p:pic>
        <p:nvPicPr>
          <p:cNvPr id="7" name="4 Marcador de contenido" descr="_NEF2351_Ps1 - copia.jpg"/>
          <p:cNvPicPr>
            <a:picLocks noChangeAspect="1"/>
          </p:cNvPicPr>
          <p:nvPr/>
        </p:nvPicPr>
        <p:blipFill>
          <a:blip r:embed="rId2"/>
          <a:stretch>
            <a:fillRect/>
          </a:stretch>
        </p:blipFill>
        <p:spPr>
          <a:xfrm>
            <a:off x="0" y="0"/>
            <a:ext cx="9144000" cy="6858000"/>
          </a:xfrm>
          <a:prstGeom prst="rect">
            <a:avLst/>
          </a:prstGeom>
        </p:spPr>
      </p:pic>
      <p:pic>
        <p:nvPicPr>
          <p:cNvPr id="8" name="4 Marcador de contenido" descr="_NEF2351_Ps1 - copia.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500034" y="571480"/>
            <a:ext cx="7572428" cy="3170099"/>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chemeClr val="accent1">
                    <a:lumMod val="75000"/>
                  </a:schemeClr>
                </a:solidFill>
                <a:effectLst>
                  <a:outerShdw blurRad="76200" dist="50800" dir="5400000" algn="tl" rotWithShape="0">
                    <a:srgbClr val="000000">
                      <a:alpha val="65000"/>
                    </a:srgbClr>
                  </a:outerShdw>
                </a:effectLst>
              </a:rPr>
              <a:t>Seguro que pedirías desesperadamente  más  tiempo para poder realizar todo lo que en ese momento deseas con todas tus fuerzas y...Tienes suerte se te hace una concesión, pero será la última y definitiva.</a:t>
            </a:r>
          </a:p>
          <a:p>
            <a:pPr algn="ctr"/>
            <a:endParaRPr lang="es-ES" sz="2400" b="1" spc="50" dirty="0" smtClean="0">
              <a:ln w="11430"/>
              <a:solidFill>
                <a:schemeClr val="accent1">
                  <a:lumMod val="75000"/>
                </a:schemeClr>
              </a:solidFill>
              <a:effectLst>
                <a:outerShdw blurRad="76200" dist="50800" dir="5400000" algn="tl" rotWithShape="0">
                  <a:srgbClr val="000000">
                    <a:alpha val="65000"/>
                  </a:srgbClr>
                </a:outerShdw>
              </a:effectLst>
            </a:endParaRPr>
          </a:p>
          <a:p>
            <a:pPr algn="ctr"/>
            <a:endParaRPr lang="es-ES" sz="2400" b="1" spc="50" dirty="0" smtClean="0">
              <a:ln w="11430"/>
              <a:solidFill>
                <a:schemeClr val="accent1">
                  <a:lumMod val="75000"/>
                </a:schemeClr>
              </a:solidFill>
              <a:effectLst>
                <a:outerShdw blurRad="76200" dist="50800" dir="5400000" algn="tl" rotWithShape="0">
                  <a:srgbClr val="000000">
                    <a:alpha val="65000"/>
                  </a:srgbClr>
                </a:outerShdw>
              </a:effectLst>
            </a:endParaRPr>
          </a:p>
          <a:p>
            <a:pPr algn="ctr"/>
            <a:endPar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circle(out)">
                                      <p:cBhvr>
                                        <p:cTn id="7" dur="3000"/>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13"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plus(out)">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El-crista-a28790389.jpg"/>
          <p:cNvPicPr>
            <a:picLocks noChangeAspect="1"/>
          </p:cNvPicPr>
          <p:nvPr/>
        </p:nvPicPr>
        <p:blipFill>
          <a:blip r:embed="rId2"/>
          <a:stretch>
            <a:fillRect/>
          </a:stretch>
        </p:blipFill>
        <p:spPr>
          <a:xfrm>
            <a:off x="0" y="0"/>
            <a:ext cx="9144000" cy="6858000"/>
          </a:xfrm>
          <a:prstGeom prst="rect">
            <a:avLst/>
          </a:prstGeom>
        </p:spPr>
      </p:pic>
      <p:pic>
        <p:nvPicPr>
          <p:cNvPr id="8" name="7 Imagen" descr="El-crista-a28790389.jpg"/>
          <p:cNvPicPr>
            <a:picLocks noChangeAspect="1"/>
          </p:cNvPicPr>
          <p:nvPr/>
        </p:nvPicPr>
        <p:blipFill>
          <a:blip r:embed="rId2"/>
          <a:stretch>
            <a:fillRect/>
          </a:stretch>
        </p:blipFill>
        <p:spPr>
          <a:xfrm>
            <a:off x="0" y="0"/>
            <a:ext cx="9144000" cy="6858000"/>
          </a:xfrm>
          <a:prstGeom prst="rect">
            <a:avLst/>
          </a:prstGeom>
        </p:spPr>
      </p:pic>
      <p:pic>
        <p:nvPicPr>
          <p:cNvPr id="9" name="8 Imagen" descr="El-crista-a28790389.jpg"/>
          <p:cNvPicPr>
            <a:picLocks noChangeAspect="1"/>
          </p:cNvPicPr>
          <p:nvPr/>
        </p:nvPicPr>
        <p:blipFill>
          <a:blip r:embed="rId2"/>
          <a:stretch>
            <a:fillRect/>
          </a:stretch>
        </p:blipFill>
        <p:spPr>
          <a:xfrm>
            <a:off x="0" y="0"/>
            <a:ext cx="9144000" cy="6858000"/>
          </a:xfrm>
          <a:prstGeom prst="rect">
            <a:avLst/>
          </a:prstGeom>
        </p:spPr>
      </p:pic>
      <p:sp>
        <p:nvSpPr>
          <p:cNvPr id="10" name="9 CuadroTexto"/>
          <p:cNvSpPr txBox="1"/>
          <p:nvPr/>
        </p:nvSpPr>
        <p:spPr>
          <a:xfrm>
            <a:off x="428596" y="785794"/>
            <a:ext cx="3643338" cy="193899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rgbClr val="FF0000"/>
                </a:solidFill>
                <a:effectLst>
                  <a:outerShdw blurRad="76200" dist="50800" dir="5400000" algn="tl" rotWithShape="0">
                    <a:srgbClr val="000000">
                      <a:alpha val="65000"/>
                    </a:srgbClr>
                  </a:outerShdw>
                </a:effectLst>
              </a:rPr>
              <a:t>A partir de ahora dispones de tiempo para que realices todo lo que deseas según has escrito </a:t>
            </a:r>
          </a:p>
          <a:p>
            <a:pPr algn="ctr"/>
            <a:endParaRPr lang="es-ES" sz="2400" b="1" spc="50" dirty="0">
              <a:ln w="11430"/>
              <a:solidFill>
                <a:srgbClr val="FF0000"/>
              </a:soli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plus(out)">
                                      <p:cBhvr>
                                        <p:cTn id="7" dur="3000"/>
                                        <p:tgtEl>
                                          <p:spTgt spid="9"/>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3000"/>
                                        <p:tgtEl>
                                          <p:spTgt spid="8"/>
                                        </p:tgtEl>
                                      </p:cBhvr>
                                    </p:animEffect>
                                  </p:childTnLst>
                                </p:cTn>
                              </p:par>
                              <p:par>
                                <p:cTn id="11" presetID="16" presetClass="entr" presetSubtype="26"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arn(inHorizontal)">
                                      <p:cBhvr>
                                        <p:cTn id="13" dur="3000"/>
                                        <p:tgtEl>
                                          <p:spTgt spid="6"/>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Scale>
                                      <p:cBhvr>
                                        <p:cTn id="17"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10"/>
                                        </p:tgtEl>
                                        <p:attrNameLst>
                                          <p:attrName>ppt_x</p:attrName>
                                          <p:attrName>ppt_y</p:attrName>
                                        </p:attrNameLst>
                                      </p:cBhvr>
                                    </p:animMotion>
                                    <p:animEffect transition="in" filter="fade">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am_79215_4773264_351450.jpg"/>
          <p:cNvPicPr>
            <a:picLocks noGrp="1" noChangeAspect="1"/>
          </p:cNvPicPr>
          <p:nvPr>
            <p:ph idx="1"/>
          </p:nvPr>
        </p:nvPicPr>
        <p:blipFill>
          <a:blip r:embed="rId2"/>
          <a:stretch>
            <a:fillRect/>
          </a:stretch>
        </p:blipFill>
        <p:spPr>
          <a:xfrm>
            <a:off x="0" y="0"/>
            <a:ext cx="9144000" cy="6858000"/>
          </a:xfrm>
        </p:spPr>
      </p:pic>
      <p:pic>
        <p:nvPicPr>
          <p:cNvPr id="7" name="4 Marcador de contenido" descr="am_79215_4773264_351450.jpg"/>
          <p:cNvPicPr>
            <a:picLocks noChangeAspect="1"/>
          </p:cNvPicPr>
          <p:nvPr/>
        </p:nvPicPr>
        <p:blipFill>
          <a:blip r:embed="rId2"/>
          <a:stretch>
            <a:fillRect/>
          </a:stretch>
        </p:blipFill>
        <p:spPr>
          <a:xfrm>
            <a:off x="0" y="0"/>
            <a:ext cx="9144000" cy="6858000"/>
          </a:xfrm>
          <a:prstGeom prst="rect">
            <a:avLst/>
          </a:prstGeom>
        </p:spPr>
      </p:pic>
      <p:pic>
        <p:nvPicPr>
          <p:cNvPr id="8" name="4 Marcador de contenido" descr="am_79215_4773264_351450.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5500694" y="3786190"/>
            <a:ext cx="3643306" cy="3416320"/>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Pero no sabrás de cuanto tiempo dispone , incluso es posible  que cuando sea ese final  ni te enteres de que llegó, de que se acabó</a:t>
            </a:r>
          </a:p>
          <a:p>
            <a:pPr algn="ct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4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Horizontal)">
                                      <p:cBhvr>
                                        <p:cTn id="7" dur="3000"/>
                                        <p:tgtEl>
                                          <p:spTgt spid="8"/>
                                        </p:tgtEl>
                                      </p:cBhvr>
                                    </p:animEffect>
                                  </p:childTnLst>
                                </p:cTn>
                              </p:par>
                              <p:par>
                                <p:cTn id="8" presetID="8"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out)">
                                      <p:cBhvr>
                                        <p:cTn id="10" dur="3000"/>
                                        <p:tgtEl>
                                          <p:spTgt spid="7"/>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magenes-de-amor-pareja-corriendo-con-globos-en-forma-de-corazon-rojos.jpg"/>
          <p:cNvPicPr>
            <a:picLocks noChangeAspect="1"/>
          </p:cNvPicPr>
          <p:nvPr/>
        </p:nvPicPr>
        <p:blipFill>
          <a:blip r:embed="rId2"/>
          <a:srcRect l="11068"/>
          <a:stretch>
            <a:fillRect/>
          </a:stretch>
        </p:blipFill>
        <p:spPr>
          <a:xfrm>
            <a:off x="0" y="0"/>
            <a:ext cx="9144000" cy="6858000"/>
          </a:xfrm>
          <a:prstGeom prst="rect">
            <a:avLst/>
          </a:prstGeom>
        </p:spPr>
      </p:pic>
      <p:pic>
        <p:nvPicPr>
          <p:cNvPr id="7" name="6 Imagen" descr="imagenes-de-amor-pareja-corriendo-con-globos-en-forma-de-corazon-rojos.jpg"/>
          <p:cNvPicPr>
            <a:picLocks noChangeAspect="1"/>
          </p:cNvPicPr>
          <p:nvPr/>
        </p:nvPicPr>
        <p:blipFill>
          <a:blip r:embed="rId2"/>
          <a:srcRect l="11068"/>
          <a:stretch>
            <a:fillRect/>
          </a:stretch>
        </p:blipFill>
        <p:spPr>
          <a:xfrm>
            <a:off x="0" y="0"/>
            <a:ext cx="9144000" cy="6858000"/>
          </a:xfrm>
          <a:prstGeom prst="rect">
            <a:avLst/>
          </a:prstGeom>
        </p:spPr>
      </p:pic>
      <p:pic>
        <p:nvPicPr>
          <p:cNvPr id="8" name="7 Imagen" descr="imagenes-de-amor-pareja-corriendo-con-globos-en-forma-de-corazon-rojos.jpg"/>
          <p:cNvPicPr>
            <a:picLocks noChangeAspect="1"/>
          </p:cNvPicPr>
          <p:nvPr/>
        </p:nvPicPr>
        <p:blipFill>
          <a:blip r:embed="rId2"/>
          <a:srcRect l="11068"/>
          <a:stretch>
            <a:fillRect/>
          </a:stretch>
        </p:blipFill>
        <p:spPr>
          <a:xfrm>
            <a:off x="0" y="0"/>
            <a:ext cx="9144000" cy="6858000"/>
          </a:xfrm>
          <a:prstGeom prst="rect">
            <a:avLst/>
          </a:prstGeom>
        </p:spPr>
      </p:pic>
      <p:sp>
        <p:nvSpPr>
          <p:cNvPr id="9" name="8 CuadroTexto"/>
          <p:cNvSpPr txBox="1"/>
          <p:nvPr/>
        </p:nvSpPr>
        <p:spPr>
          <a:xfrm>
            <a:off x="0" y="3571876"/>
            <a:ext cx="4071934" cy="378565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rgbClr val="FF0000"/>
                </a:solidFill>
                <a:effectLst>
                  <a:outerShdw blurRad="76200" dist="50800" dir="5400000" algn="tl" rotWithShape="0">
                    <a:srgbClr val="000000">
                      <a:alpha val="65000"/>
                    </a:srgbClr>
                  </a:outerShdw>
                </a:effectLst>
              </a:rPr>
              <a:t>Tu estás en ese plazo ¿estas realizando lo que escribiste? o ya se pasó las prisas ¿lo estas dejando para mañana? un mañana no llegará, ¿estas dando todo ese amor que en ese momento de escribir deseabas dar? </a:t>
            </a:r>
          </a:p>
          <a:p>
            <a:pPr algn="ctr"/>
            <a:endParaRPr lang="es-ES" sz="2400" b="1" spc="50" dirty="0" smtClean="0">
              <a:ln w="11430"/>
              <a:solidFill>
                <a:srgbClr val="FF0000"/>
              </a:solidFill>
              <a:effectLst>
                <a:outerShdw blurRad="76200" dist="50800" dir="5400000" algn="tl" rotWithShape="0">
                  <a:srgbClr val="000000">
                    <a:alpha val="65000"/>
                  </a:srgbClr>
                </a:outerShdw>
              </a:effectLst>
            </a:endParaRPr>
          </a:p>
          <a:p>
            <a:pPr algn="ctr"/>
            <a:endParaRPr lang="es-ES" sz="2400" b="1" spc="50" dirty="0">
              <a:ln w="11430"/>
              <a:solidFill>
                <a:srgbClr val="FF0000"/>
              </a:solidFill>
              <a:effectLst>
                <a:outerShdw blurRad="76200" dist="50800" dir="5400000" algn="tl" rotWithShape="0">
                  <a:srgbClr val="000000">
                    <a:alpha val="65000"/>
                  </a:srgbClr>
                </a:outerShdw>
              </a:effectLst>
            </a:endParaRPr>
          </a:p>
        </p:txBody>
      </p:sp>
    </p:spTree>
  </p:cSld>
  <p:clrMapOvr>
    <a:masterClrMapping/>
  </p:clrMapOvr>
  <p:transition advTm="27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3000"/>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2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Ingenieros-de-la-NASA-celebran_54334198320_53389389549_600_396.jpg curiosity.jpg"/>
          <p:cNvPicPr>
            <a:picLocks noChangeAspect="1"/>
          </p:cNvPicPr>
          <p:nvPr/>
        </p:nvPicPr>
        <p:blipFill>
          <a:blip r:embed="rId2"/>
          <a:srcRect r="11979"/>
          <a:stretch>
            <a:fillRect/>
          </a:stretch>
        </p:blipFill>
        <p:spPr>
          <a:xfrm>
            <a:off x="0" y="0"/>
            <a:ext cx="9144000" cy="6858000"/>
          </a:xfrm>
          <a:prstGeom prst="rect">
            <a:avLst/>
          </a:prstGeom>
        </p:spPr>
      </p:pic>
      <p:pic>
        <p:nvPicPr>
          <p:cNvPr id="7" name="6 Imagen" descr="Ingenieros-de-la-NASA-celebran_54334198320_53389389549_600_396.jpg curiosity.jpg"/>
          <p:cNvPicPr>
            <a:picLocks noChangeAspect="1"/>
          </p:cNvPicPr>
          <p:nvPr/>
        </p:nvPicPr>
        <p:blipFill>
          <a:blip r:embed="rId2"/>
          <a:srcRect r="11979"/>
          <a:stretch>
            <a:fillRect/>
          </a:stretch>
        </p:blipFill>
        <p:spPr>
          <a:xfrm>
            <a:off x="0" y="0"/>
            <a:ext cx="9144000" cy="6858000"/>
          </a:xfrm>
          <a:prstGeom prst="rect">
            <a:avLst/>
          </a:prstGeom>
        </p:spPr>
      </p:pic>
      <p:pic>
        <p:nvPicPr>
          <p:cNvPr id="8" name="7 Imagen" descr="Ingenieros-de-la-NASA-celebran_54334198320_53389389549_600_396.jpg curiosity.jpg"/>
          <p:cNvPicPr>
            <a:picLocks noChangeAspect="1"/>
          </p:cNvPicPr>
          <p:nvPr/>
        </p:nvPicPr>
        <p:blipFill>
          <a:blip r:embed="rId2"/>
          <a:srcRect r="11979"/>
          <a:stretch>
            <a:fillRect/>
          </a:stretch>
        </p:blipFill>
        <p:spPr>
          <a:xfrm>
            <a:off x="0" y="0"/>
            <a:ext cx="9144000" cy="6858000"/>
          </a:xfrm>
          <a:prstGeom prst="rect">
            <a:avLst/>
          </a:prstGeom>
        </p:spPr>
      </p:pic>
      <p:sp>
        <p:nvSpPr>
          <p:cNvPr id="9" name="8 CuadroTexto"/>
          <p:cNvSpPr txBox="1"/>
          <p:nvPr/>
        </p:nvSpPr>
        <p:spPr>
          <a:xfrm>
            <a:off x="0" y="4929198"/>
            <a:ext cx="7858180" cy="230832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rgbClr val="FF0000"/>
                </a:solidFill>
                <a:effectLst>
                  <a:outerShdw blurRad="76200" dist="50800" dir="5400000" algn="tl" rotWithShape="0">
                    <a:srgbClr val="000000">
                      <a:alpha val="65000"/>
                    </a:srgbClr>
                  </a:outerShdw>
                </a:effectLst>
              </a:rPr>
              <a:t>los perdones que deseabas pedir ¿los has pedido? los perdones que en ese momento de lo que creías tu partida ¿los has dado? ¿estas abrazando como en ese momento deseabas hacer? ¿cuantas cosas deseabas hacer que ahora no haces?</a:t>
            </a:r>
          </a:p>
          <a:p>
            <a:pPr algn="ctr"/>
            <a:endParaRPr lang="es-ES" sz="2400" b="1" spc="50" dirty="0" smtClean="0">
              <a:ln w="11430"/>
              <a:solidFill>
                <a:srgbClr val="FF0000"/>
              </a:solidFill>
              <a:effectLst>
                <a:outerShdw blurRad="76200" dist="50800" dir="5400000" algn="tl" rotWithShape="0">
                  <a:srgbClr val="000000">
                    <a:alpha val="65000"/>
                  </a:srgbClr>
                </a:outerShdw>
              </a:effectLst>
            </a:endParaRPr>
          </a:p>
          <a:p>
            <a:pPr algn="ctr"/>
            <a:endParaRPr lang="es-ES" sz="2400" b="1" spc="50" dirty="0">
              <a:ln w="11430"/>
              <a:solidFill>
                <a:srgbClr val="FF0000"/>
              </a:solidFill>
              <a:effectLst>
                <a:outerShdw blurRad="76200" dist="50800" dir="5400000" algn="tl" rotWithShape="0">
                  <a:srgbClr val="000000">
                    <a:alpha val="65000"/>
                  </a:srgbClr>
                </a:outerShdw>
              </a:effectLst>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arn(outVertical)">
                                      <p:cBhvr>
                                        <p:cTn id="7" dur="3000"/>
                                        <p:tgtEl>
                                          <p:spTgt spid="8"/>
                                        </p:tgtEl>
                                      </p:cBhvr>
                                    </p:animEffect>
                                  </p:childTnLst>
                                </p:cTn>
                              </p:par>
                              <p:par>
                                <p:cTn id="8" presetID="21" presetClass="entr" presetSubtype="8"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wheel(8)">
                                      <p:cBhvr>
                                        <p:cTn id="10" dur="3000"/>
                                        <p:tgtEl>
                                          <p:spTgt spid="7"/>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6" name="5 Imagen" descr="escritoqueda.jpg"/>
          <p:cNvPicPr>
            <a:picLocks noChangeAspect="1"/>
          </p:cNvPicPr>
          <p:nvPr/>
        </p:nvPicPr>
        <p:blipFill>
          <a:blip r:embed="rId2"/>
          <a:stretch>
            <a:fillRect/>
          </a:stretch>
        </p:blipFill>
        <p:spPr>
          <a:xfrm>
            <a:off x="5922" y="0"/>
            <a:ext cx="9132155" cy="6858000"/>
          </a:xfrm>
          <a:prstGeom prst="rect">
            <a:avLst/>
          </a:prstGeom>
        </p:spPr>
      </p:pic>
      <p:sp>
        <p:nvSpPr>
          <p:cNvPr id="7" name="6 CuadroTexto"/>
          <p:cNvSpPr txBox="1"/>
          <p:nvPr/>
        </p:nvSpPr>
        <p:spPr>
          <a:xfrm>
            <a:off x="1142976" y="7572404"/>
            <a:ext cx="4357718" cy="369332"/>
          </a:xfrm>
          <a:prstGeom prst="rect">
            <a:avLst/>
          </a:prstGeom>
          <a:noFill/>
        </p:spPr>
        <p:txBody>
          <a:bodyPr wrap="square" rtlCol="0">
            <a:spAutoFit/>
          </a:bodyPr>
          <a:lstStyle/>
          <a:p>
            <a:endParaRPr lang="es-ES" dirty="0"/>
          </a:p>
        </p:txBody>
      </p:sp>
      <p:pic>
        <p:nvPicPr>
          <p:cNvPr id="8" name="7 Imagen" descr="escritoqueda.jpg"/>
          <p:cNvPicPr>
            <a:picLocks noChangeAspect="1"/>
          </p:cNvPicPr>
          <p:nvPr/>
        </p:nvPicPr>
        <p:blipFill>
          <a:blip r:embed="rId2"/>
          <a:stretch>
            <a:fillRect/>
          </a:stretch>
        </p:blipFill>
        <p:spPr>
          <a:xfrm>
            <a:off x="0" y="0"/>
            <a:ext cx="9132155" cy="6858000"/>
          </a:xfrm>
          <a:prstGeom prst="rect">
            <a:avLst/>
          </a:prstGeom>
        </p:spPr>
      </p:pic>
      <p:pic>
        <p:nvPicPr>
          <p:cNvPr id="9" name="8 Imagen" descr="escritoqueda.jpg"/>
          <p:cNvPicPr>
            <a:picLocks noChangeAspect="1"/>
          </p:cNvPicPr>
          <p:nvPr/>
        </p:nvPicPr>
        <p:blipFill>
          <a:blip r:embed="rId2"/>
          <a:stretch>
            <a:fillRect/>
          </a:stretch>
        </p:blipFill>
        <p:spPr>
          <a:xfrm>
            <a:off x="11845" y="0"/>
            <a:ext cx="9132155" cy="6858000"/>
          </a:xfrm>
          <a:prstGeom prst="rect">
            <a:avLst/>
          </a:prstGeom>
        </p:spPr>
      </p:pic>
      <p:sp>
        <p:nvSpPr>
          <p:cNvPr id="10" name="9 CuadroTexto"/>
          <p:cNvSpPr txBox="1"/>
          <p:nvPr/>
        </p:nvSpPr>
        <p:spPr>
          <a:xfrm>
            <a:off x="2285984" y="500042"/>
            <a:ext cx="5000660" cy="193899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Crees que ahora te sobra tiempo, ahora crees que tienes tiempo , piensas que los que se van son los otros </a:t>
            </a:r>
            <a:r>
              <a:rPr lang="es-ES" sz="2400" b="1" spc="5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pero…… </a:t>
            </a: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8" fill="hold" nodeType="with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heel(8)">
                                      <p:cBhvr>
                                        <p:cTn id="7" dur="3000"/>
                                        <p:tgtEl>
                                          <p:spTgt spid="9"/>
                                        </p:tgtEl>
                                      </p:cBhvr>
                                    </p:animEffect>
                                  </p:childTnLst>
                                </p:cTn>
                              </p:par>
                              <p:par>
                                <p:cTn id="8" presetID="6" presetClass="entr" presetSubtype="32"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circle(out)">
                                      <p:cBhvr>
                                        <p:cTn id="10" dur="3000"/>
                                        <p:tgtEl>
                                          <p:spTgt spid="8"/>
                                        </p:tgtEl>
                                      </p:cBhvr>
                                    </p:animEffect>
                                  </p:childTnLst>
                                </p:cTn>
                              </p:par>
                              <p:par>
                                <p:cTn id="11" presetID="4" presetClass="entr" presetSubtype="32" fill="hold"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box(out)">
                                      <p:cBhvr>
                                        <p:cTn id="13" dur="3000"/>
                                        <p:tgtEl>
                                          <p:spTgt spid="6"/>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10"/>
                                        </p:tgtEl>
                                        <p:attrNameLst>
                                          <p:attrName>style.visibility</p:attrName>
                                        </p:attrNameLst>
                                      </p:cBhvr>
                                      <p:to>
                                        <p:strVal val="visible"/>
                                      </p:to>
                                    </p:set>
                                    <p:animScale>
                                      <p:cBhvr>
                                        <p:cTn id="17" dur="2000" decel="50000" fill="hold">
                                          <p:stCondLst>
                                            <p:cond delay="0"/>
                                          </p:stCondLst>
                                        </p:cTn>
                                        <p:tgtEl>
                                          <p:spTgt spid="1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10"/>
                                        </p:tgtEl>
                                        <p:attrNameLst>
                                          <p:attrName>ppt_x</p:attrName>
                                          <p:attrName>ppt_y</p:attrName>
                                        </p:attrNameLst>
                                      </p:cBhvr>
                                    </p:animMotion>
                                    <p:animEffect transition="in" filter="fade">
                                      <p:cBhvr>
                                        <p:cTn id="19" dur="20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_T4J6479.jpg- Sun setting on the Cabrillo National Monument, San Diego.jpg"/>
          <p:cNvPicPr>
            <a:picLocks noGrp="1" noChangeAspect="1"/>
          </p:cNvPicPr>
          <p:nvPr>
            <p:ph idx="1"/>
          </p:nvPr>
        </p:nvPicPr>
        <p:blipFill>
          <a:blip r:embed="rId2"/>
          <a:stretch>
            <a:fillRect/>
          </a:stretch>
        </p:blipFill>
        <p:spPr>
          <a:xfrm>
            <a:off x="0" y="10016"/>
            <a:ext cx="9144000" cy="6837967"/>
          </a:xfrm>
        </p:spPr>
      </p:pic>
      <p:sp>
        <p:nvSpPr>
          <p:cNvPr id="6" name="5 CuadroTexto"/>
          <p:cNvSpPr txBox="1"/>
          <p:nvPr/>
        </p:nvSpPr>
        <p:spPr>
          <a:xfrm>
            <a:off x="1571604" y="-1500222"/>
            <a:ext cx="6429420" cy="369332"/>
          </a:xfrm>
          <a:prstGeom prst="rect">
            <a:avLst/>
          </a:prstGeom>
          <a:noFill/>
        </p:spPr>
        <p:txBody>
          <a:bodyPr wrap="square" rtlCol="0">
            <a:spAutoFit/>
          </a:bodyPr>
          <a:lstStyle/>
          <a:p>
            <a:endParaRPr lang="es-ES" dirty="0"/>
          </a:p>
        </p:txBody>
      </p:sp>
      <p:pic>
        <p:nvPicPr>
          <p:cNvPr id="7" name="4 Marcador de contenido" descr="_T4J6479.jpg- Sun setting on the Cabrillo National Monument, San Diego.jpg"/>
          <p:cNvPicPr>
            <a:picLocks noChangeAspect="1"/>
          </p:cNvPicPr>
          <p:nvPr/>
        </p:nvPicPr>
        <p:blipFill>
          <a:blip r:embed="rId2"/>
          <a:stretch>
            <a:fillRect/>
          </a:stretch>
        </p:blipFill>
        <p:spPr>
          <a:xfrm>
            <a:off x="0" y="0"/>
            <a:ext cx="9144000" cy="6837967"/>
          </a:xfrm>
          <a:prstGeom prst="rect">
            <a:avLst/>
          </a:prstGeom>
        </p:spPr>
      </p:pic>
      <p:pic>
        <p:nvPicPr>
          <p:cNvPr id="8" name="4 Marcador de contenido" descr="_T4J6479.jpg- Sun setting on the Cabrillo National Monument, San Diego.jpg"/>
          <p:cNvPicPr>
            <a:picLocks noChangeAspect="1"/>
          </p:cNvPicPr>
          <p:nvPr/>
        </p:nvPicPr>
        <p:blipFill>
          <a:blip r:embed="rId2"/>
          <a:stretch>
            <a:fillRect/>
          </a:stretch>
        </p:blipFill>
        <p:spPr>
          <a:xfrm>
            <a:off x="0" y="0"/>
            <a:ext cx="9144000" cy="6837967"/>
          </a:xfrm>
          <a:prstGeom prst="rect">
            <a:avLst/>
          </a:prstGeom>
        </p:spPr>
      </p:pic>
      <p:sp>
        <p:nvSpPr>
          <p:cNvPr id="9" name="8 CuadroTexto"/>
          <p:cNvSpPr txBox="1"/>
          <p:nvPr/>
        </p:nvSpPr>
        <p:spPr>
          <a:xfrm>
            <a:off x="1500166" y="571480"/>
            <a:ext cx="6072230" cy="2862322"/>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chemeClr val="accent2">
                    <a:lumMod val="60000"/>
                    <a:lumOff val="40000"/>
                  </a:schemeClr>
                </a:solidFill>
                <a:effectLst>
                  <a:outerShdw blurRad="76200" dist="50800" dir="5400000" algn="tl" rotWithShape="0">
                    <a:srgbClr val="000000">
                      <a:alpha val="65000"/>
                    </a:srgbClr>
                  </a:outerShdw>
                </a:effectLst>
              </a:rPr>
              <a:t>Realmente no es así, no sabes de  cuanto dispones y un día no llegará ese "mañana" ya no tendrás más amaneceres , gastaste  tu tiempo, se acabó, todo terminó</a:t>
            </a:r>
          </a:p>
          <a:p>
            <a:pPr algn="ctr"/>
            <a:endParaRPr lang="es-ES" sz="2400" b="1" spc="50" dirty="0" smtClean="0">
              <a:ln w="11430"/>
              <a:solidFill>
                <a:schemeClr val="accent2">
                  <a:lumMod val="60000"/>
                  <a:lumOff val="40000"/>
                </a:schemeClr>
              </a:solidFill>
              <a:effectLst>
                <a:outerShdw blurRad="76200" dist="50800" dir="5400000" algn="tl" rotWithShape="0">
                  <a:srgbClr val="000000">
                    <a:alpha val="65000"/>
                  </a:srgbClr>
                </a:outerShdw>
              </a:effectLst>
            </a:endParaRPr>
          </a:p>
          <a:p>
            <a:pPr algn="ctr"/>
            <a:endParaRPr lang="es-ES" sz="2400" b="1" spc="50" dirty="0" smtClean="0">
              <a:ln w="11430"/>
              <a:solidFill>
                <a:schemeClr val="accent2">
                  <a:lumMod val="60000"/>
                  <a:lumOff val="40000"/>
                </a:schemeClr>
              </a:solidFill>
              <a:effectLst>
                <a:outerShdw blurRad="76200" dist="50800" dir="5400000" algn="tl" rotWithShape="0">
                  <a:srgbClr val="000000">
                    <a:alpha val="65000"/>
                  </a:srgbClr>
                </a:outerShdw>
              </a:effectLst>
            </a:endParaRPr>
          </a:p>
          <a:p>
            <a:endParaRPr lang="es-ES"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out)">
                                      <p:cBhvr>
                                        <p:cTn id="7" dur="3000"/>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4"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box(out)">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7" name="6 Imagen" descr="mujer trabajadora.JPG"/>
          <p:cNvPicPr>
            <a:picLocks noChangeAspect="1"/>
          </p:cNvPicPr>
          <p:nvPr/>
        </p:nvPicPr>
        <p:blipFill>
          <a:blip r:embed="rId2"/>
          <a:stretch>
            <a:fillRect/>
          </a:stretch>
        </p:blipFill>
        <p:spPr>
          <a:xfrm>
            <a:off x="0" y="0"/>
            <a:ext cx="9144000" cy="6858000"/>
          </a:xfrm>
          <a:prstGeom prst="rect">
            <a:avLst/>
          </a:prstGeom>
        </p:spPr>
      </p:pic>
      <p:pic>
        <p:nvPicPr>
          <p:cNvPr id="8" name="7 Imagen" descr="_EJD9581-Edit-Edit.jpg"/>
          <p:cNvPicPr>
            <a:picLocks noChangeAspect="1"/>
          </p:cNvPicPr>
          <p:nvPr/>
        </p:nvPicPr>
        <p:blipFill>
          <a:blip r:embed="rId3"/>
          <a:stretch>
            <a:fillRect/>
          </a:stretch>
        </p:blipFill>
        <p:spPr>
          <a:xfrm>
            <a:off x="0" y="0"/>
            <a:ext cx="9144000" cy="6858000"/>
          </a:xfrm>
          <a:prstGeom prst="rect">
            <a:avLst/>
          </a:prstGeom>
        </p:spPr>
      </p:pic>
      <p:sp>
        <p:nvSpPr>
          <p:cNvPr id="9" name="8 CuadroTexto"/>
          <p:cNvSpPr txBox="1"/>
          <p:nvPr/>
        </p:nvSpPr>
        <p:spPr>
          <a:xfrm>
            <a:off x="0" y="2214554"/>
            <a:ext cx="3500430" cy="3970318"/>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solidFill>
                  <a:schemeClr val="accent1">
                    <a:lumMod val="75000"/>
                  </a:schemeClr>
                </a:solidFill>
                <a:effectLst>
                  <a:outerShdw blurRad="76200" dist="50800" dir="5400000" algn="tl" rotWithShape="0">
                    <a:srgbClr val="000000">
                      <a:alpha val="65000"/>
                    </a:srgbClr>
                  </a:outerShdw>
                </a:effectLst>
              </a:rPr>
              <a:t>Recuerda algo muy importante …..no importará que seas muy joven, joven, mayor o muy mayor, esto es como una lotería pero sin premio </a:t>
            </a:r>
          </a:p>
          <a:p>
            <a:endParaRPr lang="es-ES" sz="2800" b="1" spc="50" dirty="0" smtClean="0">
              <a:ln w="11430"/>
              <a:solidFill>
                <a:schemeClr val="accent1">
                  <a:lumMod val="75000"/>
                </a:schemeClr>
              </a:solidFill>
              <a:effectLst>
                <a:outerShdw blurRad="76200" dist="50800" dir="5400000" algn="tl" rotWithShape="0">
                  <a:srgbClr val="000000">
                    <a:alpha val="65000"/>
                  </a:srgbClr>
                </a:outerShdw>
              </a:effectLst>
            </a:endParaRPr>
          </a:p>
          <a:p>
            <a:endParaRPr lang="es-ES" sz="2800" b="1" spc="50" dirty="0">
              <a:ln w="11430"/>
              <a:solidFill>
                <a:schemeClr val="accent1">
                  <a:lumMod val="75000"/>
                </a:schemeClr>
              </a:soli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withEffect">
                                  <p:stCondLst>
                                    <p:cond delay="2000"/>
                                  </p:stCondLst>
                                  <p:childTnLst>
                                    <p:animEffect transition="out" filter="fade">
                                      <p:cBhvr>
                                        <p:cTn id="6" dur="2000"/>
                                        <p:tgtEl>
                                          <p:spTgt spid="8"/>
                                        </p:tgtEl>
                                      </p:cBhvr>
                                    </p:animEffect>
                                    <p:set>
                                      <p:cBhvr>
                                        <p:cTn id="7" dur="1" fill="hold">
                                          <p:stCondLst>
                                            <p:cond delay="1999"/>
                                          </p:stCondLst>
                                        </p:cTn>
                                        <p:tgtEl>
                                          <p:spTgt spid="8"/>
                                        </p:tgtEl>
                                        <p:attrNameLst>
                                          <p:attrName>style.visibility</p:attrName>
                                        </p:attrNameLst>
                                      </p:cBhvr>
                                      <p:to>
                                        <p:strVal val="hidden"/>
                                      </p:to>
                                    </p:set>
                                  </p:childTnLst>
                                </p:cTn>
                              </p:par>
                              <p:par>
                                <p:cTn id="8" presetID="17" presetClass="entr" presetSubtype="10" fill="hold" nodeType="withEffect">
                                  <p:stCondLst>
                                    <p:cond delay="2000"/>
                                  </p:stCondLst>
                                  <p:childTnLst>
                                    <p:set>
                                      <p:cBhvr>
                                        <p:cTn id="9" dur="1" fill="hold">
                                          <p:stCondLst>
                                            <p:cond delay="0"/>
                                          </p:stCondLst>
                                        </p:cTn>
                                        <p:tgtEl>
                                          <p:spTgt spid="7"/>
                                        </p:tgtEl>
                                        <p:attrNameLst>
                                          <p:attrName>style.visibility</p:attrName>
                                        </p:attrNameLst>
                                      </p:cBhvr>
                                      <p:to>
                                        <p:strVal val="visible"/>
                                      </p:to>
                                    </p:set>
                                    <p:anim calcmode="lin" valueType="num">
                                      <p:cBhvr>
                                        <p:cTn id="10" dur="3000" fill="hold"/>
                                        <p:tgtEl>
                                          <p:spTgt spid="7"/>
                                        </p:tgtEl>
                                        <p:attrNameLst>
                                          <p:attrName>ppt_w</p:attrName>
                                        </p:attrNameLst>
                                      </p:cBhvr>
                                      <p:tavLst>
                                        <p:tav tm="0">
                                          <p:val>
                                            <p:fltVal val="0"/>
                                          </p:val>
                                        </p:tav>
                                        <p:tav tm="100000">
                                          <p:val>
                                            <p:strVal val="#ppt_w"/>
                                          </p:val>
                                        </p:tav>
                                      </p:tavLst>
                                    </p:anim>
                                    <p:anim calcmode="lin" valueType="num">
                                      <p:cBhvr>
                                        <p:cTn id="11" dur="3000" fill="hold"/>
                                        <p:tgtEl>
                                          <p:spTgt spid="7"/>
                                        </p:tgtEl>
                                        <p:attrNameLst>
                                          <p:attrName>ppt_h</p:attrName>
                                        </p:attrNameLst>
                                      </p:cBhvr>
                                      <p:tavLst>
                                        <p:tav tm="0">
                                          <p:val>
                                            <p:strVal val="#ppt_h"/>
                                          </p:val>
                                        </p:tav>
                                        <p:tav tm="100000">
                                          <p:val>
                                            <p:strVal val="#ppt_h"/>
                                          </p:val>
                                        </p:tav>
                                      </p:tavLst>
                                    </p:anim>
                                  </p:childTnLst>
                                </p:cTn>
                              </p:par>
                              <p:par>
                                <p:cTn id="12" presetID="8" presetClass="entr" presetSubtype="32" fill="hold" nodeType="withEffect">
                                  <p:stCondLst>
                                    <p:cond delay="2000"/>
                                  </p:stCondLst>
                                  <p:childTnLst>
                                    <p:set>
                                      <p:cBhvr>
                                        <p:cTn id="13" dur="1" fill="hold">
                                          <p:stCondLst>
                                            <p:cond delay="0"/>
                                          </p:stCondLst>
                                        </p:cTn>
                                        <p:tgtEl>
                                          <p:spTgt spid="7"/>
                                        </p:tgtEl>
                                        <p:attrNameLst>
                                          <p:attrName>style.visibility</p:attrName>
                                        </p:attrNameLst>
                                      </p:cBhvr>
                                      <p:to>
                                        <p:strVal val="visible"/>
                                      </p:to>
                                    </p:set>
                                    <p:animEffect transition="in" filter="diamond(out)">
                                      <p:cBhvr>
                                        <p:cTn id="14" dur="3000"/>
                                        <p:tgtEl>
                                          <p:spTgt spid="7"/>
                                        </p:tgtEl>
                                      </p:cBhvr>
                                    </p:animEffect>
                                  </p:childTnLst>
                                </p:cTn>
                              </p:par>
                            </p:childTnLst>
                          </p:cTn>
                        </p:par>
                        <p:par>
                          <p:cTn id="15" fill="hold">
                            <p:stCondLst>
                              <p:cond delay="5000"/>
                            </p:stCondLst>
                            <p:childTnLst>
                              <p:par>
                                <p:cTn id="16" presetID="52" presetClass="entr" presetSubtype="0" fill="hold" grpId="0" nodeType="afterEffect">
                                  <p:stCondLst>
                                    <p:cond delay="0"/>
                                  </p:stCondLst>
                                  <p:childTnLst>
                                    <p:set>
                                      <p:cBhvr>
                                        <p:cTn id="17" dur="1" fill="hold">
                                          <p:stCondLst>
                                            <p:cond delay="0"/>
                                          </p:stCondLst>
                                        </p:cTn>
                                        <p:tgtEl>
                                          <p:spTgt spid="9"/>
                                        </p:tgtEl>
                                        <p:attrNameLst>
                                          <p:attrName>style.visibility</p:attrName>
                                        </p:attrNameLst>
                                      </p:cBhvr>
                                      <p:to>
                                        <p:strVal val="visible"/>
                                      </p:to>
                                    </p:set>
                                    <p:animScale>
                                      <p:cBhvr>
                                        <p:cTn id="18"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9"/>
                                        </p:tgtEl>
                                        <p:attrNameLst>
                                          <p:attrName>ppt_x</p:attrName>
                                          <p:attrName>ppt_y</p:attrName>
                                        </p:attrNameLst>
                                      </p:cBhvr>
                                    </p:animMotion>
                                    <p:animEffect transition="in" filter="fade">
                                      <p:cBhvr>
                                        <p:cTn id="20"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NICUBaby.jpg"/>
          <p:cNvPicPr>
            <a:picLocks noGrp="1" noChangeAspect="1"/>
          </p:cNvPicPr>
          <p:nvPr>
            <p:ph idx="1"/>
          </p:nvPr>
        </p:nvPicPr>
        <p:blipFill>
          <a:blip r:embed="rId2"/>
          <a:stretch>
            <a:fillRect/>
          </a:stretch>
        </p:blipFill>
        <p:spPr>
          <a:xfrm>
            <a:off x="0" y="12266"/>
            <a:ext cx="9144000" cy="6845734"/>
          </a:xfrm>
        </p:spPr>
      </p:pic>
      <p:sp>
        <p:nvSpPr>
          <p:cNvPr id="4" name="3 CuadroTexto"/>
          <p:cNvSpPr txBox="1"/>
          <p:nvPr/>
        </p:nvSpPr>
        <p:spPr>
          <a:xfrm>
            <a:off x="214282" y="-923330"/>
            <a:ext cx="8358214" cy="369332"/>
          </a:xfrm>
          <a:prstGeom prst="rect">
            <a:avLst/>
          </a:prstGeom>
          <a:noFill/>
        </p:spPr>
        <p:txBody>
          <a:bodyPr wrap="square" rtlCol="0">
            <a:spAutoFit/>
          </a:bodyPr>
          <a:lstStyle/>
          <a:p>
            <a:endParaRPr lang="es-ES" dirty="0"/>
          </a:p>
        </p:txBody>
      </p:sp>
      <p:pic>
        <p:nvPicPr>
          <p:cNvPr id="7" name="4 Marcador de contenido" descr="NICUBaby.jpg"/>
          <p:cNvPicPr>
            <a:picLocks noChangeAspect="1"/>
          </p:cNvPicPr>
          <p:nvPr/>
        </p:nvPicPr>
        <p:blipFill>
          <a:blip r:embed="rId2"/>
          <a:stretch>
            <a:fillRect/>
          </a:stretch>
        </p:blipFill>
        <p:spPr>
          <a:xfrm>
            <a:off x="0" y="0"/>
            <a:ext cx="9144000" cy="6845734"/>
          </a:xfrm>
          <a:prstGeom prst="rect">
            <a:avLst/>
          </a:prstGeom>
        </p:spPr>
      </p:pic>
      <p:pic>
        <p:nvPicPr>
          <p:cNvPr id="8" name="4 Marcador de contenido" descr="NICUBaby.jpg"/>
          <p:cNvPicPr>
            <a:picLocks noChangeAspect="1"/>
          </p:cNvPicPr>
          <p:nvPr/>
        </p:nvPicPr>
        <p:blipFill>
          <a:blip r:embed="rId2"/>
          <a:stretch>
            <a:fillRect/>
          </a:stretch>
        </p:blipFill>
        <p:spPr>
          <a:xfrm>
            <a:off x="0" y="0"/>
            <a:ext cx="9144000" cy="6845734"/>
          </a:xfrm>
          <a:prstGeom prst="rect">
            <a:avLst/>
          </a:prstGeom>
        </p:spPr>
      </p:pic>
      <p:sp>
        <p:nvSpPr>
          <p:cNvPr id="9" name="8 CuadroTexto"/>
          <p:cNvSpPr txBox="1"/>
          <p:nvPr/>
        </p:nvSpPr>
        <p:spPr>
          <a:xfrm>
            <a:off x="857224" y="4929198"/>
            <a:ext cx="7358114" cy="2308324"/>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chemeClr val="accent1">
                    <a:lumMod val="75000"/>
                  </a:schemeClr>
                </a:solidFill>
                <a:effectLst>
                  <a:outerShdw blurRad="76200" dist="50800" dir="5400000" algn="tl" rotWithShape="0">
                    <a:srgbClr val="000000">
                      <a:alpha val="65000"/>
                    </a:srgbClr>
                  </a:outerShdw>
                </a:effectLst>
              </a:rPr>
              <a:t>Desde el momento en que naces entras en el bombo, ahí estamos todos y cada día salimos unos cuantos y no importa cuando entraste, es cierto que los más antiguo tienen más posibilidades, pero solo eso posibilidades.</a:t>
            </a:r>
          </a:p>
          <a:p>
            <a:pPr algn="ctr"/>
            <a:endParaRPr lang="es-ES" sz="2400" b="1" spc="50" dirty="0" smtClean="0">
              <a:ln w="11430"/>
              <a:solidFill>
                <a:schemeClr val="accent1">
                  <a:lumMod val="75000"/>
                </a:schemeClr>
              </a:solidFill>
              <a:effectLst>
                <a:outerShdw blurRad="76200" dist="50800" dir="5400000" algn="tl" rotWithShape="0">
                  <a:srgbClr val="000000">
                    <a:alpha val="65000"/>
                  </a:srgbClr>
                </a:outerShdw>
              </a:effectLst>
            </a:endParaRPr>
          </a:p>
          <a:p>
            <a:pPr algn="ctr"/>
            <a:endParaRPr lang="es-ES" sz="2400" b="1" spc="50" dirty="0">
              <a:ln w="11430"/>
              <a:solidFill>
                <a:schemeClr val="accent1">
                  <a:lumMod val="75000"/>
                </a:schemeClr>
              </a:solidFill>
              <a:effectLst>
                <a:outerShdw blurRad="76200" dist="50800" dir="5400000" algn="tl" rotWithShape="0">
                  <a:srgbClr val="000000">
                    <a:alpha val="65000"/>
                  </a:srgbClr>
                </a:outerShdw>
              </a:effectLst>
            </a:endParaRPr>
          </a:p>
        </p:txBody>
      </p:sp>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3"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plus(in)">
                                      <p:cBhvr>
                                        <p:cTn id="7" dur="3000"/>
                                        <p:tgtEl>
                                          <p:spTgt spid="8"/>
                                        </p:tgtEl>
                                      </p:cBhvr>
                                    </p:animEffect>
                                  </p:childTnLst>
                                </p:cTn>
                              </p:par>
                              <p:par>
                                <p:cTn id="8" presetID="4"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21" presetClass="entr" presetSubtype="8"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heel(8)">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7" name="6 Imagen" descr="image01917.jpg"/>
          <p:cNvPicPr>
            <a:picLocks noChangeAspect="1"/>
          </p:cNvPicPr>
          <p:nvPr/>
        </p:nvPicPr>
        <p:blipFill>
          <a:blip r:embed="rId2"/>
          <a:stretch>
            <a:fillRect/>
          </a:stretch>
        </p:blipFill>
        <p:spPr>
          <a:xfrm>
            <a:off x="0" y="0"/>
            <a:ext cx="9144000" cy="6858000"/>
          </a:xfrm>
          <a:prstGeom prst="rect">
            <a:avLst/>
          </a:prstGeom>
        </p:spPr>
      </p:pic>
      <p:sp>
        <p:nvSpPr>
          <p:cNvPr id="8" name="7 CuadroTexto"/>
          <p:cNvSpPr txBox="1"/>
          <p:nvPr/>
        </p:nvSpPr>
        <p:spPr>
          <a:xfrm>
            <a:off x="0" y="7358090"/>
            <a:ext cx="3500430" cy="369332"/>
          </a:xfrm>
          <a:prstGeom prst="rect">
            <a:avLst/>
          </a:prstGeom>
          <a:noFill/>
        </p:spPr>
        <p:txBody>
          <a:bodyPr wrap="square" rtlCol="0">
            <a:spAutoFit/>
          </a:bodyPr>
          <a:lstStyle/>
          <a:p>
            <a:endParaRPr lang="es-ES" dirty="0"/>
          </a:p>
        </p:txBody>
      </p:sp>
      <p:pic>
        <p:nvPicPr>
          <p:cNvPr id="5" name="4 Imagen" descr="image01917.jpg"/>
          <p:cNvPicPr>
            <a:picLocks noChangeAspect="1"/>
          </p:cNvPicPr>
          <p:nvPr/>
        </p:nvPicPr>
        <p:blipFill>
          <a:blip r:embed="rId2"/>
          <a:stretch>
            <a:fillRect/>
          </a:stretch>
        </p:blipFill>
        <p:spPr>
          <a:xfrm>
            <a:off x="0" y="0"/>
            <a:ext cx="9144000" cy="6858000"/>
          </a:xfrm>
          <a:prstGeom prst="rect">
            <a:avLst/>
          </a:prstGeom>
        </p:spPr>
      </p:pic>
      <p:sp>
        <p:nvSpPr>
          <p:cNvPr id="6" name="5 CuadroTexto"/>
          <p:cNvSpPr txBox="1"/>
          <p:nvPr/>
        </p:nvSpPr>
        <p:spPr>
          <a:xfrm>
            <a:off x="0" y="4429132"/>
            <a:ext cx="4714876" cy="267765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800" b="1" spc="50" dirty="0" smtClean="0">
                <a:ln w="11430"/>
                <a:solidFill>
                  <a:srgbClr val="FF0000"/>
                </a:solidFill>
                <a:effectLst>
                  <a:outerShdw blurRad="76200" dist="50800" dir="5400000" algn="tl" rotWithShape="0">
                    <a:srgbClr val="000000">
                      <a:alpha val="65000"/>
                    </a:srgbClr>
                  </a:outerShdw>
                </a:effectLst>
              </a:rPr>
              <a:t>No malgaste tu tiempo, vive la vida con verdadero amor , no guardes rencores , no menosprecies ,no  envidies , no maldigas</a:t>
            </a:r>
          </a:p>
          <a:p>
            <a:pPr algn="ctr"/>
            <a:endParaRPr lang="es-ES" sz="2800" b="1" spc="50" dirty="0">
              <a:ln w="11430"/>
              <a:solidFill>
                <a:srgbClr val="FF0000"/>
              </a:solidFill>
              <a:effectLst>
                <a:outerShdw blurRad="76200" dist="50800" dir="5400000" algn="tl" rotWithShape="0">
                  <a:srgbClr val="000000">
                    <a:alpha val="65000"/>
                  </a:srgbClr>
                </a:outerShdw>
              </a:effectLst>
            </a:endParaRPr>
          </a:p>
        </p:txBody>
      </p:sp>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4" fill="hold"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heel(4)">
                                      <p:cBhvr>
                                        <p:cTn id="7" dur="3000"/>
                                        <p:tgtEl>
                                          <p:spTgt spid="5"/>
                                        </p:tgtEl>
                                      </p:cBhvr>
                                    </p:animEffect>
                                  </p:childTnLst>
                                </p:cTn>
                              </p:par>
                              <p:par>
                                <p:cTn id="8" presetID="4"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in)">
                                      <p:cBhvr>
                                        <p:cTn id="10" dur="3000"/>
                                        <p:tgtEl>
                                          <p:spTgt spid="7"/>
                                        </p:tgtEl>
                                      </p:cBhvr>
                                    </p:animEffect>
                                  </p:childTnLst>
                                </p:cTn>
                              </p:par>
                              <p:par>
                                <p:cTn id="11" presetID="23" presetClass="entr" presetSubtype="16" fill="hold" nodeType="with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p:cTn id="13" dur="3000" fill="hold"/>
                                        <p:tgtEl>
                                          <p:spTgt spid="7"/>
                                        </p:tgtEl>
                                        <p:attrNameLst>
                                          <p:attrName>ppt_w</p:attrName>
                                        </p:attrNameLst>
                                      </p:cBhvr>
                                      <p:tavLst>
                                        <p:tav tm="0">
                                          <p:val>
                                            <p:fltVal val="0"/>
                                          </p:val>
                                        </p:tav>
                                        <p:tav tm="100000">
                                          <p:val>
                                            <p:strVal val="#ppt_w"/>
                                          </p:val>
                                        </p:tav>
                                      </p:tavLst>
                                    </p:anim>
                                    <p:anim calcmode="lin" valueType="num">
                                      <p:cBhvr>
                                        <p:cTn id="14" dur="3000" fill="hold"/>
                                        <p:tgtEl>
                                          <p:spTgt spid="7"/>
                                        </p:tgtEl>
                                        <p:attrNameLst>
                                          <p:attrName>ppt_h</p:attrName>
                                        </p:attrNameLst>
                                      </p:cBhvr>
                                      <p:tavLst>
                                        <p:tav tm="0">
                                          <p:val>
                                            <p:fltVal val="0"/>
                                          </p:val>
                                        </p:tav>
                                        <p:tav tm="100000">
                                          <p:val>
                                            <p:strVal val="#ppt_h"/>
                                          </p:val>
                                        </p:tav>
                                      </p:tavLst>
                                    </p:anim>
                                  </p:childTnLst>
                                </p:cTn>
                              </p:par>
                            </p:childTnLst>
                          </p:cTn>
                        </p:par>
                        <p:par>
                          <p:cTn id="15" fill="hold">
                            <p:stCondLst>
                              <p:cond delay="3000"/>
                            </p:stCondLst>
                            <p:childTnLst>
                              <p:par>
                                <p:cTn id="16" presetID="52" presetClass="entr" presetSubtype="0" fill="hold" grpId="0" nodeType="afterEffect">
                                  <p:stCondLst>
                                    <p:cond delay="0"/>
                                  </p:stCondLst>
                                  <p:childTnLst>
                                    <p:set>
                                      <p:cBhvr>
                                        <p:cTn id="17" dur="1" fill="hold">
                                          <p:stCondLst>
                                            <p:cond delay="0"/>
                                          </p:stCondLst>
                                        </p:cTn>
                                        <p:tgtEl>
                                          <p:spTgt spid="6"/>
                                        </p:tgtEl>
                                        <p:attrNameLst>
                                          <p:attrName>style.visibility</p:attrName>
                                        </p:attrNameLst>
                                      </p:cBhvr>
                                      <p:to>
                                        <p:strVal val="visible"/>
                                      </p:to>
                                    </p:set>
                                    <p:animScale>
                                      <p:cBhvr>
                                        <p:cTn id="18" dur="2000" decel="50000" fill="hold">
                                          <p:stCondLst>
                                            <p:cond delay="0"/>
                                          </p:stCondLst>
                                        </p:cTn>
                                        <p:tgtEl>
                                          <p:spTgt spid="6"/>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9" dur="2000" decel="50000" fill="hold">
                                          <p:stCondLst>
                                            <p:cond delay="0"/>
                                          </p:stCondLst>
                                        </p:cTn>
                                        <p:tgtEl>
                                          <p:spTgt spid="6"/>
                                        </p:tgtEl>
                                        <p:attrNameLst>
                                          <p:attrName>ppt_x</p:attrName>
                                          <p:attrName>ppt_y</p:attrName>
                                        </p:attrNameLst>
                                      </p:cBhvr>
                                    </p:animMotion>
                                    <p:animEffect transition="in" filter="fade">
                                      <p:cBhvr>
                                        <p:cTn id="20"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dating-ipad-wallpaper-feelings-balls-love.jpg"/>
          <p:cNvPicPr>
            <a:picLocks noGrp="1" noChangeAspect="1"/>
          </p:cNvPicPr>
          <p:nvPr>
            <p:ph idx="1"/>
          </p:nvPr>
        </p:nvPicPr>
        <p:blipFill>
          <a:blip r:embed="rId2"/>
          <a:stretch>
            <a:fillRect/>
          </a:stretch>
        </p:blipFill>
        <p:spPr>
          <a:xfrm>
            <a:off x="0" y="0"/>
            <a:ext cx="9144000" cy="6858000"/>
          </a:xfrm>
        </p:spPr>
      </p:pic>
      <p:pic>
        <p:nvPicPr>
          <p:cNvPr id="7" name="4 Marcador de contenido" descr="dating-ipad-wallpaper-feelings-balls-love.jpg"/>
          <p:cNvPicPr>
            <a:picLocks noChangeAspect="1"/>
          </p:cNvPicPr>
          <p:nvPr/>
        </p:nvPicPr>
        <p:blipFill>
          <a:blip r:embed="rId2"/>
          <a:stretch>
            <a:fillRect/>
          </a:stretch>
        </p:blipFill>
        <p:spPr>
          <a:xfrm>
            <a:off x="0" y="0"/>
            <a:ext cx="9144000" cy="6858000"/>
          </a:xfrm>
          <a:prstGeom prst="rect">
            <a:avLst/>
          </a:prstGeom>
        </p:spPr>
      </p:pic>
      <p:pic>
        <p:nvPicPr>
          <p:cNvPr id="8" name="4 Marcador de contenido" descr="dating-ipad-wallpaper-feelings-balls-love.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357158" y="3286124"/>
            <a:ext cx="3929090" cy="1569660"/>
          </a:xfrm>
          <a:prstGeom prst="rect">
            <a:avLst/>
          </a:prstGeom>
          <a:noFill/>
        </p:spPr>
        <p:txBody>
          <a:bodyPr wrap="square" rtlCol="0">
            <a:spAutoFit/>
            <a:scene3d>
              <a:camera prst="orthographicFront"/>
              <a:lightRig rig="glow" dir="tl">
                <a:rot lat="0" lon="0" rev="5400000"/>
              </a:lightRig>
            </a:scene3d>
            <a:sp3d contourW="12700">
              <a:bevelT w="25400" h="25400"/>
              <a:contourClr>
                <a:schemeClr val="accent6">
                  <a:shade val="73000"/>
                </a:schemeClr>
              </a:contourClr>
            </a:sp3d>
          </a:bodyPr>
          <a:lstStyle/>
          <a:p>
            <a:pPr algn="ctr"/>
            <a:r>
              <a:rPr lang="es-ES" sz="2400" b="1" spc="50" dirty="0" smtClean="0">
                <a:ln w="12700" cmpd="sng">
                  <a:solidFill>
                    <a:schemeClr val="accent6">
                      <a:satMod val="120000"/>
                      <a:shade val="80000"/>
                    </a:schemeClr>
                  </a:solidFill>
                  <a:prstDash val="solid"/>
                </a:ln>
                <a:solidFill>
                  <a:schemeClr val="accent6">
                    <a:tint val="1000"/>
                  </a:schemeClr>
                </a:solidFill>
                <a:effectLst>
                  <a:glow rad="53100">
                    <a:schemeClr val="accent6">
                      <a:satMod val="180000"/>
                      <a:alpha val="30000"/>
                    </a:schemeClr>
                  </a:glow>
                </a:effectLst>
              </a:rPr>
              <a:t>Muestra tus sentimientos, abraza , besa haz lo que te apetezca hacer</a:t>
            </a:r>
          </a:p>
          <a:p>
            <a:pPr algn="ctr"/>
            <a:endParaRPr lang="es-ES" sz="2400" b="1" dirty="0">
              <a:ln w="11430"/>
              <a:gradFill>
                <a:gsLst>
                  <a:gs pos="0">
                    <a:schemeClr val="accent6">
                      <a:tint val="90000"/>
                      <a:satMod val="120000"/>
                    </a:schemeClr>
                  </a:gs>
                  <a:gs pos="25000">
                    <a:schemeClr val="accent6">
                      <a:tint val="93000"/>
                      <a:satMod val="120000"/>
                    </a:schemeClr>
                  </a:gs>
                  <a:gs pos="50000">
                    <a:schemeClr val="accent6">
                      <a:shade val="89000"/>
                      <a:satMod val="110000"/>
                    </a:schemeClr>
                  </a:gs>
                  <a:gs pos="75000">
                    <a:schemeClr val="accent6">
                      <a:tint val="93000"/>
                      <a:satMod val="120000"/>
                    </a:schemeClr>
                  </a:gs>
                  <a:gs pos="100000">
                    <a:schemeClr val="accent6">
                      <a:tint val="90000"/>
                      <a:satMod val="120000"/>
                    </a:schemeClr>
                  </a:gs>
                </a:gsLst>
                <a:lin ang="5400000"/>
              </a:gradFill>
              <a:effectLst>
                <a:outerShdw blurRad="80000" dist="40000" dir="5040000" algn="tl">
                  <a:srgbClr val="000000">
                    <a:alpha val="30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strips(downLeft)">
                                      <p:cBhvr>
                                        <p:cTn id="7" dur="3000"/>
                                        <p:tgtEl>
                                          <p:spTgt spid="8"/>
                                        </p:tgtEl>
                                      </p:cBhvr>
                                    </p:animEffect>
                                  </p:childTnLst>
                                </p:cTn>
                              </p:par>
                              <p:par>
                                <p:cTn id="8" presetID="18" presetClass="entr" presetSubtype="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strips(downRight)">
                                      <p:cBhvr>
                                        <p:cTn id="10" dur="3000"/>
                                        <p:tgtEl>
                                          <p:spTgt spid="7"/>
                                        </p:tgtEl>
                                      </p:cBhvr>
                                    </p:animEffect>
                                  </p:childTnLst>
                                </p:cTn>
                              </p:par>
                              <p:par>
                                <p:cTn id="11" presetID="8" presetClass="entr" presetSubtype="32"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diamond(out)">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summer.jpg"/>
          <p:cNvPicPr>
            <a:picLocks noGrp="1" noChangeAspect="1"/>
          </p:cNvPicPr>
          <p:nvPr>
            <p:ph idx="1"/>
          </p:nvPr>
        </p:nvPicPr>
        <p:blipFill>
          <a:blip r:embed="rId2"/>
          <a:stretch>
            <a:fillRect/>
          </a:stretch>
        </p:blipFill>
        <p:spPr>
          <a:xfrm>
            <a:off x="5945" y="0"/>
            <a:ext cx="9132109" cy="6858000"/>
          </a:xfrm>
        </p:spPr>
      </p:pic>
      <p:pic>
        <p:nvPicPr>
          <p:cNvPr id="7" name="4 Marcador de contenido" descr="summer.jpg"/>
          <p:cNvPicPr>
            <a:picLocks noChangeAspect="1"/>
          </p:cNvPicPr>
          <p:nvPr/>
        </p:nvPicPr>
        <p:blipFill>
          <a:blip r:embed="rId2"/>
          <a:stretch>
            <a:fillRect/>
          </a:stretch>
        </p:blipFill>
        <p:spPr>
          <a:xfrm>
            <a:off x="0" y="0"/>
            <a:ext cx="9132109" cy="6858000"/>
          </a:xfrm>
          <a:prstGeom prst="rect">
            <a:avLst/>
          </a:prstGeom>
        </p:spPr>
      </p:pic>
      <p:pic>
        <p:nvPicPr>
          <p:cNvPr id="8" name="4 Marcador de contenido" descr="summer.jpg"/>
          <p:cNvPicPr>
            <a:picLocks noChangeAspect="1"/>
          </p:cNvPicPr>
          <p:nvPr/>
        </p:nvPicPr>
        <p:blipFill>
          <a:blip r:embed="rId2"/>
          <a:stretch>
            <a:fillRect/>
          </a:stretch>
        </p:blipFill>
        <p:spPr>
          <a:xfrm>
            <a:off x="11891" y="0"/>
            <a:ext cx="9132109" cy="6858000"/>
          </a:xfrm>
          <a:prstGeom prst="rect">
            <a:avLst/>
          </a:prstGeom>
        </p:spPr>
      </p:pic>
      <p:sp>
        <p:nvSpPr>
          <p:cNvPr id="9" name="8 CuadroTexto"/>
          <p:cNvSpPr txBox="1"/>
          <p:nvPr/>
        </p:nvSpPr>
        <p:spPr>
          <a:xfrm>
            <a:off x="2214546" y="500042"/>
            <a:ext cx="5429288" cy="267765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solidFill>
                  <a:srgbClr val="0000FF"/>
                </a:solidFill>
                <a:effectLst>
                  <a:outerShdw blurRad="76200" dist="50800" dir="5400000" algn="tl" rotWithShape="0">
                    <a:srgbClr val="000000">
                      <a:alpha val="65000"/>
                    </a:srgbClr>
                  </a:outerShdw>
                </a:effectLst>
              </a:rPr>
              <a:t>No guardes para mañana , no pierdas tu tiempo, cada segundo que pasa ya no vuelve ¿para que enojarte?</a:t>
            </a:r>
          </a:p>
          <a:p>
            <a:pPr algn="ctr"/>
            <a:endParaRPr lang="es-ES" sz="2400" b="1" spc="50" dirty="0" smtClean="0">
              <a:ln w="11430"/>
              <a:solidFill>
                <a:srgbClr val="0000FF"/>
              </a:solidFill>
              <a:effectLst>
                <a:outerShdw blurRad="76200" dist="50800" dir="5400000" algn="tl" rotWithShape="0">
                  <a:srgbClr val="000000">
                    <a:alpha val="65000"/>
                  </a:srgbClr>
                </a:outerShdw>
              </a:effectLst>
            </a:endParaRPr>
          </a:p>
          <a:p>
            <a:pPr algn="ctr"/>
            <a:endParaRPr lang="es-ES" sz="2400" b="1" spc="50" dirty="0" smtClean="0">
              <a:ln w="11430"/>
              <a:solidFill>
                <a:srgbClr val="0000FF"/>
              </a:solidFill>
              <a:effectLst>
                <a:outerShdw blurRad="76200" dist="50800" dir="5400000" algn="tl" rotWithShape="0">
                  <a:srgbClr val="000000">
                    <a:alpha val="65000"/>
                  </a:srgbClr>
                </a:outerShdw>
              </a:effectLst>
            </a:endParaRPr>
          </a:p>
          <a:p>
            <a:endParaRPr lang="es-ES" sz="2400" b="1" spc="50" dirty="0" smtClean="0">
              <a:ln w="11430"/>
              <a:solidFill>
                <a:srgbClr val="0000FF"/>
              </a:solidFill>
              <a:effectLst>
                <a:outerShdw blurRad="76200" dist="50800" dir="5400000" algn="tl" rotWithShape="0">
                  <a:srgbClr val="000000">
                    <a:alpha val="65000"/>
                  </a:srgbClr>
                </a:outerShdw>
              </a:effectLst>
            </a:endParaRPr>
          </a:p>
          <a:p>
            <a:endParaRPr lang="es-ES" sz="2400" b="1" spc="50" dirty="0">
              <a:ln w="11430"/>
              <a:solidFill>
                <a:srgbClr val="0000FF"/>
              </a:soli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ntr" presetSubtype="32"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diamond(out)">
                                      <p:cBhvr>
                                        <p:cTn id="7" dur="3000"/>
                                        <p:tgtEl>
                                          <p:spTgt spid="8"/>
                                        </p:tgtEl>
                                      </p:cBhvr>
                                    </p:animEffect>
                                  </p:childTnLst>
                                </p:cTn>
                              </p:par>
                              <p:par>
                                <p:cTn id="8" presetID="4" presetClass="entr" presetSubtype="32"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box(out)">
                                      <p:cBhvr>
                                        <p:cTn id="10" dur="3000"/>
                                        <p:tgtEl>
                                          <p:spTgt spid="7"/>
                                        </p:tgtEl>
                                      </p:cBhvr>
                                    </p:animEffect>
                                  </p:childTnLst>
                                </p:cTn>
                              </p:par>
                              <p:par>
                                <p:cTn id="11" presetID="2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wedge">
                                      <p:cBhvr>
                                        <p:cTn id="13" dur="3000"/>
                                        <p:tgtEl>
                                          <p:spTgt spid="5"/>
                                        </p:tgtEl>
                                      </p:cBhvr>
                                    </p:animEffect>
                                  </p:childTnLst>
                                </p:cTn>
                              </p:par>
                            </p:childTnLst>
                          </p:cTn>
                        </p:par>
                        <p:par>
                          <p:cTn id="14" fill="hold">
                            <p:stCondLst>
                              <p:cond delay="3000"/>
                            </p:stCondLst>
                            <p:childTnLst>
                              <p:par>
                                <p:cTn id="15" presetID="52" presetClass="entr" presetSubtype="0"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Scale>
                                      <p:cBhvr>
                                        <p:cTn id="17"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8" dur="2000" decel="50000" fill="hold">
                                          <p:stCondLst>
                                            <p:cond delay="0"/>
                                          </p:stCondLst>
                                        </p:cTn>
                                        <p:tgtEl>
                                          <p:spTgt spid="9"/>
                                        </p:tgtEl>
                                        <p:attrNameLst>
                                          <p:attrName>ppt_x</p:attrName>
                                          <p:attrName>ppt_y</p:attrName>
                                        </p:attrNameLst>
                                      </p:cBhvr>
                                    </p:animMotion>
                                    <p:animEffect transition="in" filter="fade">
                                      <p:cBhvr>
                                        <p:cTn id="19"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5" name="4 Marcador de contenido" descr="3114217840_2305a0d752_o.jpg"/>
          <p:cNvPicPr>
            <a:picLocks noGrp="1" noChangeAspect="1"/>
          </p:cNvPicPr>
          <p:nvPr>
            <p:ph idx="1"/>
          </p:nvPr>
        </p:nvPicPr>
        <p:blipFill>
          <a:blip r:embed="rId2"/>
          <a:stretch>
            <a:fillRect/>
          </a:stretch>
        </p:blipFill>
        <p:spPr>
          <a:xfrm>
            <a:off x="1" y="0"/>
            <a:ext cx="9144000" cy="6858000"/>
          </a:xfrm>
        </p:spPr>
      </p:pic>
      <p:pic>
        <p:nvPicPr>
          <p:cNvPr id="7" name="4 Marcador de contenido" descr="3114217840_2305a0d752_o.jpg"/>
          <p:cNvPicPr>
            <a:picLocks noChangeAspect="1"/>
          </p:cNvPicPr>
          <p:nvPr/>
        </p:nvPicPr>
        <p:blipFill>
          <a:blip r:embed="rId2"/>
          <a:stretch>
            <a:fillRect/>
          </a:stretch>
        </p:blipFill>
        <p:spPr>
          <a:xfrm>
            <a:off x="0" y="0"/>
            <a:ext cx="9144000" cy="6858000"/>
          </a:xfrm>
          <a:prstGeom prst="rect">
            <a:avLst/>
          </a:prstGeom>
        </p:spPr>
      </p:pic>
      <p:pic>
        <p:nvPicPr>
          <p:cNvPr id="8" name="4 Marcador de contenido" descr="3114217840_2305a0d752_o.jpg"/>
          <p:cNvPicPr>
            <a:picLocks noChangeAspect="1"/>
          </p:cNvPicPr>
          <p:nvPr/>
        </p:nvPicPr>
        <p:blipFill>
          <a:blip r:embed="rId2"/>
          <a:stretch>
            <a:fillRect/>
          </a:stretch>
        </p:blipFill>
        <p:spPr>
          <a:xfrm>
            <a:off x="0" y="0"/>
            <a:ext cx="9144000" cy="6858000"/>
          </a:xfrm>
          <a:prstGeom prst="rect">
            <a:avLst/>
          </a:prstGeom>
        </p:spPr>
      </p:pic>
      <p:sp>
        <p:nvSpPr>
          <p:cNvPr id="9" name="8 CuadroTexto"/>
          <p:cNvSpPr txBox="1"/>
          <p:nvPr/>
        </p:nvSpPr>
        <p:spPr>
          <a:xfrm>
            <a:off x="857224" y="4000504"/>
            <a:ext cx="4000528" cy="2677656"/>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rPr>
              <a:t>El buen humor siempre te hará bien, ríe todo lo que puedas, vive la vida con humor porque te será muy beneficioso</a:t>
            </a:r>
          </a:p>
          <a:p>
            <a:pPr algn="ctr"/>
            <a:endParaRPr lang="es-ES" sz="2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 presetClass="entr" presetSubtype="16" fill="hold"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ox(in)">
                                      <p:cBhvr>
                                        <p:cTn id="7" dur="3000"/>
                                        <p:tgtEl>
                                          <p:spTgt spid="8"/>
                                        </p:tgtEl>
                                      </p:cBhvr>
                                    </p:animEffect>
                                  </p:childTnLst>
                                </p:cTn>
                              </p:par>
                              <p:par>
                                <p:cTn id="8" presetID="8" presetClass="entr" presetSubtype="16" fill="hold"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diamond(in)">
                                      <p:cBhvr>
                                        <p:cTn id="10" dur="3000"/>
                                        <p:tgtEl>
                                          <p:spTgt spid="7"/>
                                        </p:tgtEl>
                                      </p:cBhvr>
                                    </p:animEffect>
                                  </p:childTnLst>
                                </p:cTn>
                              </p:par>
                              <p:par>
                                <p:cTn id="11" presetID="17" presetClass="entr" presetSubtype="1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p:val>
                                            <p:fltVal val="0"/>
                                          </p:val>
                                        </p:tav>
                                        <p:tav tm="100000">
                                          <p:val>
                                            <p:strVal val="#ppt_w"/>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3" presetClass="entr" presetSubtype="5"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blinds(vertical)">
                                      <p:cBhvr>
                                        <p:cTn id="17" dur="3000"/>
                                        <p:tgtEl>
                                          <p:spTgt spid="5"/>
                                        </p:tgtEl>
                                      </p:cBhvr>
                                    </p:animEffect>
                                  </p:childTnLst>
                                </p:cTn>
                              </p:par>
                            </p:childTnLst>
                          </p:cTn>
                        </p:par>
                        <p:par>
                          <p:cTn id="18" fill="hold">
                            <p:stCondLst>
                              <p:cond delay="3000"/>
                            </p:stCondLst>
                            <p:childTnLst>
                              <p:par>
                                <p:cTn id="19" presetID="52" presetClass="entr" presetSubtype="0"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Scale>
                                      <p:cBhvr>
                                        <p:cTn id="21" dur="2000" decel="50000" fill="hold">
                                          <p:stCondLst>
                                            <p:cond delay="0"/>
                                          </p:stCondLst>
                                        </p:cTn>
                                        <p:tgtEl>
                                          <p:spTgt spid="9"/>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2" dur="2000" decel="50000" fill="hold">
                                          <p:stCondLst>
                                            <p:cond delay="0"/>
                                          </p:stCondLst>
                                        </p:cTn>
                                        <p:tgtEl>
                                          <p:spTgt spid="9"/>
                                        </p:tgtEl>
                                        <p:attrNameLst>
                                          <p:attrName>ppt_x</p:attrName>
                                          <p:attrName>ppt_y</p:attrName>
                                        </p:attrNameLst>
                                      </p:cBhvr>
                                    </p:animMotion>
                                    <p:animEffect transition="in" filter="fade">
                                      <p:cBhvr>
                                        <p:cTn id="23" dur="2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8" name="7 Imagen" descr="felicidad_0.jpg"/>
          <p:cNvPicPr>
            <a:picLocks noChangeAspect="1"/>
          </p:cNvPicPr>
          <p:nvPr/>
        </p:nvPicPr>
        <p:blipFill>
          <a:blip r:embed="rId3">
            <a:lum contrast="10000"/>
          </a:blip>
          <a:stretch>
            <a:fillRect/>
          </a:stretch>
        </p:blipFill>
        <p:spPr>
          <a:xfrm>
            <a:off x="0" y="0"/>
            <a:ext cx="9144000" cy="6858000"/>
          </a:xfrm>
          <a:prstGeom prst="rect">
            <a:avLst/>
          </a:prstGeom>
        </p:spPr>
      </p:pic>
      <p:pic>
        <p:nvPicPr>
          <p:cNvPr id="11" name="10 Imagen" descr="felicidad_0.jpg"/>
          <p:cNvPicPr>
            <a:picLocks noChangeAspect="1"/>
          </p:cNvPicPr>
          <p:nvPr/>
        </p:nvPicPr>
        <p:blipFill>
          <a:blip r:embed="rId3">
            <a:lum contrast="10000"/>
          </a:blip>
          <a:stretch>
            <a:fillRect/>
          </a:stretch>
        </p:blipFill>
        <p:spPr>
          <a:xfrm>
            <a:off x="0" y="0"/>
            <a:ext cx="9144000" cy="6858000"/>
          </a:xfrm>
          <a:prstGeom prst="rect">
            <a:avLst/>
          </a:prstGeom>
        </p:spPr>
      </p:pic>
      <p:pic>
        <p:nvPicPr>
          <p:cNvPr id="12" name="11 Imagen" descr="felicidad_0.jpg"/>
          <p:cNvPicPr>
            <a:picLocks noChangeAspect="1"/>
          </p:cNvPicPr>
          <p:nvPr/>
        </p:nvPicPr>
        <p:blipFill>
          <a:blip r:embed="rId3">
            <a:lum contrast="10000"/>
          </a:blip>
          <a:stretch>
            <a:fillRect/>
          </a:stretch>
        </p:blipFill>
        <p:spPr>
          <a:xfrm>
            <a:off x="0" y="0"/>
            <a:ext cx="9144000" cy="6858000"/>
          </a:xfrm>
          <a:prstGeom prst="rect">
            <a:avLst/>
          </a:prstGeom>
        </p:spPr>
      </p:pic>
      <p:sp>
        <p:nvSpPr>
          <p:cNvPr id="13" name="12 CuadroTexto"/>
          <p:cNvSpPr txBox="1"/>
          <p:nvPr/>
        </p:nvSpPr>
        <p:spPr>
          <a:xfrm>
            <a:off x="4357686" y="1643050"/>
            <a:ext cx="4536819" cy="1323439"/>
          </a:xfrm>
          <a:prstGeom prst="rect">
            <a:avLst/>
          </a:prstGeom>
          <a:noFill/>
        </p:spPr>
        <p:txBody>
          <a:bodyPr wrap="non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r>
              <a:rPr lang="es-ES" sz="4400" b="1" spc="50" dirty="0" smtClean="0">
                <a:ln w="1143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a:outerShdw blurRad="76200" dist="50800" dir="5400000" algn="tl" rotWithShape="0">
                    <a:srgbClr val="000000">
                      <a:alpha val="65000"/>
                    </a:srgbClr>
                  </a:outerShdw>
                </a:effectLst>
                <a:latin typeface="Algerian" pitchFamily="82" charset="0"/>
              </a:rPr>
              <a:t>¡¡VIVE LA VIDA!!</a:t>
            </a:r>
            <a:endParaRPr lang="es-ES" sz="5400" b="1" spc="50" dirty="0" smtClean="0">
              <a:ln w="11430"/>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effectLst>
                <a:outerShdw blurRad="76200" dist="50800" dir="5400000" algn="tl" rotWithShape="0">
                  <a:srgbClr val="000000">
                    <a:alpha val="65000"/>
                  </a:srgbClr>
                </a:outerShdw>
              </a:effectLst>
              <a:latin typeface="Algerian" pitchFamily="82" charset="0"/>
            </a:endParaRPr>
          </a:p>
          <a:p>
            <a:endParaRPr lang="es-ES" sz="36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
        <p:nvSpPr>
          <p:cNvPr id="14" name="13 CuadroTexto"/>
          <p:cNvSpPr txBox="1"/>
          <p:nvPr/>
        </p:nvSpPr>
        <p:spPr>
          <a:xfrm>
            <a:off x="4857752" y="2428868"/>
            <a:ext cx="3500462" cy="3354765"/>
          </a:xfrm>
          <a:prstGeom prst="rect">
            <a:avLst/>
          </a:prstGeom>
          <a:noFill/>
        </p:spPr>
        <p:txBody>
          <a:bodyPr wrap="square" rtlCol="0">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ES" sz="3200" b="1" spc="50" dirty="0" smtClean="0">
                <a:ln w="11430"/>
                <a:solidFill>
                  <a:srgbClr val="0000B0"/>
                </a:solidFill>
                <a:effectLst>
                  <a:outerShdw blurRad="76200" dist="50800" dir="5400000" algn="tl" rotWithShape="0">
                    <a:srgbClr val="000000">
                      <a:alpha val="65000"/>
                    </a:srgbClr>
                  </a:outerShdw>
                </a:effectLst>
              </a:rPr>
              <a:t>Solo hay una y desgraciadamente es corta …………</a:t>
            </a:r>
          </a:p>
          <a:p>
            <a:pPr algn="ctr"/>
            <a:r>
              <a:rPr lang="es-ES" sz="3200" b="1" spc="50" dirty="0" smtClean="0">
                <a:ln w="11430"/>
                <a:solidFill>
                  <a:srgbClr val="0000B0"/>
                </a:solidFill>
                <a:effectLst>
                  <a:outerShdw blurRad="76200" dist="50800" dir="5400000" algn="tl" rotWithShape="0">
                    <a:srgbClr val="000000">
                      <a:alpha val="65000"/>
                    </a:srgbClr>
                  </a:outerShdw>
                </a:effectLst>
              </a:rPr>
              <a:t>muy corta</a:t>
            </a:r>
          </a:p>
          <a:p>
            <a:pPr algn="ctr"/>
            <a:endPar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pPr algn="ctr"/>
            <a:endParaRPr lang="es-ES" sz="28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a:p>
            <a:endParaRPr lang="es-ES" sz="28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0"/>
                                        <p:tgtEl>
                                          <p:spTgt spid="12"/>
                                        </p:tgtEl>
                                      </p:cBhvr>
                                    </p:animEffect>
                                  </p:childTnLst>
                                </p:cTn>
                              </p:par>
                              <p:par>
                                <p:cTn id="8" presetID="4" presetClass="entr" presetSubtype="32"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ox(out)">
                                      <p:cBhvr>
                                        <p:cTn id="10" dur="5000"/>
                                        <p:tgtEl>
                                          <p:spTgt spid="11"/>
                                        </p:tgtEl>
                                      </p:cBhvr>
                                    </p:animEffect>
                                  </p:childTnLst>
                                </p:cTn>
                              </p:par>
                              <p:par>
                                <p:cTn id="11" presetID="8" presetClass="entr" presetSubtype="3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diamond(out)">
                                      <p:cBhvr>
                                        <p:cTn id="13" dur="5000"/>
                                        <p:tgtEl>
                                          <p:spTgt spid="8"/>
                                        </p:tgtEl>
                                      </p:cBhvr>
                                    </p:animEffect>
                                  </p:childTnLst>
                                </p:cTn>
                              </p:par>
                            </p:childTnLst>
                          </p:cTn>
                        </p:par>
                        <p:par>
                          <p:cTn id="14" fill="hold">
                            <p:stCondLst>
                              <p:cond delay="5000"/>
                            </p:stCondLst>
                            <p:childTnLst>
                              <p:par>
                                <p:cTn id="15" presetID="23" presetClass="entr" presetSubtype="16"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p:cTn id="17" dur="2000" fill="hold"/>
                                        <p:tgtEl>
                                          <p:spTgt spid="13"/>
                                        </p:tgtEl>
                                        <p:attrNameLst>
                                          <p:attrName>ppt_w</p:attrName>
                                        </p:attrNameLst>
                                      </p:cBhvr>
                                      <p:tavLst>
                                        <p:tav tm="0">
                                          <p:val>
                                            <p:fltVal val="0"/>
                                          </p:val>
                                        </p:tav>
                                        <p:tav tm="100000">
                                          <p:val>
                                            <p:strVal val="#ppt_w"/>
                                          </p:val>
                                        </p:tav>
                                      </p:tavLst>
                                    </p:anim>
                                    <p:anim calcmode="lin" valueType="num">
                                      <p:cBhvr>
                                        <p:cTn id="18" dur="2000" fill="hold"/>
                                        <p:tgtEl>
                                          <p:spTgt spid="13"/>
                                        </p:tgtEl>
                                        <p:attrNameLst>
                                          <p:attrName>ppt_h</p:attrName>
                                        </p:attrNameLst>
                                      </p:cBhvr>
                                      <p:tavLst>
                                        <p:tav tm="0">
                                          <p:val>
                                            <p:fltVal val="0"/>
                                          </p:val>
                                        </p:tav>
                                        <p:tav tm="100000">
                                          <p:val>
                                            <p:strVal val="#ppt_h"/>
                                          </p:val>
                                        </p:tav>
                                      </p:tavLst>
                                    </p:anim>
                                  </p:childTnLst>
                                </p:cTn>
                              </p:par>
                            </p:childTnLst>
                          </p:cTn>
                        </p:par>
                        <p:par>
                          <p:cTn id="19" fill="hold">
                            <p:stCondLst>
                              <p:cond delay="7000"/>
                            </p:stCondLst>
                            <p:childTnLst>
                              <p:par>
                                <p:cTn id="20" presetID="52" presetClass="entr" presetSubtype="0" fill="hold" grpId="0" nodeType="afterEffect">
                                  <p:stCondLst>
                                    <p:cond delay="0"/>
                                  </p:stCondLst>
                                  <p:childTnLst>
                                    <p:set>
                                      <p:cBhvr>
                                        <p:cTn id="21" dur="1" fill="hold">
                                          <p:stCondLst>
                                            <p:cond delay="0"/>
                                          </p:stCondLst>
                                        </p:cTn>
                                        <p:tgtEl>
                                          <p:spTgt spid="14"/>
                                        </p:tgtEl>
                                        <p:attrNameLst>
                                          <p:attrName>style.visibility</p:attrName>
                                        </p:attrNameLst>
                                      </p:cBhvr>
                                      <p:to>
                                        <p:strVal val="visible"/>
                                      </p:to>
                                    </p:set>
                                    <p:animScale>
                                      <p:cBhvr>
                                        <p:cTn id="22" dur="2000" decel="50000" fill="hold">
                                          <p:stCondLst>
                                            <p:cond delay="0"/>
                                          </p:stCondLst>
                                        </p:cTn>
                                        <p:tgtEl>
                                          <p:spTgt spid="14"/>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23" dur="2000" decel="50000" fill="hold">
                                          <p:stCondLst>
                                            <p:cond delay="0"/>
                                          </p:stCondLst>
                                        </p:cTn>
                                        <p:tgtEl>
                                          <p:spTgt spid="14"/>
                                        </p:tgtEl>
                                        <p:attrNameLst>
                                          <p:attrName>ppt_x</p:attrName>
                                          <p:attrName>ppt_y</p:attrName>
                                        </p:attrNameLst>
                                      </p:cBhvr>
                                    </p:animMotion>
                                    <p:animEffect transition="in" filter="fade">
                                      <p:cBhvr>
                                        <p:cTn id="24" dur="20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14"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pic>
        <p:nvPicPr>
          <p:cNvPr id="4" name="3 Marcador de contenido" descr="shutterstock_3632969.jpg"/>
          <p:cNvPicPr>
            <a:picLocks noGrp="1" noChangeAspect="1"/>
          </p:cNvPicPr>
          <p:nvPr>
            <p:ph idx="1"/>
          </p:nvPr>
        </p:nvPicPr>
        <p:blipFill>
          <a:blip r:embed="rId2"/>
          <a:stretch>
            <a:fillRect/>
          </a:stretch>
        </p:blipFill>
        <p:spPr>
          <a:xfrm>
            <a:off x="-35719" y="0"/>
            <a:ext cx="9179719" cy="6858000"/>
          </a:xfrm>
        </p:spPr>
      </p:pic>
      <p:pic>
        <p:nvPicPr>
          <p:cNvPr id="5" name="4 Imagen" descr="447ba0_couple-beach.jpg"/>
          <p:cNvPicPr>
            <a:picLocks noChangeAspect="1"/>
          </p:cNvPicPr>
          <p:nvPr/>
        </p:nvPicPr>
        <p:blipFill>
          <a:blip r:embed="rId3"/>
          <a:stretch>
            <a:fillRect/>
          </a:stretch>
        </p:blipFill>
        <p:spPr>
          <a:xfrm>
            <a:off x="0" y="0"/>
            <a:ext cx="9144000" cy="6858000"/>
          </a:xfrm>
          <a:prstGeom prst="rect">
            <a:avLst/>
          </a:prstGeom>
        </p:spPr>
      </p:pic>
      <p:sp>
        <p:nvSpPr>
          <p:cNvPr id="7" name="6 CuadroTexto"/>
          <p:cNvSpPr txBox="1"/>
          <p:nvPr/>
        </p:nvSpPr>
        <p:spPr>
          <a:xfrm>
            <a:off x="0" y="6000768"/>
            <a:ext cx="4082208" cy="523220"/>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800" b="1" dirty="0" smtClean="0">
                <a:ln w="50800"/>
                <a:solidFill>
                  <a:schemeClr val="bg1">
                    <a:shade val="50000"/>
                  </a:schemeClr>
                </a:solidFill>
                <a:effectLst>
                  <a:outerShdw blurRad="38100" dist="38100" dir="2700000" algn="tl">
                    <a:srgbClr val="000000">
                      <a:alpha val="43137"/>
                    </a:srgbClr>
                  </a:outerShdw>
                </a:effectLst>
              </a:rPr>
              <a:t>Texto : Francisco  del Olmo</a:t>
            </a:r>
            <a:endParaRPr lang="es-ES" sz="2800" b="1" dirty="0">
              <a:ln w="50800"/>
              <a:solidFill>
                <a:schemeClr val="bg1">
                  <a:shade val="50000"/>
                </a:schemeClr>
              </a:solidFill>
              <a:effectLst>
                <a:outerShdw blurRad="38100" dist="38100" dir="2700000" algn="tl">
                  <a:srgbClr val="000000">
                    <a:alpha val="43137"/>
                  </a:srgbClr>
                </a:outerShdw>
              </a:effectLst>
            </a:endParaRPr>
          </a:p>
        </p:txBody>
      </p:sp>
      <p:sp>
        <p:nvSpPr>
          <p:cNvPr id="9" name="8 CuadroTexto"/>
          <p:cNvSpPr txBox="1"/>
          <p:nvPr/>
        </p:nvSpPr>
        <p:spPr>
          <a:xfrm>
            <a:off x="5857884" y="5929330"/>
            <a:ext cx="2572051" cy="523220"/>
          </a:xfrm>
          <a:prstGeom prst="rect">
            <a:avLst/>
          </a:prstGeom>
          <a:noFill/>
        </p:spPr>
        <p:txBody>
          <a:bodyPr wrap="none" rtlCol="0">
            <a:spAutoFit/>
            <a:scene3d>
              <a:camera prst="orthographicFront"/>
              <a:lightRig rig="balanced" dir="t">
                <a:rot lat="0" lon="0" rev="2100000"/>
              </a:lightRig>
            </a:scene3d>
            <a:sp3d extrusionH="57150" prstMaterial="metal">
              <a:bevelT w="38100" h="25400"/>
              <a:contourClr>
                <a:schemeClr val="bg2"/>
              </a:contourClr>
            </a:sp3d>
          </a:bodyPr>
          <a:lstStyle/>
          <a:p>
            <a:r>
              <a:rPr lang="es-ES" sz="2800" b="1" dirty="0" smtClean="0">
                <a:ln w="50800"/>
                <a:solidFill>
                  <a:schemeClr val="bg1">
                    <a:shade val="50000"/>
                  </a:schemeClr>
                </a:solidFill>
                <a:effectLst>
                  <a:outerShdw blurRad="38100" dist="38100" dir="2700000" algn="tl">
                    <a:srgbClr val="000000">
                      <a:alpha val="43137"/>
                    </a:srgbClr>
                  </a:outerShdw>
                </a:effectLst>
              </a:rPr>
              <a:t>Diseño : Jazmín </a:t>
            </a:r>
            <a:endParaRPr lang="es-ES" sz="2800" b="1" dirty="0">
              <a:ln w="50800"/>
              <a:solidFill>
                <a:schemeClr val="bg1">
                  <a:shade val="50000"/>
                </a:schemeClr>
              </a:solidFill>
              <a:effectLst>
                <a:outerShdw blurRad="38100" dist="38100" dir="2700000" algn="tl">
                  <a:srgbClr val="000000">
                    <a:alpha val="43137"/>
                  </a:srgbClr>
                </a:outerShdw>
              </a:effectLst>
            </a:endParaRPr>
          </a:p>
        </p:txBody>
      </p:sp>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xit" presetSubtype="0" accel="100000" fill="hold" nodeType="withEffect">
                                  <p:stCondLst>
                                    <p:cond delay="2000"/>
                                  </p:stCondLst>
                                  <p:childTnLst>
                                    <p:anim calcmode="lin" valueType="num">
                                      <p:cBhvr>
                                        <p:cTn id="6" dur="5000"/>
                                        <p:tgtEl>
                                          <p:spTgt spid="5"/>
                                        </p:tgtEl>
                                        <p:attrNameLst>
                                          <p:attrName>ppt_w</p:attrName>
                                        </p:attrNameLst>
                                      </p:cBhvr>
                                      <p:tavLst>
                                        <p:tav tm="0">
                                          <p:val>
                                            <p:strVal val="ppt_w"/>
                                          </p:val>
                                        </p:tav>
                                        <p:tav tm="100000">
                                          <p:val>
                                            <p:strVal val="ppt_w+.3"/>
                                          </p:val>
                                        </p:tav>
                                      </p:tavLst>
                                    </p:anim>
                                    <p:anim calcmode="lin" valueType="num">
                                      <p:cBhvr>
                                        <p:cTn id="7" dur="5000"/>
                                        <p:tgtEl>
                                          <p:spTgt spid="5"/>
                                        </p:tgtEl>
                                        <p:attrNameLst>
                                          <p:attrName>ppt_h</p:attrName>
                                        </p:attrNameLst>
                                      </p:cBhvr>
                                      <p:tavLst>
                                        <p:tav tm="0">
                                          <p:val>
                                            <p:strVal val="ppt_h"/>
                                          </p:val>
                                        </p:tav>
                                        <p:tav tm="100000">
                                          <p:val>
                                            <p:strVal val="ppt_h"/>
                                          </p:val>
                                        </p:tav>
                                      </p:tavLst>
                                    </p:anim>
                                    <p:animEffect transition="out" filter="fade">
                                      <p:cBhvr>
                                        <p:cTn id="8" dur="5000"/>
                                        <p:tgtEl>
                                          <p:spTgt spid="5"/>
                                        </p:tgtEl>
                                      </p:cBhvr>
                                    </p:animEffect>
                                    <p:set>
                                      <p:cBhvr>
                                        <p:cTn id="9" dur="1" fill="hold">
                                          <p:stCondLst>
                                            <p:cond delay="4999"/>
                                          </p:stCondLst>
                                        </p:cTn>
                                        <p:tgtEl>
                                          <p:spTgt spid="5"/>
                                        </p:tgtEl>
                                        <p:attrNameLst>
                                          <p:attrName>style.visibility</p:attrName>
                                        </p:attrNameLst>
                                      </p:cBhvr>
                                      <p:to>
                                        <p:strVal val="hidden"/>
                                      </p:to>
                                    </p:set>
                                  </p:childTnLst>
                                </p:cTn>
                              </p:par>
                              <p:par>
                                <p:cTn id="10" presetID="23" presetClass="entr" presetSubtype="288" fill="hold" nodeType="withEffect">
                                  <p:stCondLst>
                                    <p:cond delay="200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0" fill="hold"/>
                                        <p:tgtEl>
                                          <p:spTgt spid="4"/>
                                        </p:tgtEl>
                                        <p:attrNameLst>
                                          <p:attrName>ppt_w</p:attrName>
                                        </p:attrNameLst>
                                      </p:cBhvr>
                                      <p:tavLst>
                                        <p:tav tm="0">
                                          <p:val>
                                            <p:strVal val="4/3*#ppt_w"/>
                                          </p:val>
                                        </p:tav>
                                        <p:tav tm="100000">
                                          <p:val>
                                            <p:strVal val="#ppt_w"/>
                                          </p:val>
                                        </p:tav>
                                      </p:tavLst>
                                    </p:anim>
                                    <p:anim calcmode="lin" valueType="num">
                                      <p:cBhvr>
                                        <p:cTn id="13" dur="5000" fill="hold"/>
                                        <p:tgtEl>
                                          <p:spTgt spid="4"/>
                                        </p:tgtEl>
                                        <p:attrNameLst>
                                          <p:attrName>ppt_h</p:attrName>
                                        </p:attrNameLst>
                                      </p:cBhvr>
                                      <p:tavLst>
                                        <p:tav tm="0">
                                          <p:val>
                                            <p:strVal val="4/3*#ppt_h"/>
                                          </p:val>
                                        </p:tav>
                                        <p:tav tm="100000">
                                          <p:val>
                                            <p:strVal val="#ppt_h"/>
                                          </p:val>
                                        </p:tav>
                                      </p:tavLst>
                                    </p:anim>
                                  </p:childTnLst>
                                </p:cTn>
                              </p:par>
                            </p:childTnLst>
                          </p:cTn>
                        </p:par>
                        <p:par>
                          <p:cTn id="14" fill="hold">
                            <p:stCondLst>
                              <p:cond delay="7000"/>
                            </p:stCondLst>
                            <p:childTnLst>
                              <p:par>
                                <p:cTn id="15" presetID="31" presetClass="entr" presetSubtype="0" fill="hold" grpId="0" nodeType="afterEffect">
                                  <p:stCondLst>
                                    <p:cond delay="0"/>
                                  </p:stCondLst>
                                  <p:iterate type="lt">
                                    <p:tmPct val="5000"/>
                                  </p:iterate>
                                  <p:childTnLst>
                                    <p:set>
                                      <p:cBhvr>
                                        <p:cTn id="16" dur="1" fill="hold">
                                          <p:stCondLst>
                                            <p:cond delay="0"/>
                                          </p:stCondLst>
                                        </p:cTn>
                                        <p:tgtEl>
                                          <p:spTgt spid="7"/>
                                        </p:tgtEl>
                                        <p:attrNameLst>
                                          <p:attrName>style.visibility</p:attrName>
                                        </p:attrNameLst>
                                      </p:cBhvr>
                                      <p:to>
                                        <p:strVal val="visible"/>
                                      </p:to>
                                    </p:set>
                                    <p:anim calcmode="lin" valueType="num">
                                      <p:cBhvr>
                                        <p:cTn id="17" dur="1000" fill="hold"/>
                                        <p:tgtEl>
                                          <p:spTgt spid="7"/>
                                        </p:tgtEl>
                                        <p:attrNameLst>
                                          <p:attrName>ppt_w</p:attrName>
                                        </p:attrNameLst>
                                      </p:cBhvr>
                                      <p:tavLst>
                                        <p:tav tm="0">
                                          <p:val>
                                            <p:fltVal val="0"/>
                                          </p:val>
                                        </p:tav>
                                        <p:tav tm="100000">
                                          <p:val>
                                            <p:strVal val="#ppt_w"/>
                                          </p:val>
                                        </p:tav>
                                      </p:tavLst>
                                    </p:anim>
                                    <p:anim calcmode="lin" valueType="num">
                                      <p:cBhvr>
                                        <p:cTn id="18" dur="1000" fill="hold"/>
                                        <p:tgtEl>
                                          <p:spTgt spid="7"/>
                                        </p:tgtEl>
                                        <p:attrNameLst>
                                          <p:attrName>ppt_h</p:attrName>
                                        </p:attrNameLst>
                                      </p:cBhvr>
                                      <p:tavLst>
                                        <p:tav tm="0">
                                          <p:val>
                                            <p:fltVal val="0"/>
                                          </p:val>
                                        </p:tav>
                                        <p:tav tm="100000">
                                          <p:val>
                                            <p:strVal val="#ppt_h"/>
                                          </p:val>
                                        </p:tav>
                                      </p:tavLst>
                                    </p:anim>
                                    <p:anim calcmode="lin" valueType="num">
                                      <p:cBhvr>
                                        <p:cTn id="19" dur="1000" fill="hold"/>
                                        <p:tgtEl>
                                          <p:spTgt spid="7"/>
                                        </p:tgtEl>
                                        <p:attrNameLst>
                                          <p:attrName>style.rotation</p:attrName>
                                        </p:attrNameLst>
                                      </p:cBhvr>
                                      <p:tavLst>
                                        <p:tav tm="0">
                                          <p:val>
                                            <p:fltVal val="90"/>
                                          </p:val>
                                        </p:tav>
                                        <p:tav tm="100000">
                                          <p:val>
                                            <p:fltVal val="0"/>
                                          </p:val>
                                        </p:tav>
                                      </p:tavLst>
                                    </p:anim>
                                    <p:animEffect transition="in" filter="fade">
                                      <p:cBhvr>
                                        <p:cTn id="20" dur="1000"/>
                                        <p:tgtEl>
                                          <p:spTgt spid="7"/>
                                        </p:tgtEl>
                                      </p:cBhvr>
                                    </p:animEffect>
                                  </p:childTnLst>
                                </p:cTn>
                              </p:par>
                              <p:par>
                                <p:cTn id="21" presetID="31" presetClass="entr" presetSubtype="0" fill="hold" grpId="0" nodeType="withEffect">
                                  <p:stCondLst>
                                    <p:cond delay="0"/>
                                  </p:stCondLst>
                                  <p:iterate type="lt">
                                    <p:tmPct val="5000"/>
                                  </p:iterate>
                                  <p:childTnLst>
                                    <p:set>
                                      <p:cBhvr>
                                        <p:cTn id="22" dur="1" fill="hold">
                                          <p:stCondLst>
                                            <p:cond delay="0"/>
                                          </p:stCondLst>
                                        </p:cTn>
                                        <p:tgtEl>
                                          <p:spTgt spid="9"/>
                                        </p:tgtEl>
                                        <p:attrNameLst>
                                          <p:attrName>style.visibility</p:attrName>
                                        </p:attrNameLst>
                                      </p:cBhvr>
                                      <p:to>
                                        <p:strVal val="visible"/>
                                      </p:to>
                                    </p:set>
                                    <p:anim calcmode="lin" valueType="num">
                                      <p:cBhvr>
                                        <p:cTn id="23" dur="1000" fill="hold"/>
                                        <p:tgtEl>
                                          <p:spTgt spid="9"/>
                                        </p:tgtEl>
                                        <p:attrNameLst>
                                          <p:attrName>ppt_w</p:attrName>
                                        </p:attrNameLst>
                                      </p:cBhvr>
                                      <p:tavLst>
                                        <p:tav tm="0">
                                          <p:val>
                                            <p:fltVal val="0"/>
                                          </p:val>
                                        </p:tav>
                                        <p:tav tm="100000">
                                          <p:val>
                                            <p:strVal val="#ppt_w"/>
                                          </p:val>
                                        </p:tav>
                                      </p:tavLst>
                                    </p:anim>
                                    <p:anim calcmode="lin" valueType="num">
                                      <p:cBhvr>
                                        <p:cTn id="24" dur="1000" fill="hold"/>
                                        <p:tgtEl>
                                          <p:spTgt spid="9"/>
                                        </p:tgtEl>
                                        <p:attrNameLst>
                                          <p:attrName>ppt_h</p:attrName>
                                        </p:attrNameLst>
                                      </p:cBhvr>
                                      <p:tavLst>
                                        <p:tav tm="0">
                                          <p:val>
                                            <p:fltVal val="0"/>
                                          </p:val>
                                        </p:tav>
                                        <p:tav tm="100000">
                                          <p:val>
                                            <p:strVal val="#ppt_h"/>
                                          </p:val>
                                        </p:tav>
                                      </p:tavLst>
                                    </p:anim>
                                    <p:anim calcmode="lin" valueType="num">
                                      <p:cBhvr>
                                        <p:cTn id="25" dur="1000" fill="hold"/>
                                        <p:tgtEl>
                                          <p:spTgt spid="9"/>
                                        </p:tgtEl>
                                        <p:attrNameLst>
                                          <p:attrName>style.rotation</p:attrName>
                                        </p:attrNameLst>
                                      </p:cBhvr>
                                      <p:tavLst>
                                        <p:tav tm="0">
                                          <p:val>
                                            <p:fltVal val="90"/>
                                          </p:val>
                                        </p:tav>
                                        <p:tav tm="100000">
                                          <p:val>
                                            <p:fltVal val="0"/>
                                          </p:val>
                                        </p:tav>
                                      </p:tavLst>
                                    </p:anim>
                                    <p:animEffect transition="in" filter="fade">
                                      <p:cBhvr>
                                        <p:cTn id="26"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24.xml><?xml version="1.0" encoding="utf-8"?>
<p:sld xmlns:a="http://schemas.openxmlformats.org/drawingml/2006/main" xmlns:r="http://schemas.openxmlformats.org/officeDocument/2006/relationships" xmlns:p="http://schemas.openxmlformats.org/presentationml/2006/main" showMasterSp="0" showMasterPhAnim="0">
  <p:cSld>
    <p:bg>
      <p:bgPr>
        <a:solidFill>
          <a:srgbClr val="C0D7F5"/>
        </a:solidFill>
        <a:effectLst/>
      </p:bgPr>
    </p:bg>
    <p:spTree>
      <p:nvGrpSpPr>
        <p:cNvPr id="1" name=""/>
        <p:cNvGrpSpPr/>
        <p:nvPr/>
      </p:nvGrpSpPr>
      <p:grpSpPr>
        <a:xfrm>
          <a:off x="0" y="0"/>
          <a:ext cx="0" cy="0"/>
          <a:chOff x="0" y="0"/>
          <a:chExt cx="0" cy="0"/>
        </a:xfrm>
      </p:grpSpPr>
      <p:pic>
        <p:nvPicPr>
          <p:cNvPr id="11749" name="Picture 485">
            <a:hlinkClick r:id="" action="ppaction://media"/>
          </p:cNvPr>
          <p:cNvPicPr>
            <a:picLocks noRot="1" noChangeAspect="1" noChangeArrowheads="1"/>
          </p:cNvPicPr>
          <p:nvPr>
            <a:wavAudioFile r:embed="rId1" name="book_shut_SoundsResource_com.wav"/>
          </p:nvPr>
        </p:nvPicPr>
        <p:blipFill>
          <a:blip r:embed="rId3"/>
          <a:srcRect/>
          <a:stretch>
            <a:fillRect/>
          </a:stretch>
        </p:blipFill>
        <p:spPr bwMode="auto">
          <a:xfrm>
            <a:off x="8229600" y="609600"/>
            <a:ext cx="304800" cy="304800"/>
          </a:xfrm>
          <a:prstGeom prst="rect">
            <a:avLst/>
          </a:prstGeom>
          <a:noFill/>
        </p:spPr>
      </p:pic>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algn="ctr"/>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4"/>
          </p:cNvPr>
          <p:cNvPicPr>
            <a:picLocks noChangeAspect="1" noChangeArrowheads="1"/>
          </p:cNvPicPr>
          <p:nvPr/>
        </p:nvPicPr>
        <p:blipFill>
          <a:blip r:embed="rId5"/>
          <a:srcRect/>
          <a:stretch>
            <a:fillRect/>
          </a:stretch>
        </p:blipFill>
        <p:spPr bwMode="auto">
          <a:xfrm>
            <a:off x="2667000" y="55626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49530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pic>
        <p:nvPicPr>
          <p:cNvPr id="11677" name="Picture 413" descr="logo">
            <a:hlinkClick r:id="rId6"/>
          </p:cNvPr>
          <p:cNvPicPr>
            <a:picLocks noChangeAspect="1" noChangeArrowheads="1"/>
          </p:cNvPicPr>
          <p:nvPr/>
        </p:nvPicPr>
        <p:blipFill>
          <a:blip r:embed="rId7"/>
          <a:srcRect/>
          <a:stretch>
            <a:fillRect/>
          </a:stretch>
        </p:blipFill>
        <p:spPr bwMode="auto">
          <a:xfrm>
            <a:off x="609600" y="6096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graphicFrame>
        <p:nvGraphicFramePr>
          <p:cNvPr id="11742" name="Group 478"/>
          <p:cNvGraphicFramePr>
            <a:graphicFrameLocks noGrp="1"/>
          </p:cNvGraphicFramePr>
          <p:nvPr/>
        </p:nvGraphicFramePr>
        <p:xfrm>
          <a:off x="990600" y="3429000"/>
          <a:ext cx="7086600" cy="1036320"/>
        </p:xfrm>
        <a:graphic>
          <a:graphicData uri="http://schemas.openxmlformats.org/drawingml/2006/table">
            <a:tbl>
              <a:tblPr/>
              <a:tblGrid>
                <a:gridCol w="1181100"/>
                <a:gridCol w="1181100"/>
                <a:gridCol w="1181100"/>
                <a:gridCol w="1181100"/>
                <a:gridCol w="1181100"/>
                <a:gridCol w="1181100"/>
              </a:tblGrid>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1" i="0" u="none" strike="noStrike" cap="none" normalizeH="0" baseline="0" smtClean="0">
                          <a:ln>
                            <a:noFill/>
                          </a:ln>
                          <a:solidFill>
                            <a:schemeClr val="tx1"/>
                          </a:solidFill>
                          <a:effectLst/>
                          <a:latin typeface="Berlin Sans FB Demi" pitchFamily="34" charset="0"/>
                          <a:hlinkClick r:id="rId8"/>
                        </a:rPr>
                        <a:t>Dedicatorias</a:t>
                      </a:r>
                      <a:endParaRPr kumimoji="0" lang="es-ES" sz="1400" b="1"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9"/>
                        </a:rPr>
                        <a:t>Fechas Especiales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0"/>
                        </a:rPr>
                        <a:t>Graciosos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1"/>
                        </a:rPr>
                        <a:t>Historia y arte</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2"/>
                        </a:rPr>
                        <a:t>Lugares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3"/>
                        </a:rPr>
                        <a:t>Musicales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322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4"/>
                        </a:rPr>
                        <a:t>Naturaleza y Ciencias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5"/>
                        </a:rPr>
                        <a:t>Política</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6"/>
                        </a:rPr>
                        <a:t>Reflexión</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7"/>
                        </a:rPr>
                        <a:t>Religiosos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8"/>
                        </a:rPr>
                        <a:t>Románticos</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400" b="0" i="0" u="none" strike="noStrike" cap="none" normalizeH="0" baseline="0" smtClean="0">
                          <a:ln>
                            <a:noFill/>
                          </a:ln>
                          <a:solidFill>
                            <a:schemeClr val="tx1"/>
                          </a:solidFill>
                          <a:effectLst/>
                          <a:latin typeface="Berlin Sans FB Demi" pitchFamily="34" charset="0"/>
                          <a:hlinkClick r:id="rId19"/>
                        </a:rPr>
                        <a:t>Salud</a:t>
                      </a:r>
                      <a:endParaRPr kumimoji="0" lang="es-ES" sz="1400" b="0" i="0" u="none" strike="noStrike" cap="none" normalizeH="0" baseline="0" smtClean="0">
                        <a:ln>
                          <a:noFill/>
                        </a:ln>
                        <a:solidFill>
                          <a:schemeClr val="tx1"/>
                        </a:solidFill>
                        <a:effectLst/>
                        <a:latin typeface="Berlin Sans FB Dem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744" name="Rectangle 480"/>
          <p:cNvSpPr>
            <a:spLocks noChangeArrowheads="1"/>
          </p:cNvSpPr>
          <p:nvPr/>
        </p:nvSpPr>
        <p:spPr bwMode="auto">
          <a:xfrm>
            <a:off x="0" y="2892425"/>
            <a:ext cx="9144000" cy="366713"/>
          </a:xfrm>
          <a:prstGeom prst="rect">
            <a:avLst/>
          </a:prstGeom>
          <a:noFill/>
          <a:ln w="9525">
            <a:noFill/>
            <a:miter lim="800000"/>
            <a:headEnd/>
            <a:tailEnd/>
          </a:ln>
          <a:effectLst/>
        </p:spPr>
        <p:txBody>
          <a:bodyPr>
            <a:spAutoFit/>
          </a:bodyPr>
          <a:lstStyle/>
          <a:p>
            <a:pPr algn="ctr"/>
            <a:r>
              <a:rPr lang="es-ES_tradnl" b="1" u="sng">
                <a:solidFill>
                  <a:srgbClr val="04265C"/>
                </a:solidFill>
                <a:latin typeface="Berlin Sans FB Demi" pitchFamily="34" charset="0"/>
              </a:rPr>
              <a:t>PPS Exclusivos</a:t>
            </a:r>
            <a:endParaRPr lang="es-ES" b="1" u="sng">
              <a:solidFill>
                <a:srgbClr val="04265C"/>
              </a:solidFill>
              <a:latin typeface="Berlin Sans FB Demi" pitchFamily="34" charset="0"/>
            </a:endParaRPr>
          </a:p>
        </p:txBody>
      </p:sp>
      <p:pic>
        <p:nvPicPr>
          <p:cNvPr id="11745" name="Picture 481" descr="propuesta2_red"/>
          <p:cNvPicPr>
            <a:picLocks noChangeAspect="1" noChangeArrowheads="1"/>
          </p:cNvPicPr>
          <p:nvPr/>
        </p:nvPicPr>
        <p:blipFill>
          <a:blip r:embed="rId20"/>
          <a:srcRect/>
          <a:stretch>
            <a:fillRect/>
          </a:stretch>
        </p:blipFill>
        <p:spPr bwMode="auto">
          <a:xfrm rot="-1069669">
            <a:off x="5334000" y="1524000"/>
            <a:ext cx="3581400" cy="1565275"/>
          </a:xfrm>
          <a:prstGeom prst="rect">
            <a:avLst/>
          </a:prstGeom>
          <a:noFill/>
        </p:spPr>
      </p:pic>
    </p:spTree>
  </p:cSld>
  <p:clrMapOvr>
    <a:masterClrMapping/>
  </p:clrMapOvr>
  <p:transition advTm="1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1500"/>
                                  </p:stCondLst>
                                  <p:childTnLst>
                                    <p:set>
                                      <p:cBhvr>
                                        <p:cTn id="6" dur="1" fill="hold">
                                          <p:stCondLst>
                                            <p:cond delay="0"/>
                                          </p:stCondLst>
                                        </p:cTn>
                                        <p:tgtEl>
                                          <p:spTgt spid="11745"/>
                                        </p:tgtEl>
                                        <p:attrNameLst>
                                          <p:attrName>style.visibility</p:attrName>
                                        </p:attrNameLst>
                                      </p:cBhvr>
                                      <p:to>
                                        <p:strVal val="visible"/>
                                      </p:to>
                                    </p:set>
                                  </p:childTnLst>
                                </p:cTn>
                              </p:par>
                              <p:par>
                                <p:cTn id="7" presetID="1" presetClass="mediacall" presetSubtype="0" fill="hold" nodeType="withEffect">
                                  <p:stCondLst>
                                    <p:cond delay="1500"/>
                                  </p:stCondLst>
                                  <p:childTnLst>
                                    <p:cmd type="call" cmd="playFrom(0.0)">
                                      <p:cBhvr>
                                        <p:cTn id="8" dur="604" fill="hold"/>
                                        <p:tgtEl>
                                          <p:spTgt spid="11749"/>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9" fill="hold" display="0">
                  <p:stCondLst>
                    <p:cond delay="indefinite"/>
                  </p:stCondLst>
                  <p:endCondLst>
                    <p:cond evt="onNext" delay="0">
                      <p:tgtEl>
                        <p:sldTgt/>
                      </p:tgtEl>
                    </p:cond>
                    <p:cond evt="onPrev" delay="0">
                      <p:tgtEl>
                        <p:sldTgt/>
                      </p:tgtEl>
                    </p:cond>
                    <p:cond evt="onStopAudio" delay="0">
                      <p:tgtEl>
                        <p:sldTgt/>
                      </p:tgtEl>
                    </p:cond>
                  </p:endCondLst>
                </p:cTn>
                <p:tgtEl>
                  <p:spTgt spid="11749"/>
                </p:tgtEl>
              </p:cMediaNode>
            </p:audio>
          </p:childTnLst>
        </p:cTn>
      </p:par>
    </p:tnLst>
  </p:timing>
</p:sld>
</file>

<file path=ppt/theme/theme1.xml><?xml version="1.0" encoding="utf-8"?>
<a:theme xmlns:a="http://schemas.openxmlformats.org/drawingml/2006/main" name="TU QUE HARIAS">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Personalizado 8">
      <a:majorFont>
        <a:latin typeface="Script MT Bold"/>
        <a:ea typeface=""/>
        <a:cs typeface=""/>
      </a:majorFont>
      <a:minorFont>
        <a:latin typeface="Script MT Bold"/>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TU QUE HARIAS</Template>
  <TotalTime>0</TotalTime>
  <Words>618</Words>
  <Application>Microsoft Office PowerPoint</Application>
  <PresentationFormat>Presentación en pantalla (4:3)</PresentationFormat>
  <Paragraphs>65</Paragraphs>
  <Slides>24</Slides>
  <Notes>2</Notes>
  <HiddenSlides>0</HiddenSlides>
  <MMClips>1</MMClips>
  <ScaleCrop>false</ScaleCrop>
  <HeadingPairs>
    <vt:vector size="4" baseType="variant">
      <vt:variant>
        <vt:lpstr>Tema</vt:lpstr>
      </vt:variant>
      <vt:variant>
        <vt:i4>2</vt:i4>
      </vt:variant>
      <vt:variant>
        <vt:lpstr>Títulos de diapositiva</vt:lpstr>
      </vt:variant>
      <vt:variant>
        <vt:i4>24</vt:i4>
      </vt:variant>
    </vt:vector>
  </HeadingPairs>
  <TitlesOfParts>
    <vt:vector size="26" baseType="lpstr">
      <vt:lpstr>TU QUE HARIAS</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2013-04-02T22:33:08Z</dcterms:created>
  <dcterms:modified xsi:type="dcterms:W3CDTF">2013-04-02T22:46:16Z</dcterms:modified>
</cp:coreProperties>
</file>