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22"/>
  </p:notesMasterIdLst>
  <p:sldIdLst>
    <p:sldId id="271" r:id="rId3"/>
    <p:sldId id="269" r:id="rId4"/>
    <p:sldId id="268" r:id="rId5"/>
    <p:sldId id="270" r:id="rId6"/>
    <p:sldId id="267" r:id="rId7"/>
    <p:sldId id="257" r:id="rId8"/>
    <p:sldId id="266" r:id="rId9"/>
    <p:sldId id="272" r:id="rId10"/>
    <p:sldId id="280" r:id="rId11"/>
    <p:sldId id="279" r:id="rId12"/>
    <p:sldId id="278" r:id="rId13"/>
    <p:sldId id="277" r:id="rId14"/>
    <p:sldId id="276" r:id="rId15"/>
    <p:sldId id="275" r:id="rId16"/>
    <p:sldId id="273" r:id="rId17"/>
    <p:sldId id="283" r:id="rId18"/>
    <p:sldId id="284" r:id="rId19"/>
    <p:sldId id="282" r:id="rId20"/>
    <p:sldId id="285" r:id="rId2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OtUzy+YtKze0SAU3oYB2SA" hashData="c4dEpMbrV3qInwfAp3j2oa95sv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40" d="100"/>
          <a:sy n="40" d="100"/>
        </p:scale>
        <p:origin x="-996" y="-7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EA7A90-A833-4A5B-A5E8-6B964A6D7AB1}" type="datetimeFigureOut">
              <a:rPr lang="es-ES" smtClean="0"/>
              <a:pPr/>
              <a:t>05/04/2013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86EECA-3DF0-4436-B53F-E2F6A920E6D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86EECA-3DF0-4436-B53F-E2F6A920E6DA}" type="slidenum">
              <a:rPr lang="es-ES" smtClean="0"/>
              <a:pPr/>
              <a:t>17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7F39C-7C75-4DD1-9A62-A7C19EBD8A8D}" type="datetimeFigureOut">
              <a:rPr lang="es-ES" smtClean="0"/>
              <a:pPr/>
              <a:t>05/04/2013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7A5D3-08C4-41C9-8622-4BB2B1764AC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7F39C-7C75-4DD1-9A62-A7C19EBD8A8D}" type="datetimeFigureOut">
              <a:rPr lang="es-ES" smtClean="0"/>
              <a:pPr/>
              <a:t>05/04/2013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7A5D3-08C4-41C9-8622-4BB2B1764AC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7F39C-7C75-4DD1-9A62-A7C19EBD8A8D}" type="datetimeFigureOut">
              <a:rPr lang="es-ES" smtClean="0"/>
              <a:pPr/>
              <a:t>05/04/2013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7A5D3-08C4-41C9-8622-4BB2B1764AC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7F39C-7C75-4DD1-9A62-A7C19EBD8A8D}" type="datetimeFigureOut">
              <a:rPr lang="es-ES" smtClean="0"/>
              <a:pPr/>
              <a:t>05/04/2013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7A5D3-08C4-41C9-8622-4BB2B1764AC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7F39C-7C75-4DD1-9A62-A7C19EBD8A8D}" type="datetimeFigureOut">
              <a:rPr lang="es-ES" smtClean="0"/>
              <a:pPr/>
              <a:t>05/04/2013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7A5D3-08C4-41C9-8622-4BB2B1764AC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7F39C-7C75-4DD1-9A62-A7C19EBD8A8D}" type="datetimeFigureOut">
              <a:rPr lang="es-ES" smtClean="0"/>
              <a:pPr/>
              <a:t>05/04/2013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7A5D3-08C4-41C9-8622-4BB2B1764AC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7F39C-7C75-4DD1-9A62-A7C19EBD8A8D}" type="datetimeFigureOut">
              <a:rPr lang="es-ES" smtClean="0"/>
              <a:pPr/>
              <a:t>05/04/2013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7A5D3-08C4-41C9-8622-4BB2B1764AC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7F39C-7C75-4DD1-9A62-A7C19EBD8A8D}" type="datetimeFigureOut">
              <a:rPr lang="es-ES" smtClean="0"/>
              <a:pPr/>
              <a:t>05/04/2013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7A5D3-08C4-41C9-8622-4BB2B1764AC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7F39C-7C75-4DD1-9A62-A7C19EBD8A8D}" type="datetimeFigureOut">
              <a:rPr lang="es-ES" smtClean="0"/>
              <a:pPr/>
              <a:t>05/04/2013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7A5D3-08C4-41C9-8622-4BB2B1764AC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7F39C-7C75-4DD1-9A62-A7C19EBD8A8D}" type="datetimeFigureOut">
              <a:rPr lang="es-ES" smtClean="0"/>
              <a:pPr/>
              <a:t>05/04/2013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7A5D3-08C4-41C9-8622-4BB2B1764AC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7F39C-7C75-4DD1-9A62-A7C19EBD8A8D}" type="datetimeFigureOut">
              <a:rPr lang="es-ES" smtClean="0"/>
              <a:pPr/>
              <a:t>05/04/2013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7A5D3-08C4-41C9-8622-4BB2B1764AC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241ADF-95E4-4C16-8B27-45E85B2D922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6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97F39C-7C75-4DD1-9A62-A7C19EBD8A8D}" type="datetimeFigureOut">
              <a:rPr lang="es-ES" smtClean="0"/>
              <a:pPr/>
              <a:t>05/04/2013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07A5D3-08C4-41C9-8622-4BB2B1764AC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6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EDF0765-2B76-4023-86FB-4D5D8D26E84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6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27.png"/><Relationship Id="rId7" Type="http://schemas.openxmlformats.org/officeDocument/2006/relationships/image" Target="../media/image29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0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28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Worship_000003384904Medium[1]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" name="10 Imagen" descr="Worship_000003384904Medium[1]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2" name="Picture 4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4143372" y="357166"/>
            <a:ext cx="4010025" cy="952500"/>
          </a:xfrm>
          <a:prstGeom prst="rect">
            <a:avLst/>
          </a:prstGeom>
          <a:noFill/>
        </p:spPr>
      </p:pic>
      <p:pic>
        <p:nvPicPr>
          <p:cNvPr id="13" name="Picture 2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1928794" y="357166"/>
            <a:ext cx="1485900" cy="923925"/>
          </a:xfrm>
          <a:prstGeom prst="rect">
            <a:avLst/>
          </a:prstGeom>
          <a:noFill/>
        </p:spPr>
      </p:pic>
      <p:pic>
        <p:nvPicPr>
          <p:cNvPr id="19462" name="Picture 6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3214678" y="1428736"/>
            <a:ext cx="4162425" cy="1066801"/>
          </a:xfrm>
          <a:prstGeom prst="rect">
            <a:avLst/>
          </a:prstGeom>
          <a:noFill/>
        </p:spPr>
      </p:pic>
      <p:pic>
        <p:nvPicPr>
          <p:cNvPr id="19464" name="Picture 8" descr="Rendered Image"/>
          <p:cNvPicPr>
            <a:picLocks noChangeAspect="1" noChangeArrowheads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4643438" y="2643182"/>
            <a:ext cx="1390650" cy="1057276"/>
          </a:xfrm>
          <a:prstGeom prst="rect">
            <a:avLst/>
          </a:prstGeom>
          <a:noFill/>
        </p:spPr>
      </p:pic>
      <p:pic>
        <p:nvPicPr>
          <p:cNvPr id="19466" name="Picture 10" descr="Rendered Image"/>
          <p:cNvPicPr>
            <a:picLocks noChangeAspect="1" noChangeArrowheads="1"/>
          </p:cNvPicPr>
          <p:nvPr/>
        </p:nvPicPr>
        <p:blipFill>
          <a:blip r:embed="rId8">
            <a:lum contrast="40000"/>
          </a:blip>
          <a:srcRect/>
          <a:stretch>
            <a:fillRect/>
          </a:stretch>
        </p:blipFill>
        <p:spPr bwMode="auto">
          <a:xfrm>
            <a:off x="6500826" y="2571744"/>
            <a:ext cx="2314575" cy="1057276"/>
          </a:xfrm>
          <a:prstGeom prst="rect">
            <a:avLst/>
          </a:prstGeom>
          <a:noFill/>
        </p:spPr>
      </p:pic>
      <p:pic>
        <p:nvPicPr>
          <p:cNvPr id="19468" name="Picture 12" descr="Rendered Image"/>
          <p:cNvPicPr>
            <a:picLocks noChangeAspect="1" noChangeArrowheads="1"/>
          </p:cNvPicPr>
          <p:nvPr/>
        </p:nvPicPr>
        <p:blipFill>
          <a:blip r:embed="rId9">
            <a:lum contrast="40000"/>
          </a:blip>
          <a:srcRect/>
          <a:stretch>
            <a:fillRect/>
          </a:stretch>
        </p:blipFill>
        <p:spPr bwMode="auto">
          <a:xfrm>
            <a:off x="5500694" y="3643314"/>
            <a:ext cx="2152650" cy="1190625"/>
          </a:xfrm>
          <a:prstGeom prst="rect">
            <a:avLst/>
          </a:prstGeom>
          <a:noFill/>
        </p:spPr>
      </p:pic>
      <p:pic>
        <p:nvPicPr>
          <p:cNvPr id="19470" name="Picture 14" descr="Rendered Image"/>
          <p:cNvPicPr>
            <a:picLocks noChangeAspect="1" noChangeArrowheads="1"/>
          </p:cNvPicPr>
          <p:nvPr/>
        </p:nvPicPr>
        <p:blipFill>
          <a:blip r:embed="rId10">
            <a:lum contrast="40000"/>
          </a:blip>
          <a:srcRect/>
          <a:stretch>
            <a:fillRect/>
          </a:stretch>
        </p:blipFill>
        <p:spPr bwMode="auto">
          <a:xfrm>
            <a:off x="500034" y="6000768"/>
            <a:ext cx="3767140" cy="50006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000">
    <p:sndAc>
      <p:stSnd loop="1">
        <p:snd r:embed="rId2" name="love and frend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7000"/>
                            </p:stCondLst>
                            <p:childTnLst>
                              <p:par>
                                <p:cTn id="4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94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8000"/>
                            </p:stCondLst>
                            <p:childTnLst>
                              <p:par>
                                <p:cTn id="5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94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94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94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9000"/>
                            </p:stCondLst>
                            <p:childTnLst>
                              <p:par>
                                <p:cTn id="6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94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94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-2857552" y="785794"/>
            <a:ext cx="20002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/>
              <a:t/>
            </a:r>
            <a:br>
              <a:rPr lang="es-ES" i="1" dirty="0"/>
            </a:br>
            <a:endParaRPr lang="es-ES" dirty="0"/>
          </a:p>
        </p:txBody>
      </p:sp>
      <p:pic>
        <p:nvPicPr>
          <p:cNvPr id="5" name="4 Imagen" descr="stressed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pic>
        <p:nvPicPr>
          <p:cNvPr id="6" name="5 Imagen" descr="stressed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214282" y="285728"/>
            <a:ext cx="3786213" cy="267765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Recuerda esos momentos en los que te parecía que el mundo se iba a acabar, que no había ninguna salida, que nunca encontrarías la solución</a:t>
            </a:r>
          </a:p>
          <a:p>
            <a:endParaRPr lang="es-ES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mitul-lui-sisif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mitul-lui-sisif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357158" y="2857496"/>
            <a:ext cx="35719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Luchaste, y hoy no son más que anécdotas que escasamente recuerdas</a:t>
            </a:r>
          </a:p>
          <a:p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-2571768" y="2071678"/>
            <a:ext cx="25717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/>
              <a:t/>
            </a:r>
            <a:br>
              <a:rPr lang="es-ES" i="1" dirty="0"/>
            </a:br>
            <a:endParaRPr lang="es-ES" dirty="0"/>
          </a:p>
        </p:txBody>
      </p:sp>
      <p:pic>
        <p:nvPicPr>
          <p:cNvPr id="5" name="4 Imagen" descr="9b4cae6bbd62f1d878886-1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9b4cae6bbd62f1d878886-1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857224" y="928670"/>
            <a:ext cx="4786346" cy="267765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Reflexiona acerca de lo que has logrado en tu vida; acerca de tus progresos; acerca de donde empezaste y en donde estás ahora.</a:t>
            </a:r>
            <a:b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</a:br>
            <a:endParaRPr lang="es-ES" sz="2400" b="1" dirty="0" smtClean="0">
              <a:ln w="50800"/>
              <a:solidFill>
                <a:schemeClr val="bg1">
                  <a:shade val="50000"/>
                </a:schemeClr>
              </a:solidFill>
            </a:endParaRPr>
          </a:p>
          <a:p>
            <a:pPr algn="ctr"/>
            <a:endParaRPr lang="es-ES" sz="2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shutterstock_128698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pic>
        <p:nvPicPr>
          <p:cNvPr id="6" name="5 Imagen" descr="shutterstock_128698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24676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428596" y="4000504"/>
            <a:ext cx="371477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Reconoce lo que has creado en tu vida; de lo que sientes orgullo y que hace un tiempo te parecía inalcanzable</a:t>
            </a:r>
          </a:p>
          <a:p>
            <a:pPr algn="ctr"/>
            <a:endParaRPr lang="es-ES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visu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pic>
        <p:nvPicPr>
          <p:cNvPr id="6" name="5 Imagen" descr="visu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4857752" y="714356"/>
            <a:ext cx="3643338" cy="184665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Algunas veces nos decimos: </a:t>
            </a:r>
          </a:p>
          <a:p>
            <a:pPr algn="ctr"/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"Yo no he logrado nada especial." </a:t>
            </a:r>
          </a:p>
          <a:p>
            <a:pPr algn="ctr"/>
            <a:endParaRPr lang="es-ES" b="1" dirty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objectif-smar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7290" y="0"/>
            <a:ext cx="6143632" cy="6858000"/>
          </a:xfrm>
          <a:prstGeom prst="rect">
            <a:avLst/>
          </a:prstGeom>
        </p:spPr>
      </p:pic>
      <p:pic>
        <p:nvPicPr>
          <p:cNvPr id="6" name="5 Imagen" descr="objectif-smar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7290" y="0"/>
            <a:ext cx="6143632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1428728" y="1142984"/>
            <a:ext cx="278608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Esto equivale a no reconocer tus esfuerzos, y por lo tanto, es tratarte injustamente.</a:t>
            </a:r>
            <a:b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endParaRPr lang="es-ES" sz="24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ctr"/>
            <a:endParaRPr lang="es-ES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Data-Centre-Challeng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6" name="5 Imagen" descr="Data-Centre-Challeng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5357818" y="714356"/>
            <a:ext cx="3000396" cy="230832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Recuerda el examen que todos tildaban de imposible para ti; del que decían que no aprobarías</a:t>
            </a:r>
          </a:p>
          <a:p>
            <a:pPr algn="ctr"/>
            <a:endParaRPr lang="es-ES" sz="2400" b="1" dirty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splic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57232"/>
            <a:ext cx="9192526" cy="4786346"/>
          </a:xfrm>
          <a:prstGeom prst="rect">
            <a:avLst/>
          </a:prstGeom>
        </p:spPr>
      </p:pic>
      <p:pic>
        <p:nvPicPr>
          <p:cNvPr id="6" name="5 Imagen" descr="splic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8526" y="857232"/>
            <a:ext cx="9192526" cy="4786346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5715008" y="1071546"/>
            <a:ext cx="2857520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Decidiste sacarlo adelante y después te llenaste de satisfacción por haberlo logrado</a:t>
            </a:r>
          </a:p>
          <a:p>
            <a:endParaRPr lang="es-E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8" name="7 Imagen" descr="shutterstock_363296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9" name="8 Imagen" descr="shutterstock_363296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10" name="9 CuadroTexto"/>
          <p:cNvSpPr txBox="1"/>
          <p:nvPr/>
        </p:nvSpPr>
        <p:spPr>
          <a:xfrm>
            <a:off x="357158" y="357166"/>
            <a:ext cx="3357585" cy="34163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Recuerda ese proyecto del que decían que era demasiado para ti; que te quedaba grande; que nadie lo había hecho antes; que era para gente especial. </a:t>
            </a:r>
          </a:p>
          <a:p>
            <a:endParaRPr lang="es-ES" sz="2400" b="1" dirty="0" smtClean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400" b="1" dirty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cloud-reachin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7422" y="0"/>
            <a:ext cx="4645361" cy="6858000"/>
          </a:xfrm>
          <a:prstGeom prst="rect">
            <a:avLst/>
          </a:prstGeom>
        </p:spPr>
      </p:pic>
      <p:pic>
        <p:nvPicPr>
          <p:cNvPr id="6" name="5 Imagen" descr="cloud-reachin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7422" y="0"/>
            <a:ext cx="4645361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2285984" y="0"/>
            <a:ext cx="464347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Tú perseveraste, te preparaste, golpeaste en todas las puertas que se te ocurrieron, no permitiste que los obstáculos te desanimaran, y, cuando te diste cuenta, habías superado tus propias metas</a:t>
            </a:r>
          </a:p>
          <a:p>
            <a:endParaRPr lang="es-ES" sz="2400" dirty="0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5429256" y="500042"/>
            <a:ext cx="3714744" cy="563231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s-ES" sz="2400" b="1" dirty="0">
                <a:ln/>
                <a:solidFill>
                  <a:schemeClr val="accent3"/>
                </a:solidFill>
              </a:rPr>
              <a:t>¿Qué cualidades te comprometiste a expresar en esos momentos? Persistencia, recursividad, creatividad, templanza, flexibilidad, capacidad de sobreponerte rápidamente, humildad para reconocer tus equivocaciones, disposición a aprender de tus errores y a hacer lo necesario para lograr tus sueños</a:t>
            </a:r>
          </a:p>
        </p:txBody>
      </p:sp>
      <p:pic>
        <p:nvPicPr>
          <p:cNvPr id="5" name="4 Imagen" descr="2912903_640px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143500" cy="6858000"/>
          </a:xfrm>
          <a:prstGeom prst="rect">
            <a:avLst/>
          </a:prstGeom>
        </p:spPr>
      </p:pic>
      <p:pic>
        <p:nvPicPr>
          <p:cNvPr id="6" name="5 Imagen" descr="2912903_640px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Jum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Jum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5143504" y="428604"/>
            <a:ext cx="4000496" cy="415498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Tal vez pensarás que ninguna de estas cualidades es tuya, pero te prometo que tú las posees, y tú sabes mejor que nadie que cuando realmente has querido lograr algo, las has sabido manifestar, las has utilizado y has logrado tu objetivo.</a:t>
            </a:r>
            <a:b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400" b="1" dirty="0" smtClean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400" b="1" dirty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motivacion-y-superacion-person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pic>
        <p:nvPicPr>
          <p:cNvPr id="6" name="5 Imagen" descr="motivacion-y-superacion-person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4414" y="0"/>
            <a:ext cx="6858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1928794" y="357166"/>
            <a:ext cx="514353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Por eso apuesto lo que sea que cuando tú quieras algo, lo conseguirás</a:t>
            </a:r>
          </a:p>
          <a:p>
            <a:pPr algn="ctr"/>
            <a:endParaRPr lang="es-ES" sz="2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9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saut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65" y="0"/>
            <a:ext cx="9135070" cy="6858000"/>
          </a:xfrm>
          <a:prstGeom prst="rect">
            <a:avLst/>
          </a:prstGeom>
        </p:spPr>
      </p:pic>
      <p:pic>
        <p:nvPicPr>
          <p:cNvPr id="6" name="5 Imagen" descr="saut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30" y="0"/>
            <a:ext cx="913507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3071802" y="4857760"/>
            <a:ext cx="607219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Puede que te demores, que te cueste, que te equivoques mil veces, pero tú ya varias veces has demostrado que, cuando realmente lo quieres, tienes la fuerza, la habilidad y la paciencia para alcanzarlo</a:t>
            </a:r>
          </a:p>
          <a:p>
            <a:pPr algn="ctr"/>
            <a:endParaRPr lang="es-ES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exit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exit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2214546" y="285728"/>
            <a:ext cx="5214974" cy="15696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 que no has alcanzado se debe a que aun continuas luchando por ello en el camino correcto</a:t>
            </a:r>
          </a:p>
          <a:p>
            <a:pPr algn="ctr"/>
            <a:endParaRPr lang="es-ES" sz="2400" b="1" dirty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VictoriaMilan.e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57620" y="0"/>
            <a:ext cx="528638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85720" y="785794"/>
            <a:ext cx="3000396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Amigo ,  amiga …. nunca dudes de tu fuerza y de tu capacidad de lograr lo que quieres. Si no tienes algo, no culpes a las circunstancias o a los demás porque te llenarás de amargura y resentimiento</a:t>
            </a:r>
          </a:p>
          <a:p>
            <a:pPr algn="ctr"/>
            <a:endParaRPr lang="es-ES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2285984" y="7143776"/>
            <a:ext cx="47149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pic>
        <p:nvPicPr>
          <p:cNvPr id="5" name="4 Imagen" descr="mujer-fe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mujer-fe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4643438" y="1785926"/>
            <a:ext cx="414340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Recuerda que tienes tanta libertad para usar tu gran fuerza y tu poder, que hasta puedes decidir no usarlos. </a:t>
            </a:r>
          </a:p>
          <a:p>
            <a:pPr algn="ctr"/>
            <a:endParaRPr lang="es-ES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Rendered Image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>
            <a:off x="2428860" y="5000636"/>
            <a:ext cx="4333882" cy="6191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9">
      <a:majorFont>
        <a:latin typeface="Harrington"/>
        <a:ea typeface=""/>
        <a:cs typeface=""/>
      </a:majorFont>
      <a:minorFont>
        <a:latin typeface="Harringto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480</Words>
  <Application>Microsoft Office PowerPoint</Application>
  <PresentationFormat>Presentación en pantalla (4:3)</PresentationFormat>
  <Paragraphs>36</Paragraphs>
  <Slides>19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116</cp:revision>
  <dcterms:created xsi:type="dcterms:W3CDTF">2013-04-05T15:17:33Z</dcterms:created>
  <dcterms:modified xsi:type="dcterms:W3CDTF">2013-04-05T21:53:01Z</dcterms:modified>
</cp:coreProperties>
</file>