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85" r:id="rId4"/>
    <p:sldId id="295" r:id="rId5"/>
    <p:sldId id="282" r:id="rId6"/>
    <p:sldId id="265" r:id="rId7"/>
    <p:sldId id="301" r:id="rId8"/>
    <p:sldId id="269" r:id="rId9"/>
    <p:sldId id="257" r:id="rId10"/>
    <p:sldId id="302" r:id="rId11"/>
    <p:sldId id="261" r:id="rId12"/>
    <p:sldId id="263" r:id="rId13"/>
    <p:sldId id="303" r:id="rId14"/>
    <p:sldId id="267" r:id="rId15"/>
    <p:sldId id="260" r:id="rId16"/>
    <p:sldId id="304" r:id="rId17"/>
    <p:sldId id="274" r:id="rId18"/>
    <p:sldId id="286" r:id="rId19"/>
    <p:sldId id="305" r:id="rId20"/>
    <p:sldId id="284" r:id="rId21"/>
    <p:sldId id="275" r:id="rId22"/>
    <p:sldId id="306" r:id="rId23"/>
    <p:sldId id="279" r:id="rId24"/>
    <p:sldId id="280" r:id="rId25"/>
    <p:sldId id="307" r:id="rId26"/>
    <p:sldId id="283" r:id="rId27"/>
    <p:sldId id="308" r:id="rId2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nD8OKHt5HqF2BZaAay8oA" hashData="Wq45Sx0sM8YaKV4zUAHjQ3ggkO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421B"/>
    <a:srgbClr val="3B210D"/>
    <a:srgbClr val="FFEEB7"/>
    <a:srgbClr val="102B32"/>
    <a:srgbClr val="8BBFFF"/>
    <a:srgbClr val="0066CC"/>
    <a:srgbClr val="0033CC"/>
    <a:srgbClr val="FBABCF"/>
    <a:srgbClr val="F9EBC3"/>
    <a:srgbClr val="1A21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472" autoAdjust="0"/>
    <p:restoredTop sz="91135" autoAdjust="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8F08E-B604-4CBE-AE8A-8BAB32ABCD86}" type="datetimeFigureOut">
              <a:rPr lang="es-PE" smtClean="0"/>
              <a:pPr/>
              <a:t>23/09/2020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220D9-366F-4E03-947E-6A573F0DB50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77421B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46030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7421B"/>
              </a:gs>
              <a:gs pos="50000">
                <a:srgbClr val="FFEEB7">
                  <a:shade val="67500"/>
                  <a:satMod val="115000"/>
                </a:srgbClr>
              </a:gs>
              <a:gs pos="100000">
                <a:srgbClr val="FFEE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3B210D"/>
              </a:gs>
              <a:gs pos="50000">
                <a:srgbClr val="A7803B">
                  <a:shade val="67500"/>
                  <a:satMod val="115000"/>
                </a:srgbClr>
              </a:gs>
              <a:gs pos="100000">
                <a:srgbClr val="A7803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6346622352517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857620" y="0"/>
            <a:ext cx="2447691" cy="1000132"/>
          </a:xfrm>
          <a:prstGeom prst="rect">
            <a:avLst/>
          </a:prstGeom>
        </p:spPr>
      </p:pic>
      <p:pic>
        <p:nvPicPr>
          <p:cNvPr id="7" name="6 Imagen" descr="cooltext363466247531253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6286512" y="71420"/>
            <a:ext cx="1831553" cy="857238"/>
          </a:xfrm>
          <a:prstGeom prst="rect">
            <a:avLst/>
          </a:prstGeom>
        </p:spPr>
      </p:pic>
      <p:pic>
        <p:nvPicPr>
          <p:cNvPr id="8" name="7 Imagen" descr="cooltext363466265144611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714876" y="1000114"/>
            <a:ext cx="2744266" cy="1000132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072198" y="4071948"/>
            <a:ext cx="2343147" cy="447675"/>
          </a:xfrm>
          <a:prstGeom prst="rect">
            <a:avLst/>
          </a:prstGeom>
          <a:noFill/>
        </p:spPr>
      </p:pic>
      <p:pic>
        <p:nvPicPr>
          <p:cNvPr id="9" name="8 Imagen" descr="stock-photo-16846030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>
    <p:sndAc>
      <p:stSnd loop="1">
        <p:snd r:embed="rId2" name="Hidden_Beaut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7277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4143372" y="178593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075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chemeClr val="accent6">
                  <a:lumMod val="50000"/>
                </a:scheme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2251A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8077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EEB7">
                  <a:shade val="67500"/>
                  <a:satMod val="115000"/>
                </a:srgbClr>
              </a:gs>
              <a:gs pos="100000">
                <a:srgbClr val="FFEE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-714444" y="-428646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E2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8377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0F282F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8782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94847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28639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286394"/>
          </a:xfrm>
          <a:prstGeom prst="rect">
            <a:avLst/>
          </a:prstGeom>
          <a:gradFill flip="none" rotWithShape="1">
            <a:gsLst>
              <a:gs pos="0">
                <a:srgbClr val="43250D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4572000" cy="4876800"/>
          </a:xfrm>
          <a:prstGeom prst="rect">
            <a:avLst/>
          </a:prstGeom>
        </p:spPr>
      </p:pic>
      <p:pic>
        <p:nvPicPr>
          <p:cNvPr id="4" name="3 Imagen" descr="29550-reloj-de-pared-tun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85932"/>
            <a:ext cx="2214546" cy="19287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2000246"/>
            <a:ext cx="371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 </a:t>
            </a: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Aprovechar esta pausa que nos está dando la vida, en forma obligada...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43053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4386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61B0B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19275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32251A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4912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28639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286394"/>
          </a:xfrm>
          <a:prstGeom prst="rect">
            <a:avLst/>
          </a:prstGeom>
          <a:gradFill flip="none" rotWithShape="1">
            <a:gsLst>
              <a:gs pos="15000">
                <a:srgbClr val="24373C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64" y="0"/>
            <a:ext cx="91484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9EBC3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41318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EEB7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tx1"/>
            </a:gs>
            <a:gs pos="50000">
              <a:srgbClr val="FBABCF">
                <a:shade val="67500"/>
                <a:satMod val="115000"/>
              </a:srgbClr>
            </a:gs>
            <a:gs pos="100000">
              <a:srgbClr val="FBABC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2978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ABCF">
                  <a:shade val="67500"/>
                  <a:satMod val="115000"/>
                </a:srgbClr>
              </a:gs>
              <a:gs pos="100000">
                <a:srgbClr val="FBABC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929058" y="1500180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 </a:t>
            </a:r>
            <a:endParaRPr lang="es-PE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7275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6724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72342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4" grpId="2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07354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707354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643702" y="4143386"/>
            <a:ext cx="235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BBFFF"/>
            </a:gs>
            <a:gs pos="50000">
              <a:srgbClr val="0066CC">
                <a:shade val="67500"/>
                <a:satMod val="115000"/>
              </a:srgbClr>
            </a:gs>
            <a:gs pos="100000">
              <a:srgbClr val="0066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6293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02B32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chemeClr val="accent5">
                  <a:lumMod val="5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cooltext36346736551534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683556">
            <a:off x="6215074" y="3000378"/>
            <a:ext cx="1828572" cy="91428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-357208"/>
            <a:ext cx="985844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56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Presentación56 OK</Template>
  <TotalTime>0</TotalTime>
  <Words>44</Words>
  <Application>Microsoft Office PowerPoint</Application>
  <PresentationFormat>Presentación en pantalla (16:9)</PresentationFormat>
  <Paragraphs>7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Presentación56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2020-09-23T23:25:43Z</dcterms:created>
  <dcterms:modified xsi:type="dcterms:W3CDTF">2020-09-23T23:34:22Z</dcterms:modified>
</cp:coreProperties>
</file>