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9" r:id="rId3"/>
    <p:sldId id="296" r:id="rId4"/>
    <p:sldId id="274" r:id="rId5"/>
    <p:sldId id="258" r:id="rId6"/>
    <p:sldId id="297" r:id="rId7"/>
    <p:sldId id="267" r:id="rId8"/>
    <p:sldId id="264" r:id="rId9"/>
    <p:sldId id="298" r:id="rId10"/>
    <p:sldId id="259" r:id="rId11"/>
    <p:sldId id="262" r:id="rId12"/>
    <p:sldId id="299" r:id="rId13"/>
    <p:sldId id="269" r:id="rId14"/>
    <p:sldId id="271" r:id="rId15"/>
    <p:sldId id="300" r:id="rId16"/>
    <p:sldId id="263" r:id="rId17"/>
    <p:sldId id="257" r:id="rId18"/>
    <p:sldId id="301" r:id="rId19"/>
    <p:sldId id="260" r:id="rId20"/>
    <p:sldId id="261" r:id="rId21"/>
    <p:sldId id="302" r:id="rId22"/>
    <p:sldId id="275" r:id="rId23"/>
    <p:sldId id="270" r:id="rId24"/>
    <p:sldId id="303" r:id="rId25"/>
    <p:sldId id="289" r:id="rId26"/>
    <p:sldId id="281" r:id="rId27"/>
    <p:sldId id="304" r:id="rId28"/>
    <p:sldId id="295" r:id="rId29"/>
    <p:sldId id="282" r:id="rId30"/>
    <p:sldId id="278" r:id="rId31"/>
    <p:sldId id="305" r:id="rId3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JrVuWiiWKjbfTpGoyuIkA" hashData="Bub2H8Zo6ZltGNYTFvl80F9k98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63"/>
    <a:srgbClr val="FF9900"/>
    <a:srgbClr val="FFDB69"/>
    <a:srgbClr val="008000"/>
    <a:srgbClr val="FFCDE6"/>
    <a:srgbClr val="CCCCFF"/>
    <a:srgbClr val="4F2BD5"/>
    <a:srgbClr val="1B1BE5"/>
    <a:srgbClr val="FF99CC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9FAFB-79D2-40A6-AB04-1176B2FD74DE}" type="datetimeFigureOut">
              <a:rPr lang="es-PE" smtClean="0"/>
              <a:pPr/>
              <a:t>20/06/2020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02CCF-85AB-464E-864A-55463794E19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rgbClr val="860063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FF000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cooltext-35722342759843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5078040" y="428611"/>
            <a:ext cx="1762328" cy="571504"/>
          </a:xfrm>
          <a:prstGeom prst="rect">
            <a:avLst/>
          </a:prstGeom>
        </p:spPr>
      </p:pic>
      <p:pic>
        <p:nvPicPr>
          <p:cNvPr id="8" name="7 Imagen" descr="cooltext-357223397726470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7000892" y="428611"/>
            <a:ext cx="1928794" cy="577966"/>
          </a:xfrm>
          <a:prstGeom prst="rect">
            <a:avLst/>
          </a:prstGeom>
        </p:spPr>
      </p:pic>
      <p:pic>
        <p:nvPicPr>
          <p:cNvPr id="9" name="8 Imagen" descr="cooltext-357223379721867.png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5857884" y="1142990"/>
            <a:ext cx="2877749" cy="598379"/>
          </a:xfrm>
          <a:prstGeom prst="rect">
            <a:avLst/>
          </a:prstGeom>
        </p:spPr>
      </p:pic>
      <p:pic>
        <p:nvPicPr>
          <p:cNvPr id="12" name="11 Imagen" descr="cooltext-357223333782308.png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5857884" y="3143254"/>
            <a:ext cx="2643174" cy="584983"/>
          </a:xfrm>
          <a:prstGeom prst="rect">
            <a:avLst/>
          </a:prstGeom>
        </p:spPr>
      </p:pic>
      <p:pic>
        <p:nvPicPr>
          <p:cNvPr id="13" name="12 Imagen" descr="cooltext-357223427598430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6215073" y="1857370"/>
            <a:ext cx="1804005" cy="585019"/>
          </a:xfrm>
          <a:prstGeom prst="rect">
            <a:avLst/>
          </a:prstGeom>
        </p:spPr>
      </p:pic>
      <p:pic>
        <p:nvPicPr>
          <p:cNvPr id="14" name="13 Imagen" descr="cooltext-357223397726470.png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6236638" y="2500313"/>
            <a:ext cx="1907229" cy="571504"/>
          </a:xfrm>
          <a:prstGeom prst="rect">
            <a:avLst/>
          </a:prstGeom>
        </p:spPr>
      </p:pic>
      <p:pic>
        <p:nvPicPr>
          <p:cNvPr id="15" name="14 Imagen" descr="cooltext-35722253807648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072197" y="4357700"/>
            <a:ext cx="2357455" cy="365324"/>
          </a:xfrm>
          <a:prstGeom prst="rect">
            <a:avLst/>
          </a:prstGeom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26000">
    <p:sndAc>
      <p:stSnd loop="1">
        <p:snd r:embed="rId2" name="GOVI  Passage to Parad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0"/>
                            </p:stCondLst>
                            <p:childTnLst>
                              <p:par>
                                <p:cTn id="7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643306" y="1571618"/>
            <a:ext cx="50006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 </a:t>
            </a:r>
          </a:p>
          <a:p>
            <a:pPr algn="ctr"/>
            <a:r>
              <a:rPr lang="es-PE" sz="1600" b="1" dirty="0" smtClean="0"/>
              <a:t>Todos somos diferentes, todos somos importantes, todos somos únicos.</a:t>
            </a:r>
            <a:br>
              <a:rPr lang="es-PE" sz="1600" b="1" dirty="0" smtClean="0"/>
            </a:br>
            <a:r>
              <a:rPr lang="es-PE" sz="1600" b="1" dirty="0" smtClean="0"/>
              <a:t>Y hay lugar para todos. </a:t>
            </a:r>
          </a:p>
          <a:p>
            <a:pPr algn="ctr"/>
            <a:r>
              <a:rPr lang="es-PE" sz="1600" b="1" dirty="0" smtClean="0"/>
              <a:t>No hace falta competir, ni luchar, </a:t>
            </a:r>
          </a:p>
          <a:p>
            <a:pPr algn="ctr"/>
            <a:r>
              <a:rPr lang="es-PE" sz="1600" b="1" dirty="0" smtClean="0"/>
              <a:t>ni ganar nada a </a:t>
            </a:r>
            <a:r>
              <a:rPr lang="es-PE" sz="1600" b="1" dirty="0" smtClean="0"/>
              <a:t>nadie</a:t>
            </a:r>
            <a:r>
              <a:rPr lang="es-PE" sz="1600" b="1" dirty="0" smtClean="0"/>
              <a:t/>
            </a:r>
            <a:br>
              <a:rPr lang="es-PE" sz="1600" b="1" dirty="0" smtClean="0"/>
            </a:br>
            <a:endParaRPr lang="es-PE" sz="1600" b="1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09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114AFF">
                <a:shade val="67500"/>
                <a:satMod val="115000"/>
              </a:srgbClr>
            </a:gs>
            <a:gs pos="100000">
              <a:srgbClr val="114A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4" y="0"/>
            <a:ext cx="91485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4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44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786182" y="2571750"/>
            <a:ext cx="392909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 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vinimos para algo pero no todos vinimos para lo mismo…</a:t>
            </a:r>
            <a:b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100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8561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DB69">
                  <a:shade val="67500"/>
                  <a:satMod val="115000"/>
                </a:srgbClr>
              </a:gs>
              <a:gs pos="100000">
                <a:srgbClr val="FFDB6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643306" y="1714494"/>
            <a:ext cx="500065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eso es fundamental que te encuentres y  te conozcas a 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 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mismo, para que puedas ser realmente tú...en tu lugar, siendo quien verdaderamente eres, no hay lucha,  no hay competencia...nadie es como tú, nadie te puede quitar tu lugar, eres único e irrepetible</a:t>
            </a:r>
            <a:b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D9F2">
                <a:shade val="67500"/>
                <a:satMod val="115000"/>
              </a:srgbClr>
            </a:gs>
            <a:gs pos="100000">
              <a:srgbClr val="FFD9F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1" y="0"/>
            <a:ext cx="914856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843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643306" y="2500312"/>
            <a:ext cx="4500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necesitas encontrarte, conocerte profundamente, conectar con tu interior, encontrar tu brillo y salir a expandir tu luz.</a:t>
            </a: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B050"/>
            </a:gs>
            <a:gs pos="50000">
              <a:srgbClr val="9E5ECE">
                <a:shade val="67500"/>
                <a:satMod val="115000"/>
              </a:srgbClr>
            </a:gs>
            <a:gs pos="100000">
              <a:srgbClr val="9E5EC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64"/>
            <a:ext cx="9144000" cy="514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CCCC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DB69"/>
              </a:gs>
              <a:gs pos="50000">
                <a:srgbClr val="009644">
                  <a:shade val="67500"/>
                  <a:satMod val="115000"/>
                </a:srgbClr>
              </a:gs>
              <a:gs pos="100000">
                <a:srgbClr val="009644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0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6843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714745" y="2143122"/>
            <a:ext cx="46434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camino te vas a encontrar con resistencias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seguramente…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muchas de ellas van a tener que ver con salir de tu zona de confort, desafiar tus propias creencias y limitaciones...</a:t>
            </a:r>
            <a:b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3" y="0"/>
            <a:ext cx="9148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43C9"/>
              </a:gs>
              <a:gs pos="50000">
                <a:srgbClr val="CCCCFF">
                  <a:shade val="67500"/>
                  <a:satMod val="115000"/>
                </a:srgbClr>
              </a:gs>
              <a:gs pos="100000">
                <a:srgbClr val="CCCC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89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B9E8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5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5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4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571868" y="2428874"/>
            <a:ext cx="521497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 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algo que aprendí este último tiempo: no hay nada que no podamos hacer, no hay imposibles, si existe en tu mente, existe en tu vida </a:t>
            </a:r>
            <a:b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6600FF">
                <a:shade val="67500"/>
                <a:satMod val="115000"/>
              </a:srgbClr>
            </a:gs>
            <a:gs pos="100000">
              <a:srgbClr val="6600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643C9"/>
              </a:gs>
              <a:gs pos="50000">
                <a:srgbClr val="CCCCFF">
                  <a:shade val="67500"/>
                  <a:satMod val="115000"/>
                </a:srgbClr>
              </a:gs>
              <a:gs pos="100000">
                <a:srgbClr val="CCCC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8000">
                <a:srgbClr val="6643C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000"/>
              </a:gs>
              <a:gs pos="50000">
                <a:srgbClr val="CCCCFF">
                  <a:shade val="67500"/>
                  <a:satMod val="115000"/>
                </a:srgbClr>
              </a:gs>
              <a:gs pos="100000">
                <a:srgbClr val="CCCC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30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643306" y="2285998"/>
            <a:ext cx="44291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/>
              <a:t> 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tu alma te está indicando algo, si te está llamando,...síguelo, escúchalo, escúchate,</a:t>
            </a:r>
          </a:p>
          <a:p>
            <a:pPr algn="ctr"/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ESE ES tu camino!</a:t>
            </a:r>
            <a:b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3" y="0"/>
            <a:ext cx="9148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FF"/>
              </a:gs>
              <a:gs pos="50000">
                <a:srgbClr val="CCCCFF">
                  <a:shade val="67500"/>
                  <a:satMod val="115000"/>
                </a:srgbClr>
              </a:gs>
              <a:gs pos="100000">
                <a:srgbClr val="CCCC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357554" y="2571750"/>
            <a:ext cx="5143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cuando estás en tu camino, desde el alma, con la mente y el corazón alineados, el Universo entero se pone de tu lado</a:t>
            </a:r>
            <a:b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9000">
                <a:schemeClr val="accent6">
                  <a:lumMod val="50000"/>
                </a:schemeClr>
              </a:gs>
              <a:gs pos="50000">
                <a:srgbClr val="FFDB69">
                  <a:shade val="67500"/>
                  <a:satMod val="115000"/>
                </a:srgbClr>
              </a:gs>
              <a:gs pos="100000">
                <a:srgbClr val="FFDB6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6600FF">
                <a:shade val="67500"/>
                <a:satMod val="115000"/>
              </a:srgbClr>
            </a:gs>
            <a:gs pos="100000">
              <a:srgbClr val="6600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50000">
                <a:srgbClr val="4F2BD5">
                  <a:shade val="67500"/>
                  <a:satMod val="115000"/>
                </a:srgbClr>
              </a:gs>
              <a:gs pos="100000">
                <a:srgbClr val="4F2BD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786182" y="2357436"/>
            <a:ext cx="464347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 </a:t>
            </a:r>
            <a:r>
              <a:rPr lang="es-P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dudar, el primer paso para conectar con quien realmente eres es el autoconocimiento</a:t>
            </a:r>
          </a:p>
          <a:p>
            <a:pPr algn="ctr"/>
            <a:endParaRPr lang="es-P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000232" y="4214824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 Bárbara </a:t>
            </a:r>
            <a:r>
              <a:rPr lang="es-PE" sz="9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Itzkoff</a:t>
            </a:r>
            <a:endParaRPr lang="es-PE" sz="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69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9999">
                <a:shade val="67500"/>
                <a:satMod val="115000"/>
              </a:srgbClr>
            </a:gs>
            <a:gs pos="100000">
              <a:srgbClr val="FF99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DE6">
                  <a:shade val="67500"/>
                  <a:satMod val="115000"/>
                </a:srgbClr>
              </a:gs>
              <a:gs pos="100000">
                <a:srgbClr val="FFCDE6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3315"/>
            </a:gs>
            <a:gs pos="50000">
              <a:srgbClr val="FFDB69">
                <a:shade val="67500"/>
                <a:satMod val="115000"/>
              </a:srgbClr>
            </a:gs>
            <a:gs pos="100000">
              <a:srgbClr val="FFDB6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5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FFDB69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B69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2" y="0"/>
            <a:ext cx="91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50000">
                <a:srgbClr val="4F2BD5">
                  <a:shade val="67500"/>
                  <a:satMod val="115000"/>
                </a:srgbClr>
              </a:gs>
              <a:gs pos="100000">
                <a:srgbClr val="4F2B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806806">
            <a:off x="7119387" y="2487038"/>
            <a:ext cx="1905000" cy="12668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</Words>
  <Application>Microsoft Office PowerPoint</Application>
  <PresentationFormat>Presentación en pantalla (16:9)</PresentationFormat>
  <Paragraphs>17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341</cp:revision>
  <dcterms:created xsi:type="dcterms:W3CDTF">2020-06-17T21:09:49Z</dcterms:created>
  <dcterms:modified xsi:type="dcterms:W3CDTF">2020-06-21T00:08:05Z</dcterms:modified>
</cp:coreProperties>
</file>