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5" r:id="rId3"/>
    <p:sldId id="287" r:id="rId4"/>
    <p:sldId id="263" r:id="rId5"/>
    <p:sldId id="260" r:id="rId6"/>
    <p:sldId id="288" r:id="rId7"/>
    <p:sldId id="259" r:id="rId8"/>
    <p:sldId id="272" r:id="rId9"/>
    <p:sldId id="289" r:id="rId10"/>
    <p:sldId id="261" r:id="rId11"/>
    <p:sldId id="262" r:id="rId12"/>
    <p:sldId id="290" r:id="rId13"/>
    <p:sldId id="264" r:id="rId14"/>
    <p:sldId id="265" r:id="rId15"/>
    <p:sldId id="291" r:id="rId16"/>
    <p:sldId id="270" r:id="rId17"/>
    <p:sldId id="266" r:id="rId18"/>
    <p:sldId id="292" r:id="rId19"/>
    <p:sldId id="268" r:id="rId20"/>
    <p:sldId id="278" r:id="rId21"/>
    <p:sldId id="293" r:id="rId22"/>
    <p:sldId id="271" r:id="rId23"/>
    <p:sldId id="279" r:id="rId24"/>
    <p:sldId id="294" r:id="rId25"/>
    <p:sldId id="273" r:id="rId26"/>
    <p:sldId id="280" r:id="rId27"/>
    <p:sldId id="295" r:id="rId28"/>
    <p:sldId id="274" r:id="rId29"/>
    <p:sldId id="281" r:id="rId30"/>
    <p:sldId id="296" r:id="rId31"/>
    <p:sldId id="286" r:id="rId32"/>
    <p:sldId id="282" r:id="rId33"/>
    <p:sldId id="297" r:id="rId3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NvSRnsbGcqdbHxnFOOiyw" hashData="yrKZhdbBSksez7bBqnRtLQJji8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9DA"/>
    <a:srgbClr val="3399FF"/>
    <a:srgbClr val="D7B685"/>
    <a:srgbClr val="AD64C4"/>
    <a:srgbClr val="003399"/>
    <a:srgbClr val="2314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099" autoAdjust="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DCC80-6B6C-444B-9CFC-BA983E5B6532}" type="datetimeFigureOut">
              <a:rPr lang="es-PE" smtClean="0"/>
              <a:pPr/>
              <a:t>14/05/2020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A8C67-883C-42F1-97FA-1EB880C34E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18" Type="http://schemas.openxmlformats.org/officeDocument/2006/relationships/image" Target="../media/image4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better.com_1920x10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wallpaperbetter.com_1920x1080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wallpaperbetter.com_1920x1080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cooltext-357213855573315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>
            <a:off x="1428728" y="714362"/>
            <a:ext cx="2071702" cy="703088"/>
          </a:xfrm>
          <a:prstGeom prst="rect">
            <a:avLst/>
          </a:prstGeom>
        </p:spPr>
      </p:pic>
      <p:pic>
        <p:nvPicPr>
          <p:cNvPr id="8" name="7 Imagen" descr="cooltext-357213822670328.png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3428992" y="714362"/>
            <a:ext cx="926982" cy="713978"/>
          </a:xfrm>
          <a:prstGeom prst="rect">
            <a:avLst/>
          </a:prstGeom>
        </p:spPr>
      </p:pic>
      <p:pic>
        <p:nvPicPr>
          <p:cNvPr id="9" name="8 Imagen" descr="cooltext-357213781713700.png"/>
          <p:cNvPicPr>
            <a:picLocks noChangeAspect="1"/>
          </p:cNvPicPr>
          <p:nvPr/>
        </p:nvPicPr>
        <p:blipFill>
          <a:blip r:embed="rId6">
            <a:lum bright="-10000" contrast="40000"/>
          </a:blip>
          <a:stretch>
            <a:fillRect/>
          </a:stretch>
        </p:blipFill>
        <p:spPr>
          <a:xfrm>
            <a:off x="4357686" y="714362"/>
            <a:ext cx="1855007" cy="714380"/>
          </a:xfrm>
          <a:prstGeom prst="rect">
            <a:avLst/>
          </a:prstGeom>
        </p:spPr>
      </p:pic>
      <p:pic>
        <p:nvPicPr>
          <p:cNvPr id="10" name="9 Imagen" descr="cooltext-357213749783207.png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6143636" y="714362"/>
            <a:ext cx="1260168" cy="698241"/>
          </a:xfrm>
          <a:prstGeom prst="rect">
            <a:avLst/>
          </a:prstGeom>
        </p:spPr>
      </p:pic>
      <p:pic>
        <p:nvPicPr>
          <p:cNvPr id="11" name="10 Imagen" descr="cooltext-357213716300478.png"/>
          <p:cNvPicPr>
            <a:picLocks noChangeAspect="1"/>
          </p:cNvPicPr>
          <p:nvPr/>
        </p:nvPicPr>
        <p:blipFill>
          <a:blip r:embed="rId8">
            <a:lum bright="-10000" contrast="40000"/>
          </a:blip>
          <a:stretch>
            <a:fillRect/>
          </a:stretch>
        </p:blipFill>
        <p:spPr>
          <a:xfrm>
            <a:off x="1571604" y="2500313"/>
            <a:ext cx="2707281" cy="625238"/>
          </a:xfrm>
          <a:prstGeom prst="rect">
            <a:avLst/>
          </a:prstGeom>
        </p:spPr>
      </p:pic>
      <p:pic>
        <p:nvPicPr>
          <p:cNvPr id="12" name="11 Imagen" descr="cooltext-357213687604348.png"/>
          <p:cNvPicPr>
            <a:picLocks noChangeAspect="1"/>
          </p:cNvPicPr>
          <p:nvPr/>
        </p:nvPicPr>
        <p:blipFill>
          <a:blip r:embed="rId9">
            <a:lum bright="-10000" contrast="40000"/>
          </a:blip>
          <a:stretch>
            <a:fillRect/>
          </a:stretch>
        </p:blipFill>
        <p:spPr>
          <a:xfrm>
            <a:off x="5072066" y="2500312"/>
            <a:ext cx="1788804" cy="571504"/>
          </a:xfrm>
          <a:prstGeom prst="rect">
            <a:avLst/>
          </a:prstGeom>
        </p:spPr>
      </p:pic>
      <p:pic>
        <p:nvPicPr>
          <p:cNvPr id="14" name="13 Imagen" descr="cooltext-357212673080164.png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6500826" y="4408398"/>
            <a:ext cx="2039950" cy="306492"/>
          </a:xfrm>
          <a:prstGeom prst="rect">
            <a:avLst/>
          </a:prstGeom>
        </p:spPr>
      </p:pic>
      <p:pic>
        <p:nvPicPr>
          <p:cNvPr id="15" name="14 Imagen" descr="wallpaperbetter.com_1920x10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8000">
    <p:sndAc>
      <p:stSnd loop="1">
        <p:snd r:embed="rId2" name="Casi un susurro -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1428742"/>
            <a:ext cx="30718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atin typeface="Agency FB" pitchFamily="34" charset="0"/>
              </a:rPr>
              <a:t>Me pregunto... ¿podremos darnos cuenta que finalmente somos todos uno, que si uno daña, nos dañamos todos, si todos colaboramos ganamos todos? </a:t>
            </a:r>
            <a:br>
              <a:rPr lang="es-PE" sz="1600" b="1" dirty="0" smtClean="0">
                <a:latin typeface="Agency FB" pitchFamily="34" charset="0"/>
              </a:rPr>
            </a:br>
            <a:endParaRPr lang="es-PE" sz="1600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3399">
                <a:shade val="67500"/>
                <a:satMod val="115000"/>
              </a:srgbClr>
            </a:gs>
            <a:gs pos="100000">
              <a:srgbClr val="003399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56273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56273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JXLAF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JXLAF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1428742"/>
            <a:ext cx="35004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Ojalá todo esto nos sirva para tomar consciencia, somos todos uno.</a:t>
            </a:r>
            <a:br>
              <a:rPr lang="es-PE" sz="1600" b="1" dirty="0" smtClean="0"/>
            </a:br>
            <a:r>
              <a:rPr lang="es-PE" sz="1600" b="1" dirty="0" smtClean="0"/>
              <a:t>Lo que te hago, me hago. Para bien y para mal, en todos los aspectos de nuestra vida</a:t>
            </a:r>
            <a:endParaRPr lang="es-PE" sz="1600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31407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d311461-e6ec-4e5a-9eab-6a117a43f9c1-woman-travelling-alo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d311461-e6ec-4e5a-9eab-6a117a43f9c1-woman-travelling-alo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003399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ndo-de-ecra-de-arco-iri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fundo-de-ecra-de-arco-iri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285866"/>
            <a:ext cx="350046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 Después de todo esto, creo que nada va a volver a ser lo mismo en la vida de cada uno, ni en la vida de todos como colectivo. Mientras tanto, sólo podemos reflexionar, animarnos a ir de lleno a nuestra profundidad, conocernos, investigarnos.</a:t>
            </a:r>
          </a:p>
          <a:p>
            <a:pPr algn="ctr"/>
            <a:endParaRPr lang="es-PE" sz="1600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8939-OTYDIR-8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48939-OTYDIR-8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30396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630396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285866"/>
            <a:ext cx="35004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Conectarnos con nuestro interior, buscar nuestra esencia, aprender a discernir lo que es verdaderamente importante...buscar ser lo mejor posible de nosotros, para que, cuando todo esto pase, hayamos aprendido todo lo que nos vino a enseñar</a:t>
            </a:r>
            <a:endParaRPr lang="es-PE" sz="1600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rgbClr val="00B050"/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8827158c5845afc342a9bc4a1bfdc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18827158c5845afc342a9bc4a1bfdc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3">
                <a:lumMod val="75000"/>
              </a:schemeClr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co Iri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co Iri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85984" y="1142990"/>
            <a:ext cx="29289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Podemos hacer nuestra parte, hacer todo lo que esté a nuestro alcance, cuidarnos y cuidar a las personas que nos rodean respetando todos los protocolos que se indican, ser estrictos con los cuidados que tenemos que tener...</a:t>
            </a:r>
            <a:br>
              <a:rPr lang="es-PE" sz="1600" b="1" dirty="0" smtClean="0"/>
            </a:br>
            <a:endParaRPr lang="es-PE" sz="1600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3">
                <a:lumMod val="75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73c8b4cf1c8152b6b13c858e1d4b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73c8b4cf1c8152b6b13c858e1d4b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oestimaM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b="2666"/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utoestimaM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b="2666"/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-285770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1285866"/>
            <a:ext cx="32147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Jamás la desesperación, angustia, ansiedad, miedo o paranoia van a colaborar en todo este proceso, todo lo contrario, no nos permiten estar en paz, aceptar, y tratar de buscar como atravesar esta situación lo mejor posible...</a:t>
            </a:r>
            <a:r>
              <a:rPr lang="es-PE" sz="1600" dirty="0" smtClean="0"/>
              <a:t/>
            </a:r>
            <a:br>
              <a:rPr lang="es-PE" sz="1600" dirty="0" smtClean="0"/>
            </a:br>
            <a:endParaRPr lang="es-PE" sz="1600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9DA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enestar-cop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ienestar-cop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1799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humb-1920-1799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14546" y="857238"/>
            <a:ext cx="30718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Luego (o primero en realidad) confiar, comprender que hay un plan mayor...todo esto nos muestra que somos todos iguales, que no tenemos el control, que nada de afuera es indispensable, y que, de golpe de un momento para otro tenemos que abandonar comportamientos y cosas que creíamos indispensables para vivir </a:t>
            </a:r>
          </a:p>
          <a:p>
            <a:pPr algn="ctr"/>
            <a:r>
              <a:rPr lang="es-PE" sz="1600" b="1" dirty="0" smtClean="0"/>
              <a:t>(compras, viajes, reuniones)</a:t>
            </a:r>
            <a:endParaRPr lang="es-PE" sz="1600" b="1" dirty="0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/>
            </a:gs>
            <a:gs pos="50000">
              <a:srgbClr val="D7B685">
                <a:shade val="67500"/>
                <a:satMod val="115000"/>
              </a:srgbClr>
            </a:gs>
            <a:gs pos="100000">
              <a:srgbClr val="D7B685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piritu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itu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5688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humb-1920-5688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85984" y="1357304"/>
            <a:ext cx="3071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Se nos muestra que por más que planifiquemos y busquemos controlar las cosas, no estamos solos: hay una fuerza mayor que finalmente decide, y sabrá por qué pasan estas cosas...</a:t>
            </a:r>
            <a:br>
              <a:rPr lang="es-PE" sz="1600" b="1" dirty="0" smtClean="0"/>
            </a:br>
            <a:endParaRPr lang="es-PE" sz="1600" b="1" dirty="0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rsss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arsss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00B05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6982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humb-1920-6982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85984" y="1357304"/>
            <a:ext cx="3071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Mientras tanto, todo nos lleva y nos dice que frenemos, paremos la máquina, tratemos este tiempo de estar con nosotros mismos, busquemos en nuestro interior, ir hacia adentro, animarnos a estar con nosotros mismos...</a:t>
            </a:r>
            <a:endParaRPr lang="es-PE" sz="1600" b="1" dirty="0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s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as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8538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humb-1920-8538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0049DA">
                <a:shade val="67500"/>
                <a:satMod val="115000"/>
              </a:srgbClr>
            </a:gs>
            <a:gs pos="100000">
              <a:srgbClr val="0049D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60587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1214428"/>
            <a:ext cx="3571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Tal vez empiezan a aparecer cosas que hasta ahora ni sabías que tenías dentro tuyo, incluso cosas que ni te animabas a buscar o a cuestionar.  Lo que pasa es lo que ES, </a:t>
            </a:r>
          </a:p>
          <a:p>
            <a:pPr algn="ctr"/>
            <a:r>
              <a:rPr lang="es-PE" sz="1600" b="1" dirty="0" smtClean="0"/>
              <a:t>y la actitud con la que lo vivimos es como SOMOS.</a:t>
            </a:r>
            <a:br>
              <a:rPr lang="es-PE" sz="1600" b="1" dirty="0" smtClean="0"/>
            </a:br>
            <a:r>
              <a:rPr lang="es-PE" sz="1600" b="1" dirty="0" smtClean="0"/>
              <a:t>  </a:t>
            </a:r>
            <a:br>
              <a:rPr lang="es-PE" sz="1600" b="1" dirty="0" smtClean="0"/>
            </a:br>
            <a:r>
              <a:rPr lang="es-PE" sz="1600" b="1" dirty="0" smtClean="0"/>
              <a:t/>
            </a:r>
            <a:br>
              <a:rPr lang="es-PE" sz="1600" b="1" dirty="0" smtClean="0"/>
            </a:br>
            <a:endParaRPr lang="es-PE" sz="1600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3286116" y="2714626"/>
            <a:ext cx="102143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600" b="1" dirty="0" smtClean="0"/>
              <a:t>Que así sea </a:t>
            </a:r>
          </a:p>
          <a:p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2571736" y="3000378"/>
            <a:ext cx="1204176" cy="10849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/>
              <a:t> </a:t>
            </a:r>
          </a:p>
          <a:p>
            <a:r>
              <a:rPr lang="es-PE" sz="1050" b="1" dirty="0" smtClean="0"/>
              <a:t>Texto: Bárbara </a:t>
            </a:r>
            <a:r>
              <a:rPr lang="es-PE" sz="1050" b="1" dirty="0" err="1" smtClean="0"/>
              <a:t>Itzkoff</a:t>
            </a:r>
            <a:r>
              <a:rPr lang="es-PE" sz="1050" b="1" dirty="0" smtClean="0"/>
              <a:t> </a:t>
            </a:r>
          </a:p>
          <a:p>
            <a:r>
              <a:rPr lang="es-PE" dirty="0" smtClean="0"/>
              <a:t> </a:t>
            </a:r>
          </a:p>
          <a:p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rk-family-life-integration-sherrie-clark-courage-to-be-se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work-family-life-integration-sherrie-clark-courage-to-be-se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mg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153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img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153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oltext-3572130476159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3357568"/>
            <a:ext cx="1500198" cy="74048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10001320" cy="542927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7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309</Words>
  <Application>Microsoft Office PowerPoint</Application>
  <PresentationFormat>Presentación en pantalla (16:9)</PresentationFormat>
  <Paragraphs>19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162</cp:revision>
  <dcterms:created xsi:type="dcterms:W3CDTF">2020-05-09T22:26:53Z</dcterms:created>
  <dcterms:modified xsi:type="dcterms:W3CDTF">2020-05-14T23:41:08Z</dcterms:modified>
</cp:coreProperties>
</file>