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3" r:id="rId3"/>
    <p:sldId id="287" r:id="rId4"/>
    <p:sldId id="258" r:id="rId5"/>
    <p:sldId id="260" r:id="rId6"/>
    <p:sldId id="304" r:id="rId7"/>
    <p:sldId id="301" r:id="rId8"/>
    <p:sldId id="259" r:id="rId9"/>
    <p:sldId id="305" r:id="rId10"/>
    <p:sldId id="262" r:id="rId11"/>
    <p:sldId id="264" r:id="rId12"/>
    <p:sldId id="306" r:id="rId13"/>
    <p:sldId id="265" r:id="rId14"/>
    <p:sldId id="263" r:id="rId15"/>
    <p:sldId id="307" r:id="rId16"/>
    <p:sldId id="270" r:id="rId17"/>
    <p:sldId id="268" r:id="rId18"/>
    <p:sldId id="308" r:id="rId19"/>
    <p:sldId id="271" r:id="rId20"/>
    <p:sldId id="274" r:id="rId21"/>
    <p:sldId id="309" r:id="rId22"/>
    <p:sldId id="277" r:id="rId23"/>
    <p:sldId id="280" r:id="rId24"/>
    <p:sldId id="310" r:id="rId25"/>
    <p:sldId id="293" r:id="rId26"/>
    <p:sldId id="297" r:id="rId27"/>
    <p:sldId id="311" r:id="rId28"/>
    <p:sldId id="296" r:id="rId29"/>
    <p:sldId id="312" r:id="rId3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x1Vvoh6uNlnN5nmYKu9EQ" hashData="3Tkigh1TE3GLNBa7syt89JOD8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21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629" autoAdjust="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211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4EF81-BF87-4C0D-BA56-C55D268735D3}" type="datetimeFigureOut">
              <a:rPr lang="es-PE" smtClean="0"/>
              <a:pPr/>
              <a:t>7/10/2024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B03AE-EE69-48B4-9D8C-AC48A2468D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humb-1920-5097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ef4b9454cab285189fd1258ed5a0973f.gif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flipH="1">
            <a:off x="4643438" y="571486"/>
            <a:ext cx="2069719" cy="32861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ef4b9454cab285189fd1258ed5a0973f.gif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857488" y="642924"/>
            <a:ext cx="2071702" cy="32861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Picture 2" descr="Grano De Café PNG para descargar grati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3714758"/>
            <a:ext cx="1393256" cy="928694"/>
          </a:xfrm>
          <a:prstGeom prst="rect">
            <a:avLst/>
          </a:prstGeom>
          <a:noFill/>
        </p:spPr>
      </p:pic>
      <p:pic>
        <p:nvPicPr>
          <p:cNvPr id="7" name="Picture 2" descr="Grano De Café PNG para descargar grat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42844" y="3714758"/>
            <a:ext cx="1148503" cy="928694"/>
          </a:xfrm>
          <a:prstGeom prst="rect">
            <a:avLst/>
          </a:prstGeom>
          <a:noFill/>
        </p:spPr>
      </p:pic>
      <p:pic>
        <p:nvPicPr>
          <p:cNvPr id="8" name="7 Imagen" descr="logo_tiempodecafe_footer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286248" y="214296"/>
            <a:ext cx="1214446" cy="1588122"/>
          </a:xfrm>
          <a:prstGeom prst="rect">
            <a:avLst/>
          </a:prstGeom>
        </p:spPr>
      </p:pic>
      <p:pic>
        <p:nvPicPr>
          <p:cNvPr id="10" name="9 Imagen" descr="cooltext467814982392842.png"/>
          <p:cNvPicPr>
            <a:picLocks noChangeAspect="1"/>
          </p:cNvPicPr>
          <p:nvPr/>
        </p:nvPicPr>
        <p:blipFill>
          <a:blip r:embed="rId8">
            <a:lum bright="20000" contrast="40000"/>
          </a:blip>
          <a:stretch>
            <a:fillRect/>
          </a:stretch>
        </p:blipFill>
        <p:spPr>
          <a:xfrm>
            <a:off x="285720" y="4500576"/>
            <a:ext cx="1931756" cy="257128"/>
          </a:xfrm>
          <a:prstGeom prst="rect">
            <a:avLst/>
          </a:prstGeom>
        </p:spPr>
      </p:pic>
      <p:pic>
        <p:nvPicPr>
          <p:cNvPr id="13" name="12 Imagen" descr="thumb-1920-5097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 loop="1">
        <p:snd r:embed="rId2" name="Jose Luis Rodriguez - Moliendo Caf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916fe36579231.5721f5e91e3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0" y="0"/>
            <a:ext cx="9136480" cy="5143500"/>
          </a:xfrm>
          <a:prstGeom prst="rect">
            <a:avLst/>
          </a:prstGeom>
        </p:spPr>
      </p:pic>
      <p:pic>
        <p:nvPicPr>
          <p:cNvPr id="6" name="5 Imagen" descr="pngimg.com - coffee_beans_PNG97293.png"/>
          <p:cNvPicPr>
            <a:picLocks noChangeAspect="1"/>
          </p:cNvPicPr>
          <p:nvPr/>
        </p:nvPicPr>
        <p:blipFill>
          <a:blip r:embed="rId3"/>
          <a:srcRect l="7499" t="18747" r="35010" b="25011"/>
          <a:stretch>
            <a:fillRect/>
          </a:stretch>
        </p:blipFill>
        <p:spPr>
          <a:xfrm>
            <a:off x="7500958" y="4071948"/>
            <a:ext cx="1643042" cy="1071552"/>
          </a:xfrm>
          <a:prstGeom prst="rect">
            <a:avLst/>
          </a:prstGeom>
        </p:spPr>
      </p:pic>
      <p:pic>
        <p:nvPicPr>
          <p:cNvPr id="7" name="6 Imagen" descr="costal.-p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601"/>
            <a:ext cx="2857899" cy="2857899"/>
          </a:xfrm>
          <a:prstGeom prst="rect">
            <a:avLst/>
          </a:prstGeom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 rot="21394627">
            <a:off x="1071538" y="4286262"/>
            <a:ext cx="785813" cy="295275"/>
          </a:xfrm>
          <a:prstGeom prst="rect">
            <a:avLst/>
          </a:prstGeom>
          <a:noFill/>
        </p:spPr>
      </p:pic>
      <p:pic>
        <p:nvPicPr>
          <p:cNvPr id="8" name="7 Imagen" descr="textura-de-caf-ondas-marrones-y-beig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1857356" y="3214692"/>
            <a:ext cx="47863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En la mañana, el aroma se asoma,</a:t>
            </a:r>
            <a:br>
              <a:rPr lang="es-PE" dirty="0" smtClean="0"/>
            </a:br>
            <a:r>
              <a:rPr lang="es-PE" dirty="0" smtClean="0"/>
              <a:t>cálido abrazo que al alma reanima,</a:t>
            </a:r>
            <a:br>
              <a:rPr lang="es-PE" dirty="0" smtClean="0"/>
            </a:br>
            <a:r>
              <a:rPr lang="es-PE" dirty="0" smtClean="0"/>
              <a:t>bajo el sol tenue, el ritual se desploma,</a:t>
            </a:r>
            <a:br>
              <a:rPr lang="es-PE" dirty="0" smtClean="0"/>
            </a:br>
            <a:r>
              <a:rPr lang="es-PE" dirty="0" smtClean="0"/>
              <a:t>una danza de sabor que el día aproxima.</a:t>
            </a:r>
          </a:p>
          <a:p>
            <a:pPr algn="ctr"/>
            <a:endParaRPr lang="es-PE" dirty="0"/>
          </a:p>
        </p:txBody>
      </p:sp>
      <p:pic>
        <p:nvPicPr>
          <p:cNvPr id="26626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85734"/>
            <a:ext cx="1785950" cy="1285884"/>
          </a:xfrm>
          <a:prstGeom prst="ellipse">
            <a:avLst/>
          </a:prstGeom>
          <a:noFill/>
        </p:spPr>
      </p:pic>
      <p:pic>
        <p:nvPicPr>
          <p:cNvPr id="102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5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574_ziarna_k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58" name="Picture 2" descr="http://lassy028.l.a.pic.centerblog.net/o/5a73cd8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357817" y="0"/>
            <a:ext cx="3786181" cy="4557693"/>
          </a:xfrm>
          <a:prstGeom prst="rect">
            <a:avLst/>
          </a:prstGeom>
          <a:noFill/>
        </p:spPr>
      </p:pic>
      <p:pic>
        <p:nvPicPr>
          <p:cNvPr id="5" name="4 Imagen" descr="a3faac1cc1b1030d63e3de81236c85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72"/>
            <a:ext cx="4572000" cy="44005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857488" y="3214692"/>
            <a:ext cx="340349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/>
              <a:t>El vapor se eleva, susurra historias,</a:t>
            </a:r>
            <a:br>
              <a:rPr lang="es-PE" dirty="0" smtClean="0"/>
            </a:br>
            <a:r>
              <a:rPr lang="es-PE" dirty="0" smtClean="0"/>
              <a:t>de corazones rotos y sueños perdidos,</a:t>
            </a:r>
            <a:br>
              <a:rPr lang="es-PE" dirty="0" smtClean="0"/>
            </a:br>
            <a:r>
              <a:rPr lang="es-PE" dirty="0" smtClean="0"/>
              <a:t>cada sorbo es eco de viejas memorias,</a:t>
            </a:r>
            <a:br>
              <a:rPr lang="es-PE" dirty="0" smtClean="0"/>
            </a:br>
            <a:r>
              <a:rPr lang="es-PE" dirty="0" smtClean="0"/>
              <a:t>una taza rebosante de mundos queridos.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ziarnka-kawy-na-ly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793846_0553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0"/>
            <a:ext cx="3500430" cy="34864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23541.png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>
            <a:off x="928662" y="214296"/>
            <a:ext cx="2902593" cy="2357436"/>
          </a:xfrm>
          <a:prstGeom prst="rect">
            <a:avLst/>
          </a:prstGeom>
        </p:spPr>
      </p:pic>
      <p:pic>
        <p:nvPicPr>
          <p:cNvPr id="5" name="4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6752_worek_ziarna_kawa_napis_coff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5b30b14609c39f6a73b9f3b748877ba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428660" y="-214332"/>
            <a:ext cx="3833855" cy="478196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1646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0"/>
            <a:ext cx="1820219" cy="2585051"/>
          </a:xfrm>
          <a:prstGeom prst="rect">
            <a:avLst/>
          </a:prstGeom>
        </p:spPr>
      </p:pic>
      <p:pic>
        <p:nvPicPr>
          <p:cNvPr id="5" name="4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714612" y="3357568"/>
            <a:ext cx="3429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Negro como la noche, dulce como un verso, en cada gota, un secreto se esconde, con la cuchara revuelvo mi universo, y en la calma, </a:t>
            </a:r>
          </a:p>
          <a:p>
            <a:pPr algn="ctr"/>
            <a:r>
              <a:rPr lang="es-PE" dirty="0" smtClean="0"/>
              <a:t>la mente responde.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ffee-beans-grain-steam-cup_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WDRrAOqHW6AiyteehK6riDPPj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14296"/>
            <a:ext cx="6834190" cy="6477000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14348" y="4143386"/>
            <a:ext cx="894127" cy="428628"/>
          </a:xfrm>
          <a:prstGeom prst="rect">
            <a:avLst/>
          </a:prstGeom>
          <a:noFill/>
        </p:spPr>
      </p:pic>
      <p:pic>
        <p:nvPicPr>
          <p:cNvPr id="5" name="4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1427258" cy="6429402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akcesoria-do-parzenia-k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82bcc03ca1dfb032c0c88141400fe4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214346" y="-317652"/>
            <a:ext cx="3643338" cy="53992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coffee-3-1486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0"/>
            <a:ext cx="4143404" cy="207170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" name="4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14332"/>
            <a:ext cx="9141768" cy="5357832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571736" y="3143254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En el bullicio, un refugio hallamos,</a:t>
            </a:r>
            <a:br>
              <a:rPr lang="es-PE" dirty="0" smtClean="0"/>
            </a:br>
            <a:r>
              <a:rPr lang="es-PE" dirty="0" smtClean="0"/>
              <a:t>charlas sinceras que brotan sin prisa,</a:t>
            </a:r>
            <a:br>
              <a:rPr lang="es-PE" dirty="0" smtClean="0"/>
            </a:br>
            <a:r>
              <a:rPr lang="es-PE" dirty="0" smtClean="0"/>
              <a:t>donde amigos se encuentran, </a:t>
            </a:r>
          </a:p>
          <a:p>
            <a:pPr algn="ctr"/>
            <a:r>
              <a:rPr lang="es-PE" dirty="0" smtClean="0"/>
              <a:t>donde amores nos amamos,</a:t>
            </a:r>
            <a:br>
              <a:rPr lang="es-PE" dirty="0" smtClean="0"/>
            </a:br>
            <a:r>
              <a:rPr lang="es-PE" dirty="0" smtClean="0"/>
              <a:t>un rincón sagrado, mi vida se riza.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abeczka-do-kawus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3faac1cc1b1030d63e3de81236c852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-500084"/>
            <a:ext cx="6305558" cy="53748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t-coffee-foam-steam-coffee-bean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487926_b7be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0" y="0"/>
            <a:ext cx="4762500" cy="4762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786050" y="3214692"/>
            <a:ext cx="3286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Granos tostados que cuentan su viaje,</a:t>
            </a:r>
            <a:br>
              <a:rPr lang="es-PE" dirty="0" smtClean="0"/>
            </a:br>
            <a:r>
              <a:rPr lang="es-PE" dirty="0" smtClean="0"/>
              <a:t>de tierras lejanas, de soles ardientes,</a:t>
            </a:r>
            <a:br>
              <a:rPr lang="es-PE" dirty="0" smtClean="0"/>
            </a:br>
            <a:r>
              <a:rPr lang="es-PE" dirty="0" smtClean="0"/>
              <a:t>cada trago es un puente, un bello paisaje, donde los sueños flotan, </a:t>
            </a:r>
          </a:p>
          <a:p>
            <a:pPr algn="ctr"/>
            <a:r>
              <a:rPr lang="es-PE" dirty="0" smtClean="0"/>
              <a:t>libres y valientes.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7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zekoladowe-makaroniki-do-k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afe-quentinho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786446" y="1857370"/>
            <a:ext cx="3357554" cy="2857500"/>
          </a:xfrm>
          <a:prstGeom prst="snip2SameRect">
            <a:avLst/>
          </a:prstGeom>
          <a:effectLst>
            <a:softEdge rad="3175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iasteczka-i-k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fefdf85c63064150ca63a337c2ed3a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-1143026"/>
            <a:ext cx="378621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643174" y="3357568"/>
            <a:ext cx="346441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/>
              <a:t>La tarde se tiñe de tonos dorados,</a:t>
            </a:r>
            <a:br>
              <a:rPr lang="es-PE" dirty="0" smtClean="0"/>
            </a:br>
            <a:r>
              <a:rPr lang="es-PE" dirty="0" smtClean="0"/>
              <a:t>mientras el café se vuelve el confidente,</a:t>
            </a:r>
            <a:br>
              <a:rPr lang="es-PE" dirty="0" smtClean="0"/>
            </a:br>
            <a:r>
              <a:rPr lang="es-PE" dirty="0" smtClean="0"/>
              <a:t>con risas y lágrimas, momentos sagrados,</a:t>
            </a:r>
            <a:br>
              <a:rPr lang="es-PE" dirty="0" smtClean="0"/>
            </a:br>
            <a:r>
              <a:rPr lang="es-PE" dirty="0" smtClean="0"/>
              <a:t>en su calidez, el tiempo es presente.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kubki-z-kawa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omandoca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35755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filizanka-kawy-obok-mlynka-i-czajnic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ll-m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214296"/>
            <a:ext cx="4743450" cy="47434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714612" y="3357568"/>
            <a:ext cx="325922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/>
              <a:t>Y al caer la noche, en un último sorbo,</a:t>
            </a:r>
            <a:br>
              <a:rPr lang="es-PE" dirty="0" smtClean="0"/>
            </a:br>
            <a:r>
              <a:rPr lang="es-PE" dirty="0" smtClean="0"/>
              <a:t>la taza vacía guarda mil secretos,</a:t>
            </a:r>
            <a:br>
              <a:rPr lang="es-PE" dirty="0" smtClean="0"/>
            </a:br>
            <a:r>
              <a:rPr lang="es-PE" dirty="0" smtClean="0"/>
              <a:t>cada despedida se siente más hondo,</a:t>
            </a:r>
            <a:br>
              <a:rPr lang="es-PE" dirty="0" smtClean="0"/>
            </a:br>
            <a:r>
              <a:rPr lang="es-PE" dirty="0" smtClean="0"/>
              <a:t>el café nos une, tras sueños inquietos.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0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jajko-i-kromki-chleba-z-dzemem-obok-filizanki-k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1649847_881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-321841"/>
            <a:ext cx="3671891" cy="55133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awa-w-filizance-i-koniak-w-kieliszku-obok-cygara-lezacego-na-popielnic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cf8d42cc4bd3d534c9c77499d21092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429156" cy="59237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714612" y="3286130"/>
            <a:ext cx="34290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Así, en cada esquina, el café nos abraza,</a:t>
            </a:r>
            <a:br>
              <a:rPr lang="es-PE" dirty="0" smtClean="0"/>
            </a:br>
            <a:r>
              <a:rPr lang="es-PE" dirty="0" smtClean="0"/>
              <a:t>un elixir que une, que nunca nos cansa,</a:t>
            </a:r>
            <a:br>
              <a:rPr lang="es-PE" dirty="0" smtClean="0"/>
            </a:br>
            <a:r>
              <a:rPr lang="es-PE" dirty="0" smtClean="0"/>
              <a:t>celebro su esencia, su mágica casa,</a:t>
            </a:r>
            <a:br>
              <a:rPr lang="es-PE" dirty="0" smtClean="0"/>
            </a:br>
            <a:r>
              <a:rPr lang="es-PE" dirty="0" smtClean="0"/>
              <a:t>en cada ritual, la vida se lanza.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7" y="142858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arujace-ziarna-kawy-w-filizan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b30b14609c39f6a73b9f3b748877ba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-714398"/>
            <a:ext cx="3786214" cy="559070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zegarek-obok-filizanki-k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 - 1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71538" y="-500084"/>
            <a:ext cx="3429024" cy="535781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extura-de-caf-ondas-marrones-y-bei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828_kawa_ziarna_filizanka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2500298" y="3389174"/>
            <a:ext cx="349967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/>
              <a:t>Bendito café, compañero sincero,</a:t>
            </a:r>
            <a:br>
              <a:rPr lang="es-PE" dirty="0" smtClean="0"/>
            </a:br>
            <a:r>
              <a:rPr lang="es-PE" dirty="0" smtClean="0"/>
              <a:t>con tu fuerza y dulzura, mi día iluminas,</a:t>
            </a:r>
            <a:br>
              <a:rPr lang="es-PE" dirty="0" smtClean="0"/>
            </a:br>
            <a:r>
              <a:rPr lang="es-PE" dirty="0" smtClean="0"/>
              <a:t>en cada estrofa, un verso viajero,</a:t>
            </a:r>
            <a:br>
              <a:rPr lang="es-PE" dirty="0" smtClean="0"/>
            </a:br>
            <a:r>
              <a:rPr lang="es-PE" dirty="0" smtClean="0"/>
              <a:t>en el fondo de mi taza, la vida adivinas.</a:t>
            </a:r>
          </a:p>
          <a:p>
            <a:pPr algn="ctr"/>
            <a:r>
              <a:rPr lang="es-PE" dirty="0" smtClean="0"/>
              <a:t> </a:t>
            </a:r>
          </a:p>
          <a:p>
            <a:pPr algn="ctr"/>
            <a:endParaRPr lang="es-PE" dirty="0"/>
          </a:p>
        </p:txBody>
      </p:sp>
      <p:pic>
        <p:nvPicPr>
          <p:cNvPr id="5" name="Picture 2" descr="Smoke GIFs - Get the best gif on GIF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85734"/>
            <a:ext cx="1889709" cy="1357322"/>
          </a:xfrm>
          <a:prstGeom prst="ellipse">
            <a:avLst/>
          </a:prstGeom>
          <a:noFill/>
        </p:spPr>
      </p:pic>
      <p:pic>
        <p:nvPicPr>
          <p:cNvPr id="6" name="Picture 2" descr="C:\Users\Feli y Jorge\Documents\ppsx\CAFE\8793846_0553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7" y="214296"/>
            <a:ext cx="3786183" cy="47148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rzy-filizanki-kawy-z-pia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75ecd3adaf4f790fd069d8271c794b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-142894"/>
            <a:ext cx="3071834" cy="38044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cooltext44780989831814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55401">
            <a:off x="1063819" y="3891866"/>
            <a:ext cx="1279041" cy="621756"/>
          </a:xfrm>
          <a:prstGeom prst="rect">
            <a:avLst/>
          </a:prstGeom>
        </p:spPr>
      </p:pic>
      <p:pic>
        <p:nvPicPr>
          <p:cNvPr id="7" name="6 Imagen" descr="textura-de-caf-ondas-marrones-y-bei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EMPO DE CAF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TIEMPO DE CAFE</Template>
  <TotalTime>0</TotalTime>
  <Words>132</Words>
  <Application>Microsoft Office PowerPoint</Application>
  <PresentationFormat>Presentación en pantalla (16:9)</PresentationFormat>
  <Paragraphs>16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TIEMPO DE CAFE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2024-10-07T23:05:10Z</dcterms:created>
  <dcterms:modified xsi:type="dcterms:W3CDTF">2024-10-07T23:07:39Z</dcterms:modified>
</cp:coreProperties>
</file>