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0" r:id="rId3"/>
    <p:sldId id="262" r:id="rId4"/>
    <p:sldId id="291" r:id="rId5"/>
    <p:sldId id="259" r:id="rId6"/>
    <p:sldId id="271" r:id="rId7"/>
    <p:sldId id="257" r:id="rId8"/>
    <p:sldId id="292" r:id="rId9"/>
    <p:sldId id="261" r:id="rId10"/>
    <p:sldId id="265" r:id="rId11"/>
    <p:sldId id="264" r:id="rId12"/>
    <p:sldId id="293" r:id="rId13"/>
    <p:sldId id="260" r:id="rId14"/>
    <p:sldId id="263" r:id="rId15"/>
    <p:sldId id="269" r:id="rId16"/>
    <p:sldId id="294" r:id="rId17"/>
    <p:sldId id="267" r:id="rId18"/>
    <p:sldId id="273" r:id="rId19"/>
    <p:sldId id="268" r:id="rId20"/>
    <p:sldId id="295" r:id="rId21"/>
    <p:sldId id="266" r:id="rId22"/>
    <p:sldId id="270" r:id="rId23"/>
    <p:sldId id="274" r:id="rId24"/>
    <p:sldId id="296" r:id="rId25"/>
    <p:sldId id="282" r:id="rId26"/>
    <p:sldId id="280" r:id="rId27"/>
    <p:sldId id="277" r:id="rId28"/>
    <p:sldId id="297" r:id="rId29"/>
    <p:sldId id="283" r:id="rId30"/>
    <p:sldId id="286" r:id="rId31"/>
    <p:sldId id="287" r:id="rId32"/>
    <p:sldId id="298" r:id="rId33"/>
    <p:sldId id="288" r:id="rId34"/>
    <p:sldId id="289" r:id="rId35"/>
    <p:sldId id="299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w/oLCsY8F3x2nZc3cBevA" hashData="9pjZS2hR6bBp0VXsxFpgvFrsbD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0F07"/>
    <a:srgbClr val="3B2611"/>
    <a:srgbClr val="FF9900"/>
    <a:srgbClr val="808000"/>
    <a:srgbClr val="3072C2"/>
    <a:srgbClr val="2A702C"/>
    <a:srgbClr val="00642D"/>
    <a:srgbClr val="9A57CD"/>
    <a:srgbClr val="FF0066"/>
    <a:srgbClr val="3459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DC67B-636B-4AED-9D52-34B4BF8CE74E}" type="datetimeFigureOut">
              <a:rPr lang="es-PE" smtClean="0"/>
              <a:pPr/>
              <a:t>31/03/2022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DB5EB-FE2C-4F0E-9F1D-D32AD80CF7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_0vOHnNDnRHVATPfL8yVMm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6" name="5 Estrella de 12 puntas"/>
          <p:cNvSpPr/>
          <p:nvPr/>
        </p:nvSpPr>
        <p:spPr>
          <a:xfrm rot="784555">
            <a:off x="1745967" y="-222264"/>
            <a:ext cx="5641851" cy="5345594"/>
          </a:xfrm>
          <a:prstGeom prst="star12">
            <a:avLst/>
          </a:pr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ooltext407232010602858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714348" y="4429138"/>
            <a:ext cx="1746951" cy="266895"/>
          </a:xfrm>
          <a:prstGeom prst="rect">
            <a:avLst/>
          </a:prstGeom>
        </p:spPr>
      </p:pic>
      <p:pic>
        <p:nvPicPr>
          <p:cNvPr id="5" name="4 Imagen" descr="cooltext407232339840001.png"/>
          <p:cNvPicPr>
            <a:picLocks noChangeAspect="1"/>
          </p:cNvPicPr>
          <p:nvPr/>
        </p:nvPicPr>
        <p:blipFill>
          <a:blip r:embed="rId7">
            <a:lum bright="-10000" contrast="30000"/>
          </a:blip>
          <a:stretch>
            <a:fillRect/>
          </a:stretch>
        </p:blipFill>
        <p:spPr>
          <a:xfrm>
            <a:off x="4500562" y="2428874"/>
            <a:ext cx="3429024" cy="1007845"/>
          </a:xfrm>
          <a:prstGeom prst="rect">
            <a:avLst/>
          </a:prstGeom>
        </p:spPr>
      </p:pic>
      <p:pic>
        <p:nvPicPr>
          <p:cNvPr id="7" name="6 Imagen" descr="1_0vOHnNDnRHVATPfL8yVMm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</p:cSld>
  <p:clrMapOvr>
    <a:masterClrMapping/>
  </p:clrMapOvr>
  <p:transition spd="slow" advTm="23000">
    <p:cut/>
    <p:sndAc>
      <p:stSnd loop="1">
        <p:snd r:embed="rId2" name="Horizon_Of_Hop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8179_desktop-backgrounds-scenery-wallpapers-cave_1920x1200_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61000">
                <a:srgbClr val="00B050"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61000">
                <a:srgbClr val="0000FF"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/>
          </a:prstGeom>
          <a:gradFill flip="none" rotWithShape="1">
            <a:gsLst>
              <a:gs pos="58000">
                <a:srgbClr val="02725A">
                  <a:alpha val="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321969" y="321469"/>
            <a:ext cx="5143500" cy="4500562"/>
          </a:xfrm>
          <a:prstGeom prst="triangle">
            <a:avLst/>
          </a:prstGeom>
          <a:gradFill flip="none" rotWithShape="1">
            <a:gsLst>
              <a:gs pos="61000">
                <a:srgbClr val="0000FF">
                  <a:alpha val="0"/>
                </a:srgbClr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70F0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572132" y="2835176"/>
            <a:ext cx="27238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No corras hijo, no corras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Para que aceleras el paso ?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</a:t>
            </a:r>
            <a:r>
              <a:rPr lang="es-PE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Disfrutá</a:t>
            </a: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viaje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</a:t>
            </a:r>
            <a:r>
              <a:rPr lang="es-PE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Disfrutá</a:t>
            </a: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paisaje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</a:t>
            </a:r>
            <a:r>
              <a:rPr lang="es-PE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Disfrutá</a:t>
            </a: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colores de la vida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Sus aromas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Sus sabores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8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rgbClr val="9B50BC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-66818_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1214414" y="0"/>
            <a:ext cx="3357586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20000"/>
                </a:schemeClr>
              </a:gs>
              <a:gs pos="50000">
                <a:srgbClr val="02725A">
                  <a:shade val="67500"/>
                  <a:satMod val="115000"/>
                </a:srgbClr>
              </a:gs>
              <a:gs pos="100000">
                <a:srgbClr val="0272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flipH="1">
            <a:off x="4643438" y="0"/>
            <a:ext cx="3429024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7000"/>
                </a:schemeClr>
              </a:gs>
              <a:gs pos="50000">
                <a:srgbClr val="9B50BC">
                  <a:shade val="67500"/>
                  <a:satMod val="115000"/>
                </a:srgbClr>
              </a:gs>
              <a:gs pos="100000">
                <a:srgbClr val="9B50B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ce-waterfall-rocks-moss-leaves-autumn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000232" y="0"/>
            <a:ext cx="5214974" cy="2643188"/>
          </a:xfrm>
          <a:prstGeom prst="diamond">
            <a:avLst/>
          </a:prstGeom>
          <a:gradFill flip="none" rotWithShape="1">
            <a:gsLst>
              <a:gs pos="73000">
                <a:srgbClr val="482B00">
                  <a:alpha val="20000"/>
                </a:srgbClr>
              </a:gs>
              <a:gs pos="50000">
                <a:srgbClr val="E9CE8B">
                  <a:shade val="67500"/>
                  <a:satMod val="115000"/>
                </a:srgbClr>
              </a:gs>
              <a:gs pos="100000">
                <a:srgbClr val="E9CE8B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ombo"/>
          <p:cNvSpPr/>
          <p:nvPr/>
        </p:nvSpPr>
        <p:spPr>
          <a:xfrm>
            <a:off x="2071670" y="2571750"/>
            <a:ext cx="5072098" cy="2571750"/>
          </a:xfrm>
          <a:prstGeom prst="diamond">
            <a:avLst/>
          </a:prstGeom>
          <a:gradFill flip="none" rotWithShape="1">
            <a:gsLst>
              <a:gs pos="72000">
                <a:srgbClr val="482B00">
                  <a:alpha val="20000"/>
                </a:srgbClr>
              </a:gs>
              <a:gs pos="50000">
                <a:srgbClr val="E9CE8B">
                  <a:shade val="67500"/>
                  <a:satMod val="115000"/>
                </a:srgbClr>
              </a:gs>
              <a:gs pos="100000">
                <a:srgbClr val="E9CE8B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ombo"/>
          <p:cNvSpPr/>
          <p:nvPr/>
        </p:nvSpPr>
        <p:spPr>
          <a:xfrm>
            <a:off x="0" y="1428742"/>
            <a:ext cx="4557706" cy="2357454"/>
          </a:xfrm>
          <a:prstGeom prst="diamond">
            <a:avLst/>
          </a:prstGeom>
          <a:gradFill flip="none" rotWithShape="1">
            <a:gsLst>
              <a:gs pos="72000">
                <a:srgbClr val="E9CE8B">
                  <a:alpha val="2000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lin ang="108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ombo"/>
          <p:cNvSpPr/>
          <p:nvPr/>
        </p:nvSpPr>
        <p:spPr>
          <a:xfrm>
            <a:off x="4586294" y="1500180"/>
            <a:ext cx="4557706" cy="2214578"/>
          </a:xfrm>
          <a:prstGeom prst="diamond">
            <a:avLst/>
          </a:prstGeom>
          <a:gradFill flip="none" rotWithShape="1">
            <a:gsLst>
              <a:gs pos="72000">
                <a:srgbClr val="E9CE8B">
                  <a:alpha val="2000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-4752_river-nature-hd-desktop-wallpapers-toptenpack-1080p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00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285884" y="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F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6143636" y="321467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F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143636" y="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F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84" y="321467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F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8573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99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500726" y="357172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99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292894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99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00726" y="292894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FF99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12" y="64292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4B6A2C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857784" y="714362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4B6A2C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86050" y="257175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4B6A2C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908" y="2714626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4B6A2C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215074" y="2928940"/>
            <a:ext cx="224452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compitas con el tiempo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le vas a ganar,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camina despacio,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admira el azul del cielo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también el azul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mar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7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-917171_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0" y="0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>
            <a:off x="0" y="857238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>
            <a:off x="0" y="1643056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>
            <a:off x="0" y="2500312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>
            <a:off x="0" y="3357568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Onda"/>
          <p:cNvSpPr/>
          <p:nvPr/>
        </p:nvSpPr>
        <p:spPr>
          <a:xfrm>
            <a:off x="0" y="4214806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 flipV="1">
            <a:off x="4643438" y="0"/>
            <a:ext cx="4500562" cy="92867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 flipV="1">
            <a:off x="4643438" y="85723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 flipV="1">
            <a:off x="4643438" y="164305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 flipV="1">
            <a:off x="4643438" y="2500312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 flipV="1">
            <a:off x="4643438" y="335756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Onda"/>
          <p:cNvSpPr/>
          <p:nvPr/>
        </p:nvSpPr>
        <p:spPr>
          <a:xfrm flipV="1">
            <a:off x="4643438" y="428622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E228E"/>
            </a:gs>
            <a:gs pos="50000">
              <a:srgbClr val="4F7600">
                <a:shade val="67500"/>
                <a:satMod val="115000"/>
              </a:srgbClr>
            </a:gs>
            <a:gs pos="100000">
              <a:srgbClr val="4F76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38535265_38-krot-info-p-yarkie-peizazhi-prirodi-krasivie-foto-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857636" y="3357566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0800000">
            <a:off x="778671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857636" y="-42864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71449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42910" y="171449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21520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857636" y="2857486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57636" y="7140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84" y="171449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928794" y="1714494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857636" y="571488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857636" y="2285982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71514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14363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60000">
                <a:schemeClr val="bg1"/>
              </a:gs>
              <a:gs pos="50000">
                <a:srgbClr val="CB23CB">
                  <a:shade val="67500"/>
                  <a:satMod val="115000"/>
                </a:srgbClr>
              </a:gs>
              <a:gs pos="100000">
                <a:srgbClr val="CB23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962209ae9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321969" y="321469"/>
            <a:ext cx="5143500" cy="4500562"/>
          </a:xfrm>
          <a:prstGeom prst="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857752" y="3143254"/>
            <a:ext cx="22477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Disfruta el rojo de la rosa,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aroma, muy diferente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un nardo, a un jazmín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-147707_north-cascades-national-park-mount-shuks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000232" y="0"/>
            <a:ext cx="5214974" cy="2643188"/>
          </a:xfrm>
          <a:prstGeom prst="diamond">
            <a:avLst/>
          </a:prstGeom>
          <a:gradFill flip="none" rotWithShape="1">
            <a:gsLst>
              <a:gs pos="73000">
                <a:srgbClr val="482B00">
                  <a:alpha val="20000"/>
                </a:srgbClr>
              </a:gs>
              <a:gs pos="50000">
                <a:srgbClr val="E9CE8B">
                  <a:shade val="67500"/>
                  <a:satMod val="115000"/>
                </a:srgbClr>
              </a:gs>
              <a:gs pos="100000">
                <a:srgbClr val="E9CE8B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ombo"/>
          <p:cNvSpPr/>
          <p:nvPr/>
        </p:nvSpPr>
        <p:spPr>
          <a:xfrm>
            <a:off x="2071670" y="2571750"/>
            <a:ext cx="5072098" cy="2571750"/>
          </a:xfrm>
          <a:prstGeom prst="diamond">
            <a:avLst/>
          </a:prstGeom>
          <a:gradFill flip="none" rotWithShape="1">
            <a:gsLst>
              <a:gs pos="72000">
                <a:srgbClr val="482B00">
                  <a:alpha val="20000"/>
                </a:srgbClr>
              </a:gs>
              <a:gs pos="50000">
                <a:srgbClr val="E9CE8B">
                  <a:shade val="67500"/>
                  <a:satMod val="115000"/>
                </a:srgbClr>
              </a:gs>
              <a:gs pos="100000">
                <a:srgbClr val="E9CE8B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ombo"/>
          <p:cNvSpPr/>
          <p:nvPr/>
        </p:nvSpPr>
        <p:spPr>
          <a:xfrm>
            <a:off x="0" y="1428742"/>
            <a:ext cx="4557706" cy="2357454"/>
          </a:xfrm>
          <a:prstGeom prst="diamond">
            <a:avLst/>
          </a:prstGeom>
          <a:gradFill flip="none" rotWithShape="1">
            <a:gsLst>
              <a:gs pos="72000">
                <a:srgbClr val="E9CE8B">
                  <a:alpha val="2000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lin ang="1080000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ombo"/>
          <p:cNvSpPr/>
          <p:nvPr/>
        </p:nvSpPr>
        <p:spPr>
          <a:xfrm>
            <a:off x="4586294" y="1500180"/>
            <a:ext cx="4557706" cy="2214578"/>
          </a:xfrm>
          <a:prstGeom prst="diamond">
            <a:avLst/>
          </a:prstGeom>
          <a:gradFill flip="none" rotWithShape="1">
            <a:gsLst>
              <a:gs pos="72000">
                <a:srgbClr val="E9CE8B">
                  <a:alpha val="2000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B4225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815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1214414" y="0"/>
            <a:ext cx="3357586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flipH="1">
            <a:off x="4572000" y="0"/>
            <a:ext cx="3429024" cy="3429024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76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owah-Falls-waterfall-bridge-rocks-moss-Oregon-USA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0" y="0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Onda"/>
          <p:cNvSpPr/>
          <p:nvPr/>
        </p:nvSpPr>
        <p:spPr>
          <a:xfrm>
            <a:off x="0" y="857238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1643056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2500312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3357568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4214806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 flipV="1">
            <a:off x="4643438" y="0"/>
            <a:ext cx="4500562" cy="92867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 flipV="1">
            <a:off x="4643438" y="85723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 flipV="1">
            <a:off x="4643438" y="164305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 flipV="1">
            <a:off x="4643438" y="2500312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 flipV="1">
            <a:off x="4643438" y="335756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 flipV="1">
            <a:off x="4643438" y="428622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643570" y="2558177"/>
            <a:ext cx="254589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/>
              <a:t/>
            </a:r>
            <a:br>
              <a:rPr lang="es-PE" dirty="0" smtClean="0"/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 vas a degustar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néctar de la vid,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cebada o la caña,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hazlo despacio que tu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paladar lo saboreé,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intentes acabarte lo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terminarás siendo su esclavo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-Waterfall-Pics-GsFDcY-Graphic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285884" y="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6143636" y="321467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143636" y="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84" y="321467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8573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500726" y="357172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292894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00726" y="292894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12" y="64292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857784" y="714362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86050" y="257175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908" y="2714626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anese-garden-hd-wallpaper-109476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rgbClr val="820000">
                  <a:shade val="30000"/>
                  <a:satMod val="115000"/>
                  <a:alpha val="16000"/>
                </a:srgbClr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rgbClr val="FF9900">
                  <a:alpha val="61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alpha val="3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321969" y="321469"/>
            <a:ext cx="5143500" cy="4500562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24000"/>
                </a:schemeClr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76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svW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857636" y="335756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7786710" y="1500180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857636" y="-42864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4291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215206" y="1500180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57636" y="285748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6" y="7140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8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92879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857636" y="571488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857636" y="2285982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715140" y="1500180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143636" y="1500180"/>
            <a:ext cx="1357290" cy="2214578"/>
          </a:xfrm>
          <a:prstGeom prst="chevron">
            <a:avLst>
              <a:gd name="adj" fmla="val 75851"/>
            </a:avLst>
          </a:prstGeom>
          <a:gradFill>
            <a:gsLst>
              <a:gs pos="10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929190" y="3143254"/>
            <a:ext cx="295465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No te llenaré de consejos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Camina despacio,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caes, porque vas a caer,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solo así se aprende,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sacude te el polvo y sigue adelante.</a:t>
            </a: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  <a:alpha val="35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nature-landscape-trees-river-grass-autumn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1214414" y="0"/>
            <a:ext cx="3357586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flipH="1">
            <a:off x="4572000" y="0"/>
            <a:ext cx="3429024" cy="3429024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4593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-grass-trees-mountains-clouds-fog-natur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000232" y="0"/>
            <a:ext cx="5214974" cy="2643188"/>
          </a:xfrm>
          <a:prstGeom prst="diamond">
            <a:avLst/>
          </a:prstGeom>
          <a:gradFill flip="none" rotWithShape="1">
            <a:gsLst>
              <a:gs pos="0">
                <a:srgbClr val="FF0066">
                  <a:shade val="30000"/>
                  <a:satMod val="115000"/>
                  <a:alpha val="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ombo"/>
          <p:cNvSpPr/>
          <p:nvPr/>
        </p:nvSpPr>
        <p:spPr>
          <a:xfrm>
            <a:off x="2071670" y="2571750"/>
            <a:ext cx="5072098" cy="2571750"/>
          </a:xfrm>
          <a:prstGeom prst="diamond">
            <a:avLst/>
          </a:prstGeom>
          <a:gradFill flip="none" rotWithShape="1">
            <a:gsLst>
              <a:gs pos="0">
                <a:srgbClr val="FF0066">
                  <a:shade val="30000"/>
                  <a:satMod val="115000"/>
                  <a:alpha val="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ombo"/>
          <p:cNvSpPr/>
          <p:nvPr/>
        </p:nvSpPr>
        <p:spPr>
          <a:xfrm>
            <a:off x="0" y="1428742"/>
            <a:ext cx="4557706" cy="2357454"/>
          </a:xfrm>
          <a:prstGeom prst="diamond">
            <a:avLst/>
          </a:prstGeom>
          <a:gradFill flip="none" rotWithShape="1">
            <a:gsLst>
              <a:gs pos="0">
                <a:srgbClr val="E9CE8B">
                  <a:alpha val="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ombo"/>
          <p:cNvSpPr/>
          <p:nvPr/>
        </p:nvSpPr>
        <p:spPr>
          <a:xfrm>
            <a:off x="4586294" y="1500180"/>
            <a:ext cx="4557706" cy="2214578"/>
          </a:xfrm>
          <a:prstGeom prst="diamond">
            <a:avLst/>
          </a:prstGeom>
          <a:gradFill flip="none" rotWithShape="1">
            <a:gsLst>
              <a:gs pos="0">
                <a:srgbClr val="E9CE8B">
                  <a:alpha val="0"/>
                </a:srgbClr>
              </a:gs>
              <a:gs pos="50000">
                <a:srgbClr val="5D3C17">
                  <a:shade val="67500"/>
                  <a:satMod val="115000"/>
                </a:srgbClr>
              </a:gs>
              <a:gs pos="100000">
                <a:srgbClr val="5D3C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642D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roda-otrazhenie-ozero-derevya-voda-nebo-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285884" y="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6143636" y="321467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143636" y="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84" y="321467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8573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500726" y="357172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292894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00726" y="292894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12" y="642924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857784" y="714362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86050" y="2571750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908" y="2714626"/>
            <a:ext cx="1928826" cy="1928826"/>
          </a:xfrm>
          <a:prstGeom prst="donut">
            <a:avLst/>
          </a:prstGeom>
          <a:gradFill flip="none" rotWithShape="1">
            <a:gsLst>
              <a:gs pos="49000">
                <a:srgbClr val="2A702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52400" y="15240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3000378"/>
            <a:ext cx="2576346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No corras hijo, no corras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de viejo aprendí a disfrutar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pequeñas, pero grandes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cosas de la vida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72132" y="3000378"/>
            <a:ext cx="22974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La sonrisa de mi esposa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La mirada de mi hija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La caricia de mi madre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Tu abrazo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Es lo que realmente vale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Eso es lo importante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4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2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702C"/>
            </a:gs>
            <a:gs pos="50000">
              <a:srgbClr val="9A57CD">
                <a:shade val="67500"/>
                <a:satMod val="115000"/>
              </a:srgbClr>
            </a:gs>
            <a:gs pos="100000">
              <a:srgbClr val="9A57C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haven-47rov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>
            <a:off x="0" y="0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857238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1643056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2500312"/>
            <a:ext cx="4500562" cy="8572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3357568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>
            <a:off x="0" y="4214806"/>
            <a:ext cx="4500562" cy="92869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 flipV="1">
            <a:off x="4643438" y="0"/>
            <a:ext cx="4500562" cy="92867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 flipV="1">
            <a:off x="4643438" y="85723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 flipV="1">
            <a:off x="4643438" y="164305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 flipV="1">
            <a:off x="4643438" y="2500312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 flipV="1">
            <a:off x="4643438" y="3357568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 flipV="1">
            <a:off x="4643438" y="4286226"/>
            <a:ext cx="4500562" cy="85727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42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haven-012zm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857636" y="335756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778671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857636" y="-42864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4291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21520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57636" y="285748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6" y="7140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8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92879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857636" y="571488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857636" y="2285982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71514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14363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42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lovenia-lake-Julian-Alps-trees-mountain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1214414" y="0"/>
            <a:ext cx="3357586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flipH="1">
            <a:off x="4572000" y="0"/>
            <a:ext cx="3429024" cy="3429024"/>
          </a:xfrm>
          <a:prstGeom prst="teardrop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57818" y="3357568"/>
            <a:ext cx="217880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camino lento,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por viejo, sino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así lo deseo,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beberme despacio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instante de mi vida</a:t>
            </a:r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A702C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haven-48pe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000232" y="0"/>
            <a:ext cx="5214974" cy="2643188"/>
          </a:xfrm>
          <a:prstGeom prst="diamond">
            <a:avLst/>
          </a:prstGeom>
          <a:gradFill flip="none" rotWithShape="1">
            <a:gsLst>
              <a:gs pos="0">
                <a:srgbClr val="FF0066">
                  <a:shade val="30000"/>
                  <a:satMod val="115000"/>
                  <a:alpha val="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ombo"/>
          <p:cNvSpPr/>
          <p:nvPr/>
        </p:nvSpPr>
        <p:spPr>
          <a:xfrm>
            <a:off x="2071670" y="2571750"/>
            <a:ext cx="5072098" cy="2571750"/>
          </a:xfrm>
          <a:prstGeom prst="diamond">
            <a:avLst/>
          </a:prstGeom>
          <a:gradFill flip="none" rotWithShape="1">
            <a:gsLst>
              <a:gs pos="0">
                <a:srgbClr val="FF0066">
                  <a:shade val="30000"/>
                  <a:satMod val="115000"/>
                  <a:alpha val="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ombo"/>
          <p:cNvSpPr/>
          <p:nvPr/>
        </p:nvSpPr>
        <p:spPr>
          <a:xfrm>
            <a:off x="0" y="1428742"/>
            <a:ext cx="4557706" cy="2357454"/>
          </a:xfrm>
          <a:prstGeom prst="diamond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ombo"/>
          <p:cNvSpPr/>
          <p:nvPr/>
        </p:nvSpPr>
        <p:spPr>
          <a:xfrm>
            <a:off x="4586294" y="1500180"/>
            <a:ext cx="4557706" cy="2214578"/>
          </a:xfrm>
          <a:prstGeom prst="diamond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482B00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2A702C">
                <a:shade val="67500"/>
                <a:satMod val="115000"/>
              </a:srgbClr>
            </a:gs>
            <a:gs pos="100000">
              <a:srgbClr val="2A702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haven-ne2mw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351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321969" y="321469"/>
            <a:ext cx="5143500" cy="450056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haven-zm6r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85884" y="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6143636" y="321467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6143636" y="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84" y="321467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28573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500726" y="357172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92894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500726" y="292894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642924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84" y="714362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86050" y="2571750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14908" y="2714626"/>
            <a:ext cx="1928826" cy="1928826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26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cket-watch-sands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929190" y="3286130"/>
            <a:ext cx="27110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No corras hijo, no corras !</a:t>
            </a:r>
            <a:b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tiempo nunca le vas a ganar…</a:t>
            </a:r>
          </a:p>
          <a:p>
            <a:pPr algn="ctr"/>
            <a:endParaRPr lang="es-PE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No-tengo-tiempo-1764x30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928676"/>
            <a:ext cx="1940817" cy="3300709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2143108" y="142858"/>
            <a:ext cx="5072098" cy="4857784"/>
          </a:xfrm>
          <a:prstGeom prst="sun">
            <a:avLst/>
          </a:prstGeom>
          <a:gradFill flip="none" rotWithShape="1">
            <a:gsLst>
              <a:gs pos="19000">
                <a:srgbClr val="FFFF00">
                  <a:alpha val="63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3072C2">
                <a:shade val="67500"/>
                <a:satMod val="115000"/>
              </a:srgbClr>
            </a:gs>
            <a:gs pos="100000">
              <a:srgbClr val="3072C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857636" y="335756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78671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57636" y="-42864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42910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21520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57636" y="2857486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57636" y="7140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28588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928794" y="1714494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857636" y="571488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857636" y="2285982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715140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143636" y="1500180"/>
            <a:ext cx="1357290" cy="2214578"/>
          </a:xfrm>
          <a:prstGeom prst="chevron">
            <a:avLst>
              <a:gd name="adj" fmla="val 75851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808000">
                <a:shade val="67500"/>
                <a:satMod val="115000"/>
              </a:srgbClr>
            </a:gs>
            <a:gs pos="100000">
              <a:srgbClr val="8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llow-trees-river-green-leaves-natur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1214414" y="0"/>
            <a:ext cx="3357586" cy="342902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flipH="1">
            <a:off x="4572000" y="0"/>
            <a:ext cx="3429024" cy="3429024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939619">
            <a:off x="6763149" y="3690668"/>
            <a:ext cx="1304925" cy="6286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</Words>
  <Application>Microsoft Office PowerPoint</Application>
  <PresentationFormat>Presentación en pantalla (16:9)</PresentationFormat>
  <Paragraphs>12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382</cp:revision>
  <dcterms:created xsi:type="dcterms:W3CDTF">2022-02-16T18:04:36Z</dcterms:created>
  <dcterms:modified xsi:type="dcterms:W3CDTF">2022-03-31T17:14:36Z</dcterms:modified>
</cp:coreProperties>
</file>