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5"/>
  </p:notesMasterIdLst>
  <p:sldIdLst>
    <p:sldId id="257" r:id="rId3"/>
    <p:sldId id="258" r:id="rId4"/>
    <p:sldId id="260" r:id="rId5"/>
    <p:sldId id="259" r:id="rId6"/>
    <p:sldId id="261" r:id="rId7"/>
    <p:sldId id="262" r:id="rId8"/>
    <p:sldId id="263" r:id="rId9"/>
    <p:sldId id="264" r:id="rId10"/>
    <p:sldId id="265" r:id="rId11"/>
    <p:sldId id="266" r:id="rId12"/>
    <p:sldId id="267" r:id="rId13"/>
    <p:sldId id="268" r:id="rId14"/>
    <p:sldId id="269" r:id="rId15"/>
    <p:sldId id="271" r:id="rId16"/>
    <p:sldId id="270"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318" r:id="rId33"/>
    <p:sldId id="320" r:id="rId34"/>
  </p:sldIdLst>
  <p:sldSz cx="9144000" cy="6858000" type="screen4x3"/>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bwv6oldLeDqnwBhNucEq6A==" hashData="yzMHwDc/3x7vJvKU0HczuLXfNcs="/>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00"/>
    <a:srgbClr val="FF50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59" d="100"/>
          <a:sy n="59" d="100"/>
        </p:scale>
        <p:origin x="-1050" y="-954"/>
      </p:cViewPr>
      <p:guideLst>
        <p:guide orient="horz" pos="2160"/>
        <p:guide pos="2880"/>
      </p:guideLst>
    </p:cSldViewPr>
  </p:slideViewPr>
  <p:notesTextViewPr>
    <p:cViewPr>
      <p:scale>
        <a:sx n="1" d="1"/>
        <a:sy n="1" d="1"/>
      </p:scale>
      <p:origin x="0" y="0"/>
    </p:cViewPr>
  </p:notesTextViewPr>
  <p:sorterViewPr>
    <p:cViewPr>
      <p:scale>
        <a:sx n="41" d="100"/>
        <a:sy n="41"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3F88536-5611-4FFC-853A-4CA067790256}" type="datetimeFigureOut">
              <a:rPr lang="es-ES" smtClean="0"/>
              <a:t>03/09/2016</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1E06D80-69BA-400C-BAA0-9249CFB010F1}" type="slidenum">
              <a:rPr lang="es-ES" smtClean="0"/>
              <a:t>‹Nº›</a:t>
            </a:fld>
            <a:endParaRPr lang="es-ES"/>
          </a:p>
        </p:txBody>
      </p:sp>
    </p:spTree>
    <p:extLst>
      <p:ext uri="{BB962C8B-B14F-4D97-AF65-F5344CB8AC3E}">
        <p14:creationId xmlns:p14="http://schemas.microsoft.com/office/powerpoint/2010/main" val="13525691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41E06D80-69BA-400C-BAA0-9249CFB010F1}" type="slidenum">
              <a:rPr lang="es-ES" smtClean="0"/>
              <a:t>17</a:t>
            </a:fld>
            <a:endParaRPr lang="es-ES"/>
          </a:p>
        </p:txBody>
      </p:sp>
    </p:spTree>
    <p:extLst>
      <p:ext uri="{BB962C8B-B14F-4D97-AF65-F5344CB8AC3E}">
        <p14:creationId xmlns:p14="http://schemas.microsoft.com/office/powerpoint/2010/main" val="40731256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CD7683E-CA60-4C45-B79F-535E2260446F}" type="datetimeFigureOut">
              <a:rPr lang="es-ES" smtClean="0"/>
              <a:t>03/09/2016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E4B58A6-D411-4652-AC16-42CFDC2858EB}" type="slidenum">
              <a:rPr lang="es-ES" smtClean="0"/>
              <a:t>‹Nº›</a:t>
            </a:fld>
            <a:endParaRPr lang="es-ES"/>
          </a:p>
        </p:txBody>
      </p:sp>
    </p:spTree>
    <p:extLst>
      <p:ext uri="{BB962C8B-B14F-4D97-AF65-F5344CB8AC3E}">
        <p14:creationId xmlns:p14="http://schemas.microsoft.com/office/powerpoint/2010/main" val="1532082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CD7683E-CA60-4C45-B79F-535E2260446F}" type="datetimeFigureOut">
              <a:rPr lang="es-ES" smtClean="0"/>
              <a:t>03/09/2016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E4B58A6-D411-4652-AC16-42CFDC2858EB}" type="slidenum">
              <a:rPr lang="es-ES" smtClean="0"/>
              <a:t>‹Nº›</a:t>
            </a:fld>
            <a:endParaRPr lang="es-ES"/>
          </a:p>
        </p:txBody>
      </p:sp>
    </p:spTree>
    <p:extLst>
      <p:ext uri="{BB962C8B-B14F-4D97-AF65-F5344CB8AC3E}">
        <p14:creationId xmlns:p14="http://schemas.microsoft.com/office/powerpoint/2010/main" val="32525348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CD7683E-CA60-4C45-B79F-535E2260446F}" type="datetimeFigureOut">
              <a:rPr lang="es-ES" smtClean="0"/>
              <a:t>03/09/2016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E4B58A6-D411-4652-AC16-42CFDC2858EB}" type="slidenum">
              <a:rPr lang="es-ES" smtClean="0"/>
              <a:t>‹Nº›</a:t>
            </a:fld>
            <a:endParaRPr lang="es-ES"/>
          </a:p>
        </p:txBody>
      </p:sp>
    </p:spTree>
    <p:extLst>
      <p:ext uri="{BB962C8B-B14F-4D97-AF65-F5344CB8AC3E}">
        <p14:creationId xmlns:p14="http://schemas.microsoft.com/office/powerpoint/2010/main" val="11137126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CCD7683E-CA60-4C45-B79F-535E2260446F}" type="datetimeFigureOut">
              <a:rPr lang="es-ES" smtClean="0"/>
              <a:t>03/09/2016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E4B58A6-D411-4652-AC16-42CFDC2858EB}" type="slidenum">
              <a:rPr lang="es-ES" smtClean="0"/>
              <a:t>‹Nº›</a:t>
            </a:fld>
            <a:endParaRPr lang="es-ES"/>
          </a:p>
        </p:txBody>
      </p:sp>
    </p:spTree>
    <p:extLst>
      <p:ext uri="{BB962C8B-B14F-4D97-AF65-F5344CB8AC3E}">
        <p14:creationId xmlns:p14="http://schemas.microsoft.com/office/powerpoint/2010/main" val="721989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CCD7683E-CA60-4C45-B79F-535E2260446F}" type="datetimeFigureOut">
              <a:rPr lang="es-ES" smtClean="0"/>
              <a:t>03/09/2016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AE4B58A6-D411-4652-AC16-42CFDC2858EB}" type="slidenum">
              <a:rPr lang="es-ES" smtClean="0"/>
              <a:t>‹Nº›</a:t>
            </a:fld>
            <a:endParaRPr lang="es-ES"/>
          </a:p>
        </p:txBody>
      </p:sp>
    </p:spTree>
    <p:extLst>
      <p:ext uri="{BB962C8B-B14F-4D97-AF65-F5344CB8AC3E}">
        <p14:creationId xmlns:p14="http://schemas.microsoft.com/office/powerpoint/2010/main" val="2140871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CCD7683E-CA60-4C45-B79F-535E2260446F}" type="datetimeFigureOut">
              <a:rPr lang="es-ES" smtClean="0"/>
              <a:t>03/09/2016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AE4B58A6-D411-4652-AC16-42CFDC2858EB}" type="slidenum">
              <a:rPr lang="es-ES" smtClean="0"/>
              <a:t>‹Nº›</a:t>
            </a:fld>
            <a:endParaRPr lang="es-ES"/>
          </a:p>
        </p:txBody>
      </p:sp>
    </p:spTree>
    <p:extLst>
      <p:ext uri="{BB962C8B-B14F-4D97-AF65-F5344CB8AC3E}">
        <p14:creationId xmlns:p14="http://schemas.microsoft.com/office/powerpoint/2010/main" val="19652538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CD7683E-CA60-4C45-B79F-535E2260446F}" type="datetimeFigureOut">
              <a:rPr lang="es-ES" smtClean="0"/>
              <a:t>03/09/2016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AE4B58A6-D411-4652-AC16-42CFDC2858EB}" type="slidenum">
              <a:rPr lang="es-ES" smtClean="0"/>
              <a:t>‹Nº›</a:t>
            </a:fld>
            <a:endParaRPr lang="es-ES"/>
          </a:p>
        </p:txBody>
      </p:sp>
    </p:spTree>
    <p:extLst>
      <p:ext uri="{BB962C8B-B14F-4D97-AF65-F5344CB8AC3E}">
        <p14:creationId xmlns:p14="http://schemas.microsoft.com/office/powerpoint/2010/main" val="32460569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CD7683E-CA60-4C45-B79F-535E2260446F}" type="datetimeFigureOut">
              <a:rPr lang="es-ES" smtClean="0"/>
              <a:t>03/09/2016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E4B58A6-D411-4652-AC16-42CFDC2858EB}" type="slidenum">
              <a:rPr lang="es-ES" smtClean="0"/>
              <a:t>‹Nº›</a:t>
            </a:fld>
            <a:endParaRPr lang="es-ES"/>
          </a:p>
        </p:txBody>
      </p:sp>
    </p:spTree>
    <p:extLst>
      <p:ext uri="{BB962C8B-B14F-4D97-AF65-F5344CB8AC3E}">
        <p14:creationId xmlns:p14="http://schemas.microsoft.com/office/powerpoint/2010/main" val="11498751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CD7683E-CA60-4C45-B79F-535E2260446F}" type="datetimeFigureOut">
              <a:rPr lang="es-ES" smtClean="0"/>
              <a:t>03/09/2016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E4B58A6-D411-4652-AC16-42CFDC2858EB}" type="slidenum">
              <a:rPr lang="es-ES" smtClean="0"/>
              <a:t>‹Nº›</a:t>
            </a:fld>
            <a:endParaRPr lang="es-ES"/>
          </a:p>
        </p:txBody>
      </p:sp>
    </p:spTree>
    <p:extLst>
      <p:ext uri="{BB962C8B-B14F-4D97-AF65-F5344CB8AC3E}">
        <p14:creationId xmlns:p14="http://schemas.microsoft.com/office/powerpoint/2010/main" val="40567113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CD7683E-CA60-4C45-B79F-535E2260446F}" type="datetimeFigureOut">
              <a:rPr lang="es-ES" smtClean="0"/>
              <a:t>03/09/2016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E4B58A6-D411-4652-AC16-42CFDC2858EB}" type="slidenum">
              <a:rPr lang="es-ES" smtClean="0"/>
              <a:t>‹Nº›</a:t>
            </a:fld>
            <a:endParaRPr lang="es-ES"/>
          </a:p>
        </p:txBody>
      </p:sp>
    </p:spTree>
    <p:extLst>
      <p:ext uri="{BB962C8B-B14F-4D97-AF65-F5344CB8AC3E}">
        <p14:creationId xmlns:p14="http://schemas.microsoft.com/office/powerpoint/2010/main" val="40711022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CD7683E-CA60-4C45-B79F-535E2260446F}" type="datetimeFigureOut">
              <a:rPr lang="es-ES" smtClean="0"/>
              <a:t>03/09/2016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E4B58A6-D411-4652-AC16-42CFDC2858EB}" type="slidenum">
              <a:rPr lang="es-ES" smtClean="0"/>
              <a:t>‹Nº›</a:t>
            </a:fld>
            <a:endParaRPr lang="es-ES"/>
          </a:p>
        </p:txBody>
      </p:sp>
    </p:spTree>
    <p:extLst>
      <p:ext uri="{BB962C8B-B14F-4D97-AF65-F5344CB8AC3E}">
        <p14:creationId xmlns:p14="http://schemas.microsoft.com/office/powerpoint/2010/main" val="35740762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3383995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D7683E-CA60-4C45-B79F-535E2260446F}" type="datetimeFigureOut">
              <a:rPr lang="es-ES" smtClean="0"/>
              <a:t>03/09/2016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4B58A6-D411-4652-AC16-42CFDC2858EB}" type="slidenum">
              <a:rPr lang="es-ES" smtClean="0"/>
              <a:t>‹Nº›</a:t>
            </a:fld>
            <a:endParaRPr lang="es-ES"/>
          </a:p>
        </p:txBody>
      </p:sp>
    </p:spTree>
    <p:extLst>
      <p:ext uri="{BB962C8B-B14F-4D97-AF65-F5344CB8AC3E}">
        <p14:creationId xmlns:p14="http://schemas.microsoft.com/office/powerpoint/2010/main" val="1771910048"/>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3.png"/><Relationship Id="rId5" Type="http://schemas.microsoft.com/office/2007/relationships/hdphoto" Target="../media/hdphoto1.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g"/><Relationship Id="rId1" Type="http://schemas.openxmlformats.org/officeDocument/2006/relationships/slideLayout" Target="../slideLayouts/slideLayout7.xml"/><Relationship Id="rId6" Type="http://schemas.microsoft.com/office/2007/relationships/hdphoto" Target="../media/hdphoto3.wdp"/><Relationship Id="rId5" Type="http://schemas.openxmlformats.org/officeDocument/2006/relationships/image" Target="../media/image33.png"/><Relationship Id="rId4" Type="http://schemas.microsoft.com/office/2007/relationships/hdphoto" Target="../media/hdphoto2.wdp"/></Relationships>
</file>

<file path=ppt/slides/_rels/slide3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7.png"/><Relationship Id="rId7" Type="http://schemas.openxmlformats.org/officeDocument/2006/relationships/image" Target="../media/image40.png"/><Relationship Id="rId2" Type="http://schemas.openxmlformats.org/officeDocument/2006/relationships/image" Target="../media/image36.JPG"/><Relationship Id="rId1" Type="http://schemas.openxmlformats.org/officeDocument/2006/relationships/slideLayout" Target="../slideLayouts/slideLayout7.xml"/><Relationship Id="rId6" Type="http://schemas.openxmlformats.org/officeDocument/2006/relationships/image" Target="../media/image39.png"/><Relationship Id="rId5" Type="http://schemas.openxmlformats.org/officeDocument/2006/relationships/image" Target="../media/image38.png"/><Relationship Id="rId4" Type="http://schemas.microsoft.com/office/2007/relationships/hdphoto" Target="../media/hdphoto4.wdp"/></Relationships>
</file>

<file path=ppt/slides/_rels/slide32.xml.rels><?xml version="1.0" encoding="UTF-8" standalone="yes"?>
<Relationships xmlns="http://schemas.openxmlformats.org/package/2006/relationships"><Relationship Id="rId8" Type="http://schemas.openxmlformats.org/officeDocument/2006/relationships/image" Target="../media/image43.png"/><Relationship Id="rId13" Type="http://schemas.openxmlformats.org/officeDocument/2006/relationships/image" Target="../media/image46.png"/><Relationship Id="rId18" Type="http://schemas.openxmlformats.org/officeDocument/2006/relationships/image" Target="../media/image49.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8.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2.png"/><Relationship Id="rId11" Type="http://schemas.openxmlformats.org/officeDocument/2006/relationships/image" Target="../media/image45.png"/><Relationship Id="rId5" Type="http://schemas.openxmlformats.org/officeDocument/2006/relationships/hyperlink" Target="http://www.mispps.com/" TargetMode="External"/><Relationship Id="rId15" Type="http://schemas.openxmlformats.org/officeDocument/2006/relationships/image" Target="../media/image47.png"/><Relationship Id="rId10" Type="http://schemas.openxmlformats.org/officeDocument/2006/relationships/hyperlink" Target="https://www.facebook.com/mispps" TargetMode="External"/><Relationship Id="rId4" Type="http://schemas.openxmlformats.org/officeDocument/2006/relationships/image" Target="../media/image41.png"/><Relationship Id="rId9" Type="http://schemas.openxmlformats.org/officeDocument/2006/relationships/image" Target="../media/image44.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
          <p:cNvPicPr>
            <a:picLocks noGrp="1" noChangeAspect="1"/>
          </p:cNvPicPr>
          <p:nvPr isPhoto="1"/>
        </p:nvPicPr>
        <p:blipFill rotWithShape="1">
          <a:blip r:embed="rId3">
            <a:lum/>
            <a:extLst>
              <a:ext uri="{28A0092B-C50C-407E-A947-70E740481C1C}">
                <a14:useLocalDpi xmlns:a14="http://schemas.microsoft.com/office/drawing/2010/main" val="0"/>
              </a:ext>
            </a:extLst>
          </a:blip>
          <a:srcRect t="1" b="-51813"/>
          <a:stretch/>
        </p:blipFill>
        <p:spPr>
          <a:xfrm>
            <a:off x="0" y="0"/>
            <a:ext cx="9144000" cy="10411326"/>
          </a:xfrm>
          <a:prstGeom prst="rect">
            <a:avLst/>
          </a:prstGeom>
          <a:noFill/>
          <a:ln>
            <a:noFill/>
          </a:ln>
          <a:scene3d>
            <a:camera prst="orthographicFront"/>
            <a:lightRig rig="threePt" dir="t"/>
          </a:scene3d>
          <a:sp3d>
            <a:bevelT/>
          </a:sp3d>
        </p:spPr>
      </p:pic>
      <p:pic>
        <p:nvPicPr>
          <p:cNvPr id="5" name="Picture 16"/>
          <p:cNvPicPr>
            <a:picLocks noChangeAspect="1" noChangeArrowheads="1"/>
          </p:cNvPicPr>
          <p:nvPr/>
        </p:nvPicPr>
        <p:blipFill>
          <a:blip r:embed="rId4" cstate="email">
            <a:duotone>
              <a:prstClr val="black"/>
              <a:schemeClr val="accent6">
                <a:tint val="45000"/>
                <a:satMod val="400000"/>
              </a:schemeClr>
            </a:duotone>
            <a:extLst>
              <a:ext uri="{BEBA8EAE-BF5A-486C-A8C5-ECC9F3942E4B}">
                <a14:imgProps xmlns:a14="http://schemas.microsoft.com/office/drawing/2010/main">
                  <a14:imgLayer r:embed="rId5">
                    <a14:imgEffect>
                      <a14:brightnessContrast bright="48000"/>
                    </a14:imgEffect>
                  </a14:imgLayer>
                </a14:imgProps>
              </a:ext>
              <a:ext uri="{28A0092B-C50C-407E-A947-70E740481C1C}">
                <a14:useLocalDpi xmlns:a14="http://schemas.microsoft.com/office/drawing/2010/main" val="0"/>
              </a:ext>
            </a:extLst>
          </a:blip>
          <a:srcRect/>
          <a:stretch>
            <a:fillRect/>
          </a:stretch>
        </p:blipFill>
        <p:spPr bwMode="auto">
          <a:xfrm>
            <a:off x="11864" y="6453336"/>
            <a:ext cx="957689" cy="328791"/>
          </a:xfrm>
          <a:prstGeom prst="rect">
            <a:avLst/>
          </a:prstGeom>
          <a:noFill/>
          <a:ln w="9525">
            <a:noFill/>
            <a:miter lim="800000"/>
            <a:headEnd/>
            <a:tailEnd/>
          </a:ln>
        </p:spPr>
      </p:pic>
      <p:sp>
        <p:nvSpPr>
          <p:cNvPr id="6" name="5 CuadroTexto"/>
          <p:cNvSpPr txBox="1"/>
          <p:nvPr/>
        </p:nvSpPr>
        <p:spPr>
          <a:xfrm>
            <a:off x="7500926" y="6489216"/>
            <a:ext cx="1643074" cy="338554"/>
          </a:xfrm>
          <a:prstGeom prst="rect">
            <a:avLst/>
          </a:prstGeom>
          <a:noFill/>
        </p:spPr>
        <p:txBody>
          <a:bodyPr>
            <a:spAutoFit/>
            <a:scene3d>
              <a:camera prst="obliqueBottomLeft"/>
              <a:lightRig rig="threePt" dir="t"/>
            </a:scene3d>
            <a:sp3d extrusionH="38100">
              <a:extrusionClr>
                <a:schemeClr val="accent6">
                  <a:lumMod val="50000"/>
                </a:schemeClr>
              </a:extrusionClr>
            </a:sp3d>
          </a:bodyPr>
          <a:lstStyle/>
          <a:p>
            <a:pPr algn="ctr">
              <a:defRPr/>
            </a:pPr>
            <a:r>
              <a:rPr lang="es-ES" sz="800" b="1" i="1" dirty="0">
                <a:solidFill>
                  <a:srgbClr val="F68222"/>
                </a:solidFill>
                <a:latin typeface="Aharoni" pitchFamily="2" charset="-79"/>
                <a:ea typeface="Adobe Gothic Std B" pitchFamily="34" charset="-128"/>
                <a:cs typeface="Aharoni" pitchFamily="2" charset="-79"/>
              </a:rPr>
              <a:t>CON REPRODUCCION</a:t>
            </a:r>
          </a:p>
          <a:p>
            <a:pPr algn="ctr">
              <a:defRPr/>
            </a:pPr>
            <a:r>
              <a:rPr lang="es-ES" sz="800" b="1" i="1" dirty="0">
                <a:solidFill>
                  <a:srgbClr val="F68222"/>
                </a:solidFill>
                <a:latin typeface="Aharoni" pitchFamily="2" charset="-79"/>
                <a:ea typeface="Adobe Gothic Std B" pitchFamily="34" charset="-128"/>
                <a:cs typeface="Aharoni" pitchFamily="2" charset="-79"/>
              </a:rPr>
              <a:t> MANUAL Y MUSICA</a:t>
            </a:r>
          </a:p>
        </p:txBody>
      </p:sp>
      <p:pic>
        <p:nvPicPr>
          <p:cNvPr id="1027"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39952" y="764704"/>
            <a:ext cx="5286375" cy="4962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Forma libre 10"/>
          <p:cNvSpPr/>
          <p:nvPr/>
        </p:nvSpPr>
        <p:spPr>
          <a:xfrm>
            <a:off x="-30995" y="72000"/>
            <a:ext cx="4548011" cy="6741368"/>
          </a:xfrm>
          <a:custGeom>
            <a:avLst/>
            <a:gdLst>
              <a:gd name="connsiteX0" fmla="*/ 2313637 w 4627223"/>
              <a:gd name="connsiteY0" fmla="*/ 2958600 h 6120679"/>
              <a:gd name="connsiteX1" fmla="*/ 2346146 w 4627223"/>
              <a:gd name="connsiteY1" fmla="*/ 2970443 h 6120679"/>
              <a:gd name="connsiteX2" fmla="*/ 2755904 w 4627223"/>
              <a:gd name="connsiteY2" fmla="*/ 3711514 h 6120679"/>
              <a:gd name="connsiteX3" fmla="*/ 1944481 w 4627223"/>
              <a:gd name="connsiteY3" fmla="*/ 4211075 h 6120679"/>
              <a:gd name="connsiteX4" fmla="*/ 1448372 w 4627223"/>
              <a:gd name="connsiteY4" fmla="*/ 3825686 h 6120679"/>
              <a:gd name="connsiteX5" fmla="*/ 1434427 w 4627223"/>
              <a:gd name="connsiteY5" fmla="*/ 3788468 h 6120679"/>
              <a:gd name="connsiteX6" fmla="*/ 1445624 w 4627223"/>
              <a:gd name="connsiteY6" fmla="*/ 3839871 h 6120679"/>
              <a:gd name="connsiteX7" fmla="*/ 2069282 w 4627223"/>
              <a:gd name="connsiteY7" fmla="*/ 4379769 h 6120679"/>
              <a:gd name="connsiteX8" fmla="*/ 3004364 w 4627223"/>
              <a:gd name="connsiteY8" fmla="*/ 3837809 h 6120679"/>
              <a:gd name="connsiteX9" fmla="*/ 2364442 w 4627223"/>
              <a:gd name="connsiteY9" fmla="*/ 2966834 h 6120679"/>
              <a:gd name="connsiteX10" fmla="*/ 2201059 w 4627223"/>
              <a:gd name="connsiteY10" fmla="*/ 2934605 h 6120679"/>
              <a:gd name="connsiteX11" fmla="*/ 2225572 w 4627223"/>
              <a:gd name="connsiteY11" fmla="*/ 2943762 h 6120679"/>
              <a:gd name="connsiteX12" fmla="*/ 2529388 w 4627223"/>
              <a:gd name="connsiteY12" fmla="*/ 3530931 h 6120679"/>
              <a:gd name="connsiteX13" fmla="*/ 1910604 w 4627223"/>
              <a:gd name="connsiteY13" fmla="*/ 3936231 h 6120679"/>
              <a:gd name="connsiteX14" fmla="*/ 1538300 w 4627223"/>
              <a:gd name="connsiteY14" fmla="*/ 3633346 h 6120679"/>
              <a:gd name="connsiteX15" fmla="*/ 1528065 w 4627223"/>
              <a:gd name="connsiteY15" fmla="*/ 3603799 h 6120679"/>
              <a:gd name="connsiteX16" fmla="*/ 1536095 w 4627223"/>
              <a:gd name="connsiteY16" fmla="*/ 3644677 h 6120679"/>
              <a:gd name="connsiteX17" fmla="*/ 2003634 w 4627223"/>
              <a:gd name="connsiteY17" fmla="*/ 4069617 h 6120679"/>
              <a:gd name="connsiteX18" fmla="*/ 2716426 w 4627223"/>
              <a:gd name="connsiteY18" fmla="*/ 3629440 h 6120679"/>
              <a:gd name="connsiteX19" fmla="*/ 2239458 w 4627223"/>
              <a:gd name="connsiteY19" fmla="*/ 2940725 h 6120679"/>
              <a:gd name="connsiteX20" fmla="*/ 2092760 w 4627223"/>
              <a:gd name="connsiteY20" fmla="*/ 2911466 h 6120679"/>
              <a:gd name="connsiteX21" fmla="*/ 2112120 w 4627223"/>
              <a:gd name="connsiteY21" fmla="*/ 2918453 h 6120679"/>
              <a:gd name="connsiteX22" fmla="*/ 2357636 w 4627223"/>
              <a:gd name="connsiteY22" fmla="*/ 3351537 h 6120679"/>
              <a:gd name="connsiteX23" fmla="*/ 1876434 w 4627223"/>
              <a:gd name="connsiteY23" fmla="*/ 3640728 h 6120679"/>
              <a:gd name="connsiteX24" fmla="*/ 1580475 w 4627223"/>
              <a:gd name="connsiteY24" fmla="*/ 3414789 h 6120679"/>
              <a:gd name="connsiteX25" fmla="*/ 1572089 w 4627223"/>
              <a:gd name="connsiteY25" fmla="*/ 3393055 h 6120679"/>
              <a:gd name="connsiteX26" fmla="*/ 1578877 w 4627223"/>
              <a:gd name="connsiteY26" fmla="*/ 3423052 h 6120679"/>
              <a:gd name="connsiteX27" fmla="*/ 1951066 w 4627223"/>
              <a:gd name="connsiteY27" fmla="*/ 3739393 h 6120679"/>
              <a:gd name="connsiteX28" fmla="*/ 2505688 w 4627223"/>
              <a:gd name="connsiteY28" fmla="*/ 3425796 h 6120679"/>
              <a:gd name="connsiteX29" fmla="*/ 2122989 w 4627223"/>
              <a:gd name="connsiteY29" fmla="*/ 2916395 h 6120679"/>
              <a:gd name="connsiteX30" fmla="*/ 2579959 w 4627223"/>
              <a:gd name="connsiteY30" fmla="*/ 2161667 h 6120679"/>
              <a:gd name="connsiteX31" fmla="*/ 2121536 w 4627223"/>
              <a:gd name="connsiteY31" fmla="*/ 2486634 h 6120679"/>
              <a:gd name="connsiteX32" fmla="*/ 2504234 w 4627223"/>
              <a:gd name="connsiteY32" fmla="*/ 2996036 h 6120679"/>
              <a:gd name="connsiteX33" fmla="*/ 2534463 w 4627223"/>
              <a:gd name="connsiteY33" fmla="*/ 3000965 h 6120679"/>
              <a:gd name="connsiteX34" fmla="*/ 2515103 w 4627223"/>
              <a:gd name="connsiteY34" fmla="*/ 2993978 h 6120679"/>
              <a:gd name="connsiteX35" fmla="*/ 2269587 w 4627223"/>
              <a:gd name="connsiteY35" fmla="*/ 2560894 h 6120679"/>
              <a:gd name="connsiteX36" fmla="*/ 2750790 w 4627223"/>
              <a:gd name="connsiteY36" fmla="*/ 2271702 h 6120679"/>
              <a:gd name="connsiteX37" fmla="*/ 3046748 w 4627223"/>
              <a:gd name="connsiteY37" fmla="*/ 2497641 h 6120679"/>
              <a:gd name="connsiteX38" fmla="*/ 3055134 w 4627223"/>
              <a:gd name="connsiteY38" fmla="*/ 2519375 h 6120679"/>
              <a:gd name="connsiteX39" fmla="*/ 3048346 w 4627223"/>
              <a:gd name="connsiteY39" fmla="*/ 2489378 h 6120679"/>
              <a:gd name="connsiteX40" fmla="*/ 2676157 w 4627223"/>
              <a:gd name="connsiteY40" fmla="*/ 2173038 h 6120679"/>
              <a:gd name="connsiteX41" fmla="*/ 2579959 w 4627223"/>
              <a:gd name="connsiteY41" fmla="*/ 2161667 h 6120679"/>
              <a:gd name="connsiteX42" fmla="*/ 2501304 w 4627223"/>
              <a:gd name="connsiteY42" fmla="*/ 1829237 h 6120679"/>
              <a:gd name="connsiteX43" fmla="*/ 1910797 w 4627223"/>
              <a:gd name="connsiteY43" fmla="*/ 2282990 h 6120679"/>
              <a:gd name="connsiteX44" fmla="*/ 2387765 w 4627223"/>
              <a:gd name="connsiteY44" fmla="*/ 2971706 h 6120679"/>
              <a:gd name="connsiteX45" fmla="*/ 2426164 w 4627223"/>
              <a:gd name="connsiteY45" fmla="*/ 2977826 h 6120679"/>
              <a:gd name="connsiteX46" fmla="*/ 2401651 w 4627223"/>
              <a:gd name="connsiteY46" fmla="*/ 2968669 h 6120679"/>
              <a:gd name="connsiteX47" fmla="*/ 2097835 w 4627223"/>
              <a:gd name="connsiteY47" fmla="*/ 2381499 h 6120679"/>
              <a:gd name="connsiteX48" fmla="*/ 2716620 w 4627223"/>
              <a:gd name="connsiteY48" fmla="*/ 1976199 h 6120679"/>
              <a:gd name="connsiteX49" fmla="*/ 3088923 w 4627223"/>
              <a:gd name="connsiteY49" fmla="*/ 2279085 h 6120679"/>
              <a:gd name="connsiteX50" fmla="*/ 3099158 w 4627223"/>
              <a:gd name="connsiteY50" fmla="*/ 2308632 h 6120679"/>
              <a:gd name="connsiteX51" fmla="*/ 3091128 w 4627223"/>
              <a:gd name="connsiteY51" fmla="*/ 2267754 h 6120679"/>
              <a:gd name="connsiteX52" fmla="*/ 2623589 w 4627223"/>
              <a:gd name="connsiteY52" fmla="*/ 1842814 h 6120679"/>
              <a:gd name="connsiteX53" fmla="*/ 2501304 w 4627223"/>
              <a:gd name="connsiteY53" fmla="*/ 1829237 h 6120679"/>
              <a:gd name="connsiteX54" fmla="*/ 2396234 w 4627223"/>
              <a:gd name="connsiteY54" fmla="*/ 1513861 h 6120679"/>
              <a:gd name="connsiteX55" fmla="*/ 1622860 w 4627223"/>
              <a:gd name="connsiteY55" fmla="*/ 2074621 h 6120679"/>
              <a:gd name="connsiteX56" fmla="*/ 2262782 w 4627223"/>
              <a:gd name="connsiteY56" fmla="*/ 2945597 h 6120679"/>
              <a:gd name="connsiteX57" fmla="*/ 2313586 w 4627223"/>
              <a:gd name="connsiteY57" fmla="*/ 2953830 h 6120679"/>
              <a:gd name="connsiteX58" fmla="*/ 2281078 w 4627223"/>
              <a:gd name="connsiteY58" fmla="*/ 2941987 h 6120679"/>
              <a:gd name="connsiteX59" fmla="*/ 1871319 w 4627223"/>
              <a:gd name="connsiteY59" fmla="*/ 2200917 h 6120679"/>
              <a:gd name="connsiteX60" fmla="*/ 2682742 w 4627223"/>
              <a:gd name="connsiteY60" fmla="*/ 1701355 h 6120679"/>
              <a:gd name="connsiteX61" fmla="*/ 3178851 w 4627223"/>
              <a:gd name="connsiteY61" fmla="*/ 2086744 h 6120679"/>
              <a:gd name="connsiteX62" fmla="*/ 3192796 w 4627223"/>
              <a:gd name="connsiteY62" fmla="*/ 2123963 h 6120679"/>
              <a:gd name="connsiteX63" fmla="*/ 3181600 w 4627223"/>
              <a:gd name="connsiteY63" fmla="*/ 2072559 h 6120679"/>
              <a:gd name="connsiteX64" fmla="*/ 2557942 w 4627223"/>
              <a:gd name="connsiteY64" fmla="*/ 1532662 h 6120679"/>
              <a:gd name="connsiteX65" fmla="*/ 2396234 w 4627223"/>
              <a:gd name="connsiteY65" fmla="*/ 1513861 h 6120679"/>
              <a:gd name="connsiteX66" fmla="*/ 4627223 w 4627223"/>
              <a:gd name="connsiteY66" fmla="*/ 0 h 6120679"/>
              <a:gd name="connsiteX67" fmla="*/ 4627222 w 4627223"/>
              <a:gd name="connsiteY67" fmla="*/ 6120679 h 6120679"/>
              <a:gd name="connsiteX68" fmla="*/ 280180 w 4627223"/>
              <a:gd name="connsiteY68" fmla="*/ 5506617 h 6120679"/>
              <a:gd name="connsiteX69" fmla="*/ 0 w 4627223"/>
              <a:gd name="connsiteY69" fmla="*/ 5428505 h 6120679"/>
              <a:gd name="connsiteX70" fmla="*/ 0 w 4627223"/>
              <a:gd name="connsiteY70" fmla="*/ 677755 h 6120679"/>
              <a:gd name="connsiteX71" fmla="*/ 340045 w 4627223"/>
              <a:gd name="connsiteY71" fmla="*/ 584382 h 6120679"/>
              <a:gd name="connsiteX72" fmla="*/ 4627223 w 4627223"/>
              <a:gd name="connsiteY72" fmla="*/ 0 h 6120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4627223" h="6120679">
                <a:moveTo>
                  <a:pt x="2313637" y="2958600"/>
                </a:moveTo>
                <a:lnTo>
                  <a:pt x="2346146" y="2970443"/>
                </a:lnTo>
                <a:cubicBezTo>
                  <a:pt x="2642384" y="3094715"/>
                  <a:pt x="2820622" y="3401709"/>
                  <a:pt x="2755904" y="3711514"/>
                </a:cubicBezTo>
                <a:cubicBezTo>
                  <a:pt x="2681941" y="4065579"/>
                  <a:pt x="2318655" y="4289239"/>
                  <a:pt x="1944481" y="4211075"/>
                </a:cubicBezTo>
                <a:cubicBezTo>
                  <a:pt x="1716470" y="4163444"/>
                  <a:pt x="1537030" y="4014724"/>
                  <a:pt x="1448372" y="3825686"/>
                </a:cubicBezTo>
                <a:lnTo>
                  <a:pt x="1434427" y="3788468"/>
                </a:lnTo>
                <a:lnTo>
                  <a:pt x="1445624" y="3839871"/>
                </a:lnTo>
                <a:cubicBezTo>
                  <a:pt x="1525890" y="4099413"/>
                  <a:pt x="1760077" y="4315176"/>
                  <a:pt x="2069282" y="4379769"/>
                </a:cubicBezTo>
                <a:cubicBezTo>
                  <a:pt x="2504207" y="4470624"/>
                  <a:pt x="2922858" y="4227980"/>
                  <a:pt x="3004364" y="3837809"/>
                </a:cubicBezTo>
                <a:cubicBezTo>
                  <a:pt x="3085870" y="3447638"/>
                  <a:pt x="2799367" y="3057689"/>
                  <a:pt x="2364442" y="2966834"/>
                </a:cubicBezTo>
                <a:close/>
                <a:moveTo>
                  <a:pt x="2201059" y="2934605"/>
                </a:moveTo>
                <a:lnTo>
                  <a:pt x="2225572" y="2943762"/>
                </a:lnTo>
                <a:cubicBezTo>
                  <a:pt x="2448807" y="3040241"/>
                  <a:pt x="2581096" y="3283406"/>
                  <a:pt x="2529388" y="3530931"/>
                </a:cubicBezTo>
                <a:cubicBezTo>
                  <a:pt x="2470294" y="3813818"/>
                  <a:pt x="2193255" y="3995276"/>
                  <a:pt x="1910604" y="3936231"/>
                </a:cubicBezTo>
                <a:cubicBezTo>
                  <a:pt x="1738364" y="3900250"/>
                  <a:pt x="1603786" y="3783264"/>
                  <a:pt x="1538300" y="3633346"/>
                </a:cubicBezTo>
                <a:lnTo>
                  <a:pt x="1528065" y="3603799"/>
                </a:lnTo>
                <a:lnTo>
                  <a:pt x="1536095" y="3644677"/>
                </a:lnTo>
                <a:cubicBezTo>
                  <a:pt x="1594611" y="3850870"/>
                  <a:pt x="1770061" y="4020824"/>
                  <a:pt x="2003634" y="4069617"/>
                </a:cubicBezTo>
                <a:cubicBezTo>
                  <a:pt x="2332177" y="4138249"/>
                  <a:pt x="2651305" y="3941175"/>
                  <a:pt x="2716426" y="3629440"/>
                </a:cubicBezTo>
                <a:cubicBezTo>
                  <a:pt x="2781547" y="3317705"/>
                  <a:pt x="2568001" y="3009357"/>
                  <a:pt x="2239458" y="2940725"/>
                </a:cubicBezTo>
                <a:close/>
                <a:moveTo>
                  <a:pt x="2092760" y="2911466"/>
                </a:moveTo>
                <a:lnTo>
                  <a:pt x="2112120" y="2918453"/>
                </a:lnTo>
                <a:cubicBezTo>
                  <a:pt x="2288576" y="2991653"/>
                  <a:pt x="2395332" y="3171083"/>
                  <a:pt x="2357636" y="3351537"/>
                </a:cubicBezTo>
                <a:cubicBezTo>
                  <a:pt x="2314554" y="3557770"/>
                  <a:pt x="2099113" y="3687245"/>
                  <a:pt x="1876434" y="3640728"/>
                </a:cubicBezTo>
                <a:cubicBezTo>
                  <a:pt x="1740739" y="3612382"/>
                  <a:pt x="1633670" y="3525223"/>
                  <a:pt x="1580475" y="3414789"/>
                </a:cubicBezTo>
                <a:lnTo>
                  <a:pt x="1572089" y="3393055"/>
                </a:lnTo>
                <a:lnTo>
                  <a:pt x="1578877" y="3423052"/>
                </a:lnTo>
                <a:cubicBezTo>
                  <a:pt x="1627260" y="3574569"/>
                  <a:pt x="1767052" y="3700953"/>
                  <a:pt x="1951066" y="3739393"/>
                </a:cubicBezTo>
                <a:cubicBezTo>
                  <a:pt x="2209900" y="3793463"/>
                  <a:pt x="2458212" y="3653061"/>
                  <a:pt x="2505688" y="3425796"/>
                </a:cubicBezTo>
                <a:cubicBezTo>
                  <a:pt x="2553163" y="3198532"/>
                  <a:pt x="2381823" y="2970464"/>
                  <a:pt x="2122989" y="2916395"/>
                </a:cubicBezTo>
                <a:close/>
                <a:moveTo>
                  <a:pt x="2579959" y="2161667"/>
                </a:moveTo>
                <a:cubicBezTo>
                  <a:pt x="2358383" y="2155426"/>
                  <a:pt x="2163077" y="2287778"/>
                  <a:pt x="2121536" y="2486634"/>
                </a:cubicBezTo>
                <a:cubicBezTo>
                  <a:pt x="2074060" y="2713899"/>
                  <a:pt x="2245400" y="2941966"/>
                  <a:pt x="2504234" y="2996036"/>
                </a:cubicBezTo>
                <a:lnTo>
                  <a:pt x="2534463" y="3000965"/>
                </a:lnTo>
                <a:lnTo>
                  <a:pt x="2515103" y="2993978"/>
                </a:lnTo>
                <a:cubicBezTo>
                  <a:pt x="2338648" y="2920777"/>
                  <a:pt x="2231891" y="2741348"/>
                  <a:pt x="2269587" y="2560894"/>
                </a:cubicBezTo>
                <a:cubicBezTo>
                  <a:pt x="2312669" y="2354661"/>
                  <a:pt x="2528111" y="2225185"/>
                  <a:pt x="2750790" y="2271702"/>
                </a:cubicBezTo>
                <a:cubicBezTo>
                  <a:pt x="2886484" y="2300049"/>
                  <a:pt x="2993554" y="2387207"/>
                  <a:pt x="3046748" y="2497641"/>
                </a:cubicBezTo>
                <a:lnTo>
                  <a:pt x="3055134" y="2519375"/>
                </a:lnTo>
                <a:lnTo>
                  <a:pt x="3048346" y="2489378"/>
                </a:lnTo>
                <a:cubicBezTo>
                  <a:pt x="2999964" y="2337862"/>
                  <a:pt x="2860171" y="2211478"/>
                  <a:pt x="2676157" y="2173038"/>
                </a:cubicBezTo>
                <a:cubicBezTo>
                  <a:pt x="2643803" y="2166279"/>
                  <a:pt x="2611613" y="2162559"/>
                  <a:pt x="2579959" y="2161667"/>
                </a:cubicBezTo>
                <a:close/>
                <a:moveTo>
                  <a:pt x="2501304" y="1829237"/>
                </a:moveTo>
                <a:cubicBezTo>
                  <a:pt x="2219233" y="1825242"/>
                  <a:pt x="1967778" y="2010223"/>
                  <a:pt x="1910797" y="2282990"/>
                </a:cubicBezTo>
                <a:cubicBezTo>
                  <a:pt x="1845677" y="2594725"/>
                  <a:pt x="2059223" y="2903074"/>
                  <a:pt x="2387765" y="2971706"/>
                </a:cubicBezTo>
                <a:lnTo>
                  <a:pt x="2426164" y="2977826"/>
                </a:lnTo>
                <a:lnTo>
                  <a:pt x="2401651" y="2968669"/>
                </a:lnTo>
                <a:cubicBezTo>
                  <a:pt x="2178416" y="2872189"/>
                  <a:pt x="2046127" y="2629024"/>
                  <a:pt x="2097835" y="2381499"/>
                </a:cubicBezTo>
                <a:cubicBezTo>
                  <a:pt x="2156929" y="2098613"/>
                  <a:pt x="2433969" y="1917154"/>
                  <a:pt x="2716620" y="1976199"/>
                </a:cubicBezTo>
                <a:cubicBezTo>
                  <a:pt x="2888859" y="2012180"/>
                  <a:pt x="3023438" y="2129166"/>
                  <a:pt x="3088923" y="2279085"/>
                </a:cubicBezTo>
                <a:lnTo>
                  <a:pt x="3099158" y="2308632"/>
                </a:lnTo>
                <a:lnTo>
                  <a:pt x="3091128" y="2267754"/>
                </a:lnTo>
                <a:cubicBezTo>
                  <a:pt x="3032613" y="2061560"/>
                  <a:pt x="2857162" y="1891607"/>
                  <a:pt x="2623589" y="1842814"/>
                </a:cubicBezTo>
                <a:cubicBezTo>
                  <a:pt x="2582521" y="1834235"/>
                  <a:pt x="2541600" y="1829808"/>
                  <a:pt x="2501304" y="1829237"/>
                </a:cubicBezTo>
                <a:close/>
                <a:moveTo>
                  <a:pt x="2396234" y="1513861"/>
                </a:moveTo>
                <a:cubicBezTo>
                  <a:pt x="2023622" y="1504773"/>
                  <a:pt x="1694177" y="1733222"/>
                  <a:pt x="1622860" y="2074621"/>
                </a:cubicBezTo>
                <a:cubicBezTo>
                  <a:pt x="1541353" y="2464793"/>
                  <a:pt x="1827856" y="2854742"/>
                  <a:pt x="2262782" y="2945597"/>
                </a:cubicBezTo>
                <a:lnTo>
                  <a:pt x="2313586" y="2953830"/>
                </a:lnTo>
                <a:lnTo>
                  <a:pt x="2281078" y="2941987"/>
                </a:lnTo>
                <a:cubicBezTo>
                  <a:pt x="1984839" y="2817716"/>
                  <a:pt x="1806601" y="2510722"/>
                  <a:pt x="1871319" y="2200917"/>
                </a:cubicBezTo>
                <a:cubicBezTo>
                  <a:pt x="1945283" y="1846852"/>
                  <a:pt x="2308569" y="1623191"/>
                  <a:pt x="2682742" y="1701355"/>
                </a:cubicBezTo>
                <a:cubicBezTo>
                  <a:pt x="2910753" y="1748987"/>
                  <a:pt x="3090193" y="1897706"/>
                  <a:pt x="3178851" y="2086744"/>
                </a:cubicBezTo>
                <a:lnTo>
                  <a:pt x="3192796" y="2123963"/>
                </a:lnTo>
                <a:lnTo>
                  <a:pt x="3181600" y="2072559"/>
                </a:lnTo>
                <a:cubicBezTo>
                  <a:pt x="3101334" y="1813018"/>
                  <a:pt x="2867146" y="1597254"/>
                  <a:pt x="2557942" y="1532662"/>
                </a:cubicBezTo>
                <a:cubicBezTo>
                  <a:pt x="2503576" y="1521305"/>
                  <a:pt x="2449465" y="1515159"/>
                  <a:pt x="2396234" y="1513861"/>
                </a:cubicBezTo>
                <a:close/>
                <a:moveTo>
                  <a:pt x="4627223" y="0"/>
                </a:moveTo>
                <a:cubicBezTo>
                  <a:pt x="4627223" y="2040227"/>
                  <a:pt x="4627222" y="4080452"/>
                  <a:pt x="4627222" y="6120679"/>
                </a:cubicBezTo>
                <a:cubicBezTo>
                  <a:pt x="2610655" y="6039565"/>
                  <a:pt x="1651447" y="5882405"/>
                  <a:pt x="280180" y="5506617"/>
                </a:cubicBezTo>
                <a:lnTo>
                  <a:pt x="0" y="5428505"/>
                </a:lnTo>
                <a:lnTo>
                  <a:pt x="0" y="677755"/>
                </a:lnTo>
                <a:lnTo>
                  <a:pt x="340045" y="584382"/>
                </a:lnTo>
                <a:cubicBezTo>
                  <a:pt x="1979022" y="145611"/>
                  <a:pt x="2743343" y="117166"/>
                  <a:pt x="4627223" y="0"/>
                </a:cubicBezTo>
                <a:close/>
              </a:path>
            </a:pathLst>
          </a:custGeom>
          <a:gradFill>
            <a:gsLst>
              <a:gs pos="91000">
                <a:srgbClr val="800000">
                  <a:alpha val="36000"/>
                  <a:lumMod val="37000"/>
                </a:srgbClr>
              </a:gs>
              <a:gs pos="28000">
                <a:srgbClr val="FFC000">
                  <a:lumMod val="41000"/>
                  <a:lumOff val="59000"/>
                  <a:alpha val="50000"/>
                </a:srgbClr>
              </a:gs>
              <a:gs pos="58000">
                <a:srgbClr val="FF6600">
                  <a:lumMod val="98000"/>
                  <a:lumOff val="2000"/>
                  <a:alpha val="39000"/>
                </a:srgbClr>
              </a:gs>
              <a:gs pos="100000">
                <a:schemeClr val="accent6">
                  <a:lumMod val="35000"/>
                  <a:alpha val="77000"/>
                </a:schemeClr>
              </a:gs>
              <a:gs pos="100000">
                <a:schemeClr val="bg1"/>
              </a:gs>
            </a:gsLst>
            <a:path path="rect">
              <a:fillToRect l="100000" t="100000"/>
            </a:path>
          </a:gradFill>
          <a:ln>
            <a:solidFill>
              <a:srgbClr val="FF6600">
                <a:alpha val="85000"/>
              </a:srgbClr>
            </a:solidFill>
          </a:ln>
          <a:effectLst>
            <a:outerShdw blurRad="406400" dist="50800" dir="5400000" sx="106000" sy="106000" algn="ctr" rotWithShape="0">
              <a:srgbClr val="FF6600"/>
            </a:outerShdw>
          </a:effectLst>
          <a:scene3d>
            <a:camera prst="orthographicFront"/>
            <a:lightRig rig="flood" dir="t">
              <a:rot lat="0" lon="0" rev="9600000"/>
            </a:lightRig>
          </a:scene3d>
          <a:sp3d prstMaterial="powder">
            <a:bevelT w="323850" h="6985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s-ES"/>
          </a:p>
        </p:txBody>
      </p:sp>
      <p:sp>
        <p:nvSpPr>
          <p:cNvPr id="8" name="Forma libre 10"/>
          <p:cNvSpPr/>
          <p:nvPr/>
        </p:nvSpPr>
        <p:spPr>
          <a:xfrm flipH="1">
            <a:off x="4558196" y="72000"/>
            <a:ext cx="4585804" cy="6729917"/>
          </a:xfrm>
          <a:custGeom>
            <a:avLst/>
            <a:gdLst>
              <a:gd name="connsiteX0" fmla="*/ 2313637 w 4627223"/>
              <a:gd name="connsiteY0" fmla="*/ 2958600 h 6120679"/>
              <a:gd name="connsiteX1" fmla="*/ 2346146 w 4627223"/>
              <a:gd name="connsiteY1" fmla="*/ 2970443 h 6120679"/>
              <a:gd name="connsiteX2" fmla="*/ 2755904 w 4627223"/>
              <a:gd name="connsiteY2" fmla="*/ 3711514 h 6120679"/>
              <a:gd name="connsiteX3" fmla="*/ 1944481 w 4627223"/>
              <a:gd name="connsiteY3" fmla="*/ 4211075 h 6120679"/>
              <a:gd name="connsiteX4" fmla="*/ 1448372 w 4627223"/>
              <a:gd name="connsiteY4" fmla="*/ 3825686 h 6120679"/>
              <a:gd name="connsiteX5" fmla="*/ 1434427 w 4627223"/>
              <a:gd name="connsiteY5" fmla="*/ 3788468 h 6120679"/>
              <a:gd name="connsiteX6" fmla="*/ 1445624 w 4627223"/>
              <a:gd name="connsiteY6" fmla="*/ 3839871 h 6120679"/>
              <a:gd name="connsiteX7" fmla="*/ 2069282 w 4627223"/>
              <a:gd name="connsiteY7" fmla="*/ 4379769 h 6120679"/>
              <a:gd name="connsiteX8" fmla="*/ 3004364 w 4627223"/>
              <a:gd name="connsiteY8" fmla="*/ 3837809 h 6120679"/>
              <a:gd name="connsiteX9" fmla="*/ 2364442 w 4627223"/>
              <a:gd name="connsiteY9" fmla="*/ 2966834 h 6120679"/>
              <a:gd name="connsiteX10" fmla="*/ 2201059 w 4627223"/>
              <a:gd name="connsiteY10" fmla="*/ 2934605 h 6120679"/>
              <a:gd name="connsiteX11" fmla="*/ 2225572 w 4627223"/>
              <a:gd name="connsiteY11" fmla="*/ 2943762 h 6120679"/>
              <a:gd name="connsiteX12" fmla="*/ 2529388 w 4627223"/>
              <a:gd name="connsiteY12" fmla="*/ 3530931 h 6120679"/>
              <a:gd name="connsiteX13" fmla="*/ 1910604 w 4627223"/>
              <a:gd name="connsiteY13" fmla="*/ 3936231 h 6120679"/>
              <a:gd name="connsiteX14" fmla="*/ 1538300 w 4627223"/>
              <a:gd name="connsiteY14" fmla="*/ 3633346 h 6120679"/>
              <a:gd name="connsiteX15" fmla="*/ 1528065 w 4627223"/>
              <a:gd name="connsiteY15" fmla="*/ 3603799 h 6120679"/>
              <a:gd name="connsiteX16" fmla="*/ 1536095 w 4627223"/>
              <a:gd name="connsiteY16" fmla="*/ 3644677 h 6120679"/>
              <a:gd name="connsiteX17" fmla="*/ 2003634 w 4627223"/>
              <a:gd name="connsiteY17" fmla="*/ 4069617 h 6120679"/>
              <a:gd name="connsiteX18" fmla="*/ 2716426 w 4627223"/>
              <a:gd name="connsiteY18" fmla="*/ 3629440 h 6120679"/>
              <a:gd name="connsiteX19" fmla="*/ 2239458 w 4627223"/>
              <a:gd name="connsiteY19" fmla="*/ 2940725 h 6120679"/>
              <a:gd name="connsiteX20" fmla="*/ 2092760 w 4627223"/>
              <a:gd name="connsiteY20" fmla="*/ 2911466 h 6120679"/>
              <a:gd name="connsiteX21" fmla="*/ 2112120 w 4627223"/>
              <a:gd name="connsiteY21" fmla="*/ 2918453 h 6120679"/>
              <a:gd name="connsiteX22" fmla="*/ 2357636 w 4627223"/>
              <a:gd name="connsiteY22" fmla="*/ 3351537 h 6120679"/>
              <a:gd name="connsiteX23" fmla="*/ 1876434 w 4627223"/>
              <a:gd name="connsiteY23" fmla="*/ 3640728 h 6120679"/>
              <a:gd name="connsiteX24" fmla="*/ 1580475 w 4627223"/>
              <a:gd name="connsiteY24" fmla="*/ 3414789 h 6120679"/>
              <a:gd name="connsiteX25" fmla="*/ 1572089 w 4627223"/>
              <a:gd name="connsiteY25" fmla="*/ 3393055 h 6120679"/>
              <a:gd name="connsiteX26" fmla="*/ 1578877 w 4627223"/>
              <a:gd name="connsiteY26" fmla="*/ 3423052 h 6120679"/>
              <a:gd name="connsiteX27" fmla="*/ 1951066 w 4627223"/>
              <a:gd name="connsiteY27" fmla="*/ 3739393 h 6120679"/>
              <a:gd name="connsiteX28" fmla="*/ 2505688 w 4627223"/>
              <a:gd name="connsiteY28" fmla="*/ 3425796 h 6120679"/>
              <a:gd name="connsiteX29" fmla="*/ 2122989 w 4627223"/>
              <a:gd name="connsiteY29" fmla="*/ 2916395 h 6120679"/>
              <a:gd name="connsiteX30" fmla="*/ 2579959 w 4627223"/>
              <a:gd name="connsiteY30" fmla="*/ 2161667 h 6120679"/>
              <a:gd name="connsiteX31" fmla="*/ 2121536 w 4627223"/>
              <a:gd name="connsiteY31" fmla="*/ 2486634 h 6120679"/>
              <a:gd name="connsiteX32" fmla="*/ 2504234 w 4627223"/>
              <a:gd name="connsiteY32" fmla="*/ 2996036 h 6120679"/>
              <a:gd name="connsiteX33" fmla="*/ 2534463 w 4627223"/>
              <a:gd name="connsiteY33" fmla="*/ 3000965 h 6120679"/>
              <a:gd name="connsiteX34" fmla="*/ 2515103 w 4627223"/>
              <a:gd name="connsiteY34" fmla="*/ 2993978 h 6120679"/>
              <a:gd name="connsiteX35" fmla="*/ 2269587 w 4627223"/>
              <a:gd name="connsiteY35" fmla="*/ 2560894 h 6120679"/>
              <a:gd name="connsiteX36" fmla="*/ 2750790 w 4627223"/>
              <a:gd name="connsiteY36" fmla="*/ 2271702 h 6120679"/>
              <a:gd name="connsiteX37" fmla="*/ 3046748 w 4627223"/>
              <a:gd name="connsiteY37" fmla="*/ 2497641 h 6120679"/>
              <a:gd name="connsiteX38" fmla="*/ 3055134 w 4627223"/>
              <a:gd name="connsiteY38" fmla="*/ 2519375 h 6120679"/>
              <a:gd name="connsiteX39" fmla="*/ 3048346 w 4627223"/>
              <a:gd name="connsiteY39" fmla="*/ 2489378 h 6120679"/>
              <a:gd name="connsiteX40" fmla="*/ 2676157 w 4627223"/>
              <a:gd name="connsiteY40" fmla="*/ 2173038 h 6120679"/>
              <a:gd name="connsiteX41" fmla="*/ 2579959 w 4627223"/>
              <a:gd name="connsiteY41" fmla="*/ 2161667 h 6120679"/>
              <a:gd name="connsiteX42" fmla="*/ 2501304 w 4627223"/>
              <a:gd name="connsiteY42" fmla="*/ 1829237 h 6120679"/>
              <a:gd name="connsiteX43" fmla="*/ 1910797 w 4627223"/>
              <a:gd name="connsiteY43" fmla="*/ 2282990 h 6120679"/>
              <a:gd name="connsiteX44" fmla="*/ 2387765 w 4627223"/>
              <a:gd name="connsiteY44" fmla="*/ 2971706 h 6120679"/>
              <a:gd name="connsiteX45" fmla="*/ 2426164 w 4627223"/>
              <a:gd name="connsiteY45" fmla="*/ 2977826 h 6120679"/>
              <a:gd name="connsiteX46" fmla="*/ 2401651 w 4627223"/>
              <a:gd name="connsiteY46" fmla="*/ 2968669 h 6120679"/>
              <a:gd name="connsiteX47" fmla="*/ 2097835 w 4627223"/>
              <a:gd name="connsiteY47" fmla="*/ 2381499 h 6120679"/>
              <a:gd name="connsiteX48" fmla="*/ 2716620 w 4627223"/>
              <a:gd name="connsiteY48" fmla="*/ 1976199 h 6120679"/>
              <a:gd name="connsiteX49" fmla="*/ 3088923 w 4627223"/>
              <a:gd name="connsiteY49" fmla="*/ 2279085 h 6120679"/>
              <a:gd name="connsiteX50" fmla="*/ 3099158 w 4627223"/>
              <a:gd name="connsiteY50" fmla="*/ 2308632 h 6120679"/>
              <a:gd name="connsiteX51" fmla="*/ 3091128 w 4627223"/>
              <a:gd name="connsiteY51" fmla="*/ 2267754 h 6120679"/>
              <a:gd name="connsiteX52" fmla="*/ 2623589 w 4627223"/>
              <a:gd name="connsiteY52" fmla="*/ 1842814 h 6120679"/>
              <a:gd name="connsiteX53" fmla="*/ 2501304 w 4627223"/>
              <a:gd name="connsiteY53" fmla="*/ 1829237 h 6120679"/>
              <a:gd name="connsiteX54" fmla="*/ 2396234 w 4627223"/>
              <a:gd name="connsiteY54" fmla="*/ 1513861 h 6120679"/>
              <a:gd name="connsiteX55" fmla="*/ 1622860 w 4627223"/>
              <a:gd name="connsiteY55" fmla="*/ 2074621 h 6120679"/>
              <a:gd name="connsiteX56" fmla="*/ 2262782 w 4627223"/>
              <a:gd name="connsiteY56" fmla="*/ 2945597 h 6120679"/>
              <a:gd name="connsiteX57" fmla="*/ 2313586 w 4627223"/>
              <a:gd name="connsiteY57" fmla="*/ 2953830 h 6120679"/>
              <a:gd name="connsiteX58" fmla="*/ 2281078 w 4627223"/>
              <a:gd name="connsiteY58" fmla="*/ 2941987 h 6120679"/>
              <a:gd name="connsiteX59" fmla="*/ 1871319 w 4627223"/>
              <a:gd name="connsiteY59" fmla="*/ 2200917 h 6120679"/>
              <a:gd name="connsiteX60" fmla="*/ 2682742 w 4627223"/>
              <a:gd name="connsiteY60" fmla="*/ 1701355 h 6120679"/>
              <a:gd name="connsiteX61" fmla="*/ 3178851 w 4627223"/>
              <a:gd name="connsiteY61" fmla="*/ 2086744 h 6120679"/>
              <a:gd name="connsiteX62" fmla="*/ 3192796 w 4627223"/>
              <a:gd name="connsiteY62" fmla="*/ 2123963 h 6120679"/>
              <a:gd name="connsiteX63" fmla="*/ 3181600 w 4627223"/>
              <a:gd name="connsiteY63" fmla="*/ 2072559 h 6120679"/>
              <a:gd name="connsiteX64" fmla="*/ 2557942 w 4627223"/>
              <a:gd name="connsiteY64" fmla="*/ 1532662 h 6120679"/>
              <a:gd name="connsiteX65" fmla="*/ 2396234 w 4627223"/>
              <a:gd name="connsiteY65" fmla="*/ 1513861 h 6120679"/>
              <a:gd name="connsiteX66" fmla="*/ 4627223 w 4627223"/>
              <a:gd name="connsiteY66" fmla="*/ 0 h 6120679"/>
              <a:gd name="connsiteX67" fmla="*/ 4627222 w 4627223"/>
              <a:gd name="connsiteY67" fmla="*/ 6120679 h 6120679"/>
              <a:gd name="connsiteX68" fmla="*/ 280180 w 4627223"/>
              <a:gd name="connsiteY68" fmla="*/ 5506617 h 6120679"/>
              <a:gd name="connsiteX69" fmla="*/ 0 w 4627223"/>
              <a:gd name="connsiteY69" fmla="*/ 5428505 h 6120679"/>
              <a:gd name="connsiteX70" fmla="*/ 0 w 4627223"/>
              <a:gd name="connsiteY70" fmla="*/ 677755 h 6120679"/>
              <a:gd name="connsiteX71" fmla="*/ 340045 w 4627223"/>
              <a:gd name="connsiteY71" fmla="*/ 584382 h 6120679"/>
              <a:gd name="connsiteX72" fmla="*/ 4627223 w 4627223"/>
              <a:gd name="connsiteY72" fmla="*/ 0 h 6120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4627223" h="6120679">
                <a:moveTo>
                  <a:pt x="2313637" y="2958600"/>
                </a:moveTo>
                <a:lnTo>
                  <a:pt x="2346146" y="2970443"/>
                </a:lnTo>
                <a:cubicBezTo>
                  <a:pt x="2642384" y="3094715"/>
                  <a:pt x="2820622" y="3401709"/>
                  <a:pt x="2755904" y="3711514"/>
                </a:cubicBezTo>
                <a:cubicBezTo>
                  <a:pt x="2681941" y="4065579"/>
                  <a:pt x="2318655" y="4289239"/>
                  <a:pt x="1944481" y="4211075"/>
                </a:cubicBezTo>
                <a:cubicBezTo>
                  <a:pt x="1716470" y="4163444"/>
                  <a:pt x="1537030" y="4014724"/>
                  <a:pt x="1448372" y="3825686"/>
                </a:cubicBezTo>
                <a:lnTo>
                  <a:pt x="1434427" y="3788468"/>
                </a:lnTo>
                <a:lnTo>
                  <a:pt x="1445624" y="3839871"/>
                </a:lnTo>
                <a:cubicBezTo>
                  <a:pt x="1525890" y="4099413"/>
                  <a:pt x="1760077" y="4315176"/>
                  <a:pt x="2069282" y="4379769"/>
                </a:cubicBezTo>
                <a:cubicBezTo>
                  <a:pt x="2504207" y="4470624"/>
                  <a:pt x="2922858" y="4227980"/>
                  <a:pt x="3004364" y="3837809"/>
                </a:cubicBezTo>
                <a:cubicBezTo>
                  <a:pt x="3085870" y="3447638"/>
                  <a:pt x="2799367" y="3057689"/>
                  <a:pt x="2364442" y="2966834"/>
                </a:cubicBezTo>
                <a:close/>
                <a:moveTo>
                  <a:pt x="2201059" y="2934605"/>
                </a:moveTo>
                <a:lnTo>
                  <a:pt x="2225572" y="2943762"/>
                </a:lnTo>
                <a:cubicBezTo>
                  <a:pt x="2448807" y="3040241"/>
                  <a:pt x="2581096" y="3283406"/>
                  <a:pt x="2529388" y="3530931"/>
                </a:cubicBezTo>
                <a:cubicBezTo>
                  <a:pt x="2470294" y="3813818"/>
                  <a:pt x="2193255" y="3995276"/>
                  <a:pt x="1910604" y="3936231"/>
                </a:cubicBezTo>
                <a:cubicBezTo>
                  <a:pt x="1738364" y="3900250"/>
                  <a:pt x="1603786" y="3783264"/>
                  <a:pt x="1538300" y="3633346"/>
                </a:cubicBezTo>
                <a:lnTo>
                  <a:pt x="1528065" y="3603799"/>
                </a:lnTo>
                <a:lnTo>
                  <a:pt x="1536095" y="3644677"/>
                </a:lnTo>
                <a:cubicBezTo>
                  <a:pt x="1594611" y="3850870"/>
                  <a:pt x="1770061" y="4020824"/>
                  <a:pt x="2003634" y="4069617"/>
                </a:cubicBezTo>
                <a:cubicBezTo>
                  <a:pt x="2332177" y="4138249"/>
                  <a:pt x="2651305" y="3941175"/>
                  <a:pt x="2716426" y="3629440"/>
                </a:cubicBezTo>
                <a:cubicBezTo>
                  <a:pt x="2781547" y="3317705"/>
                  <a:pt x="2568001" y="3009357"/>
                  <a:pt x="2239458" y="2940725"/>
                </a:cubicBezTo>
                <a:close/>
                <a:moveTo>
                  <a:pt x="2092760" y="2911466"/>
                </a:moveTo>
                <a:lnTo>
                  <a:pt x="2112120" y="2918453"/>
                </a:lnTo>
                <a:cubicBezTo>
                  <a:pt x="2288576" y="2991653"/>
                  <a:pt x="2395332" y="3171083"/>
                  <a:pt x="2357636" y="3351537"/>
                </a:cubicBezTo>
                <a:cubicBezTo>
                  <a:pt x="2314554" y="3557770"/>
                  <a:pt x="2099113" y="3687245"/>
                  <a:pt x="1876434" y="3640728"/>
                </a:cubicBezTo>
                <a:cubicBezTo>
                  <a:pt x="1740739" y="3612382"/>
                  <a:pt x="1633670" y="3525223"/>
                  <a:pt x="1580475" y="3414789"/>
                </a:cubicBezTo>
                <a:lnTo>
                  <a:pt x="1572089" y="3393055"/>
                </a:lnTo>
                <a:lnTo>
                  <a:pt x="1578877" y="3423052"/>
                </a:lnTo>
                <a:cubicBezTo>
                  <a:pt x="1627260" y="3574569"/>
                  <a:pt x="1767052" y="3700953"/>
                  <a:pt x="1951066" y="3739393"/>
                </a:cubicBezTo>
                <a:cubicBezTo>
                  <a:pt x="2209900" y="3793463"/>
                  <a:pt x="2458212" y="3653061"/>
                  <a:pt x="2505688" y="3425796"/>
                </a:cubicBezTo>
                <a:cubicBezTo>
                  <a:pt x="2553163" y="3198532"/>
                  <a:pt x="2381823" y="2970464"/>
                  <a:pt x="2122989" y="2916395"/>
                </a:cubicBezTo>
                <a:close/>
                <a:moveTo>
                  <a:pt x="2579959" y="2161667"/>
                </a:moveTo>
                <a:cubicBezTo>
                  <a:pt x="2358383" y="2155426"/>
                  <a:pt x="2163077" y="2287778"/>
                  <a:pt x="2121536" y="2486634"/>
                </a:cubicBezTo>
                <a:cubicBezTo>
                  <a:pt x="2074060" y="2713899"/>
                  <a:pt x="2245400" y="2941966"/>
                  <a:pt x="2504234" y="2996036"/>
                </a:cubicBezTo>
                <a:lnTo>
                  <a:pt x="2534463" y="3000965"/>
                </a:lnTo>
                <a:lnTo>
                  <a:pt x="2515103" y="2993978"/>
                </a:lnTo>
                <a:cubicBezTo>
                  <a:pt x="2338648" y="2920777"/>
                  <a:pt x="2231891" y="2741348"/>
                  <a:pt x="2269587" y="2560894"/>
                </a:cubicBezTo>
                <a:cubicBezTo>
                  <a:pt x="2312669" y="2354661"/>
                  <a:pt x="2528111" y="2225185"/>
                  <a:pt x="2750790" y="2271702"/>
                </a:cubicBezTo>
                <a:cubicBezTo>
                  <a:pt x="2886484" y="2300049"/>
                  <a:pt x="2993554" y="2387207"/>
                  <a:pt x="3046748" y="2497641"/>
                </a:cubicBezTo>
                <a:lnTo>
                  <a:pt x="3055134" y="2519375"/>
                </a:lnTo>
                <a:lnTo>
                  <a:pt x="3048346" y="2489378"/>
                </a:lnTo>
                <a:cubicBezTo>
                  <a:pt x="2999964" y="2337862"/>
                  <a:pt x="2860171" y="2211478"/>
                  <a:pt x="2676157" y="2173038"/>
                </a:cubicBezTo>
                <a:cubicBezTo>
                  <a:pt x="2643803" y="2166279"/>
                  <a:pt x="2611613" y="2162559"/>
                  <a:pt x="2579959" y="2161667"/>
                </a:cubicBezTo>
                <a:close/>
                <a:moveTo>
                  <a:pt x="2501304" y="1829237"/>
                </a:moveTo>
                <a:cubicBezTo>
                  <a:pt x="2219233" y="1825242"/>
                  <a:pt x="1967778" y="2010223"/>
                  <a:pt x="1910797" y="2282990"/>
                </a:cubicBezTo>
                <a:cubicBezTo>
                  <a:pt x="1845677" y="2594725"/>
                  <a:pt x="2059223" y="2903074"/>
                  <a:pt x="2387765" y="2971706"/>
                </a:cubicBezTo>
                <a:lnTo>
                  <a:pt x="2426164" y="2977826"/>
                </a:lnTo>
                <a:lnTo>
                  <a:pt x="2401651" y="2968669"/>
                </a:lnTo>
                <a:cubicBezTo>
                  <a:pt x="2178416" y="2872189"/>
                  <a:pt x="2046127" y="2629024"/>
                  <a:pt x="2097835" y="2381499"/>
                </a:cubicBezTo>
                <a:cubicBezTo>
                  <a:pt x="2156929" y="2098613"/>
                  <a:pt x="2433969" y="1917154"/>
                  <a:pt x="2716620" y="1976199"/>
                </a:cubicBezTo>
                <a:cubicBezTo>
                  <a:pt x="2888859" y="2012180"/>
                  <a:pt x="3023438" y="2129166"/>
                  <a:pt x="3088923" y="2279085"/>
                </a:cubicBezTo>
                <a:lnTo>
                  <a:pt x="3099158" y="2308632"/>
                </a:lnTo>
                <a:lnTo>
                  <a:pt x="3091128" y="2267754"/>
                </a:lnTo>
                <a:cubicBezTo>
                  <a:pt x="3032613" y="2061560"/>
                  <a:pt x="2857162" y="1891607"/>
                  <a:pt x="2623589" y="1842814"/>
                </a:cubicBezTo>
                <a:cubicBezTo>
                  <a:pt x="2582521" y="1834235"/>
                  <a:pt x="2541600" y="1829808"/>
                  <a:pt x="2501304" y="1829237"/>
                </a:cubicBezTo>
                <a:close/>
                <a:moveTo>
                  <a:pt x="2396234" y="1513861"/>
                </a:moveTo>
                <a:cubicBezTo>
                  <a:pt x="2023622" y="1504773"/>
                  <a:pt x="1694177" y="1733222"/>
                  <a:pt x="1622860" y="2074621"/>
                </a:cubicBezTo>
                <a:cubicBezTo>
                  <a:pt x="1541353" y="2464793"/>
                  <a:pt x="1827856" y="2854742"/>
                  <a:pt x="2262782" y="2945597"/>
                </a:cubicBezTo>
                <a:lnTo>
                  <a:pt x="2313586" y="2953830"/>
                </a:lnTo>
                <a:lnTo>
                  <a:pt x="2281078" y="2941987"/>
                </a:lnTo>
                <a:cubicBezTo>
                  <a:pt x="1984839" y="2817716"/>
                  <a:pt x="1806601" y="2510722"/>
                  <a:pt x="1871319" y="2200917"/>
                </a:cubicBezTo>
                <a:cubicBezTo>
                  <a:pt x="1945283" y="1846852"/>
                  <a:pt x="2308569" y="1623191"/>
                  <a:pt x="2682742" y="1701355"/>
                </a:cubicBezTo>
                <a:cubicBezTo>
                  <a:pt x="2910753" y="1748987"/>
                  <a:pt x="3090193" y="1897706"/>
                  <a:pt x="3178851" y="2086744"/>
                </a:cubicBezTo>
                <a:lnTo>
                  <a:pt x="3192796" y="2123963"/>
                </a:lnTo>
                <a:lnTo>
                  <a:pt x="3181600" y="2072559"/>
                </a:lnTo>
                <a:cubicBezTo>
                  <a:pt x="3101334" y="1813018"/>
                  <a:pt x="2867146" y="1597254"/>
                  <a:pt x="2557942" y="1532662"/>
                </a:cubicBezTo>
                <a:cubicBezTo>
                  <a:pt x="2503576" y="1521305"/>
                  <a:pt x="2449465" y="1515159"/>
                  <a:pt x="2396234" y="1513861"/>
                </a:cubicBezTo>
                <a:close/>
                <a:moveTo>
                  <a:pt x="4627223" y="0"/>
                </a:moveTo>
                <a:cubicBezTo>
                  <a:pt x="4627223" y="2040227"/>
                  <a:pt x="4627222" y="4080452"/>
                  <a:pt x="4627222" y="6120679"/>
                </a:cubicBezTo>
                <a:cubicBezTo>
                  <a:pt x="2610655" y="6039565"/>
                  <a:pt x="1651447" y="5882405"/>
                  <a:pt x="280180" y="5506617"/>
                </a:cubicBezTo>
                <a:lnTo>
                  <a:pt x="0" y="5428505"/>
                </a:lnTo>
                <a:lnTo>
                  <a:pt x="0" y="677755"/>
                </a:lnTo>
                <a:lnTo>
                  <a:pt x="340045" y="584382"/>
                </a:lnTo>
                <a:cubicBezTo>
                  <a:pt x="1979022" y="145611"/>
                  <a:pt x="2743343" y="117166"/>
                  <a:pt x="4627223" y="0"/>
                </a:cubicBezTo>
                <a:close/>
              </a:path>
            </a:pathLst>
          </a:custGeom>
          <a:gradFill>
            <a:gsLst>
              <a:gs pos="91000">
                <a:srgbClr val="800000">
                  <a:alpha val="36000"/>
                  <a:lumMod val="37000"/>
                </a:srgbClr>
              </a:gs>
              <a:gs pos="28000">
                <a:srgbClr val="FFC000">
                  <a:lumMod val="41000"/>
                  <a:lumOff val="59000"/>
                  <a:alpha val="50000"/>
                </a:srgbClr>
              </a:gs>
              <a:gs pos="58000">
                <a:srgbClr val="FF6600">
                  <a:lumMod val="98000"/>
                  <a:lumOff val="2000"/>
                  <a:alpha val="39000"/>
                </a:srgbClr>
              </a:gs>
              <a:gs pos="100000">
                <a:schemeClr val="accent6">
                  <a:lumMod val="35000"/>
                  <a:alpha val="51000"/>
                </a:schemeClr>
              </a:gs>
              <a:gs pos="100000">
                <a:schemeClr val="bg1"/>
              </a:gs>
            </a:gsLst>
            <a:path path="rect">
              <a:fillToRect l="100000" t="100000"/>
            </a:path>
          </a:gradFill>
          <a:ln>
            <a:solidFill>
              <a:srgbClr val="FF6600">
                <a:alpha val="85000"/>
              </a:srgbClr>
            </a:solidFill>
          </a:ln>
          <a:effectLst>
            <a:outerShdw blurRad="406400" dist="50800" dir="5400000" sx="106000" sy="106000" algn="ctr" rotWithShape="0">
              <a:srgbClr val="FF6600"/>
            </a:outerShdw>
          </a:effectLst>
          <a:scene3d>
            <a:camera prst="orthographicFront"/>
            <a:lightRig rig="flood" dir="t"/>
          </a:scene3d>
          <a:sp3d prstMaterial="powder">
            <a:bevelT w="323850" h="6985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s-ES"/>
          </a:p>
        </p:txBody>
      </p:sp>
    </p:spTree>
    <p:extLst>
      <p:ext uri="{BB962C8B-B14F-4D97-AF65-F5344CB8AC3E}">
        <p14:creationId xmlns:p14="http://schemas.microsoft.com/office/powerpoint/2010/main" val="4279377832"/>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EX MONJE BUDISTA.wav"/>
          </p:stSnd>
        </p:sndAc>
      </p:transition>
    </mc:Choice>
    <mc:Fallback xmlns="">
      <p:transition spd="slow">
        <p:sndAc>
          <p:stSnd loop="1">
            <p:snd r:embed="rId7" name="EX MONJE BUDIST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4250"/>
                                        <p:tgtEl>
                                          <p:spTgt spid="7"/>
                                        </p:tgtEl>
                                        <p:attrNameLst>
                                          <p:attrName>ppt_x</p:attrName>
                                        </p:attrNameLst>
                                      </p:cBhvr>
                                      <p:tavLst>
                                        <p:tav tm="0">
                                          <p:val>
                                            <p:strVal val="ppt_x"/>
                                          </p:val>
                                        </p:tav>
                                        <p:tav tm="100000">
                                          <p:val>
                                            <p:strVal val="ppt_x-ppt_w/2"/>
                                          </p:val>
                                        </p:tav>
                                      </p:tavLst>
                                    </p:anim>
                                    <p:anim calcmode="lin" valueType="num">
                                      <p:cBhvr>
                                        <p:cTn id="7" dur="4250"/>
                                        <p:tgtEl>
                                          <p:spTgt spid="7"/>
                                        </p:tgtEl>
                                        <p:attrNameLst>
                                          <p:attrName>ppt_y</p:attrName>
                                        </p:attrNameLst>
                                      </p:cBhvr>
                                      <p:tavLst>
                                        <p:tav tm="0">
                                          <p:val>
                                            <p:strVal val="ppt_y"/>
                                          </p:val>
                                        </p:tav>
                                        <p:tav tm="100000">
                                          <p:val>
                                            <p:strVal val="ppt_y"/>
                                          </p:val>
                                        </p:tav>
                                      </p:tavLst>
                                    </p:anim>
                                    <p:anim calcmode="lin" valueType="num">
                                      <p:cBhvr>
                                        <p:cTn id="8" dur="4250"/>
                                        <p:tgtEl>
                                          <p:spTgt spid="7"/>
                                        </p:tgtEl>
                                        <p:attrNameLst>
                                          <p:attrName>ppt_w</p:attrName>
                                        </p:attrNameLst>
                                      </p:cBhvr>
                                      <p:tavLst>
                                        <p:tav tm="0">
                                          <p:val>
                                            <p:strVal val="ppt_w"/>
                                          </p:val>
                                        </p:tav>
                                        <p:tav tm="100000">
                                          <p:val>
                                            <p:fltVal val="0"/>
                                          </p:val>
                                        </p:tav>
                                      </p:tavLst>
                                    </p:anim>
                                    <p:anim calcmode="lin" valueType="num">
                                      <p:cBhvr>
                                        <p:cTn id="9" dur="4250"/>
                                        <p:tgtEl>
                                          <p:spTgt spid="7"/>
                                        </p:tgtEl>
                                        <p:attrNameLst>
                                          <p:attrName>ppt_h</p:attrName>
                                        </p:attrNameLst>
                                      </p:cBhvr>
                                      <p:tavLst>
                                        <p:tav tm="0">
                                          <p:val>
                                            <p:strVal val="ppt_h"/>
                                          </p:val>
                                        </p:tav>
                                        <p:tav tm="100000">
                                          <p:val>
                                            <p:strVal val="ppt_h"/>
                                          </p:val>
                                        </p:tav>
                                      </p:tavLst>
                                    </p:anim>
                                    <p:set>
                                      <p:cBhvr>
                                        <p:cTn id="10" dur="1" fill="hold">
                                          <p:stCondLst>
                                            <p:cond delay="4249"/>
                                          </p:stCondLst>
                                        </p:cTn>
                                        <p:tgtEl>
                                          <p:spTgt spid="7"/>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4250"/>
                                        <p:tgtEl>
                                          <p:spTgt spid="8"/>
                                        </p:tgtEl>
                                        <p:attrNameLst>
                                          <p:attrName>ppt_x</p:attrName>
                                        </p:attrNameLst>
                                      </p:cBhvr>
                                      <p:tavLst>
                                        <p:tav tm="0">
                                          <p:val>
                                            <p:strVal val="ppt_x"/>
                                          </p:val>
                                        </p:tav>
                                        <p:tav tm="100000">
                                          <p:val>
                                            <p:strVal val="ppt_x+ppt_w/2"/>
                                          </p:val>
                                        </p:tav>
                                      </p:tavLst>
                                    </p:anim>
                                    <p:anim calcmode="lin" valueType="num">
                                      <p:cBhvr>
                                        <p:cTn id="13" dur="4250"/>
                                        <p:tgtEl>
                                          <p:spTgt spid="8"/>
                                        </p:tgtEl>
                                        <p:attrNameLst>
                                          <p:attrName>ppt_y</p:attrName>
                                        </p:attrNameLst>
                                      </p:cBhvr>
                                      <p:tavLst>
                                        <p:tav tm="0">
                                          <p:val>
                                            <p:strVal val="ppt_y"/>
                                          </p:val>
                                        </p:tav>
                                        <p:tav tm="100000">
                                          <p:val>
                                            <p:strVal val="ppt_y"/>
                                          </p:val>
                                        </p:tav>
                                      </p:tavLst>
                                    </p:anim>
                                    <p:anim calcmode="lin" valueType="num">
                                      <p:cBhvr>
                                        <p:cTn id="14" dur="4250"/>
                                        <p:tgtEl>
                                          <p:spTgt spid="8"/>
                                        </p:tgtEl>
                                        <p:attrNameLst>
                                          <p:attrName>ppt_w</p:attrName>
                                        </p:attrNameLst>
                                      </p:cBhvr>
                                      <p:tavLst>
                                        <p:tav tm="0">
                                          <p:val>
                                            <p:strVal val="ppt_w"/>
                                          </p:val>
                                        </p:tav>
                                        <p:tav tm="100000">
                                          <p:val>
                                            <p:fltVal val="0"/>
                                          </p:val>
                                        </p:tav>
                                      </p:tavLst>
                                    </p:anim>
                                    <p:anim calcmode="lin" valueType="num">
                                      <p:cBhvr>
                                        <p:cTn id="15" dur="4250"/>
                                        <p:tgtEl>
                                          <p:spTgt spid="8"/>
                                        </p:tgtEl>
                                        <p:attrNameLst>
                                          <p:attrName>ppt_h</p:attrName>
                                        </p:attrNameLst>
                                      </p:cBhvr>
                                      <p:tavLst>
                                        <p:tav tm="0">
                                          <p:val>
                                            <p:strVal val="ppt_h"/>
                                          </p:val>
                                        </p:tav>
                                        <p:tav tm="100000">
                                          <p:val>
                                            <p:strVal val="ppt_h"/>
                                          </p:val>
                                        </p:tav>
                                      </p:tavLst>
                                    </p:anim>
                                    <p:set>
                                      <p:cBhvr>
                                        <p:cTn id="16" dur="1" fill="hold">
                                          <p:stCondLst>
                                            <p:cond delay="4249"/>
                                          </p:stCondLst>
                                        </p:cTn>
                                        <p:tgtEl>
                                          <p:spTgt spid="8"/>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4000" fill="hold"/>
                                        <p:tgtEl>
                                          <p:spTgt spid="2"/>
                                        </p:tgtEl>
                                        <p:attrNameLst>
                                          <p:attrName>ppt_w</p:attrName>
                                        </p:attrNameLst>
                                      </p:cBhvr>
                                      <p:tavLst>
                                        <p:tav tm="0">
                                          <p:val>
                                            <p:strVal val="4/3*#ppt_w"/>
                                          </p:val>
                                        </p:tav>
                                        <p:tav tm="100000">
                                          <p:val>
                                            <p:strVal val="#ppt_w"/>
                                          </p:val>
                                        </p:tav>
                                      </p:tavLst>
                                    </p:anim>
                                    <p:anim calcmode="lin" valueType="num">
                                      <p:cBhvr>
                                        <p:cTn id="20" dur="4000" fill="hold"/>
                                        <p:tgtEl>
                                          <p:spTgt spid="2"/>
                                        </p:tgtEl>
                                        <p:attrNameLst>
                                          <p:attrName>ppt_h</p:attrName>
                                        </p:attrNameLst>
                                      </p:cBhvr>
                                      <p:tavLst>
                                        <p:tav tm="0">
                                          <p:val>
                                            <p:strVal val="4/3*#ppt_h"/>
                                          </p:val>
                                        </p:tav>
                                        <p:tav tm="100000">
                                          <p:val>
                                            <p:strVal val="#ppt_h"/>
                                          </p:val>
                                        </p:tav>
                                      </p:tavLst>
                                    </p:anim>
                                  </p:childTnLst>
                                </p:cTn>
                              </p:par>
                              <p:par>
                                <p:cTn id="21" presetID="23" presetClass="entr" presetSubtype="528" fill="hold" nodeType="withEffect">
                                  <p:stCondLst>
                                    <p:cond delay="250"/>
                                  </p:stCondLst>
                                  <p:childTnLst>
                                    <p:set>
                                      <p:cBhvr>
                                        <p:cTn id="22" dur="1" fill="hold">
                                          <p:stCondLst>
                                            <p:cond delay="0"/>
                                          </p:stCondLst>
                                        </p:cTn>
                                        <p:tgtEl>
                                          <p:spTgt spid="1027"/>
                                        </p:tgtEl>
                                        <p:attrNameLst>
                                          <p:attrName>style.visibility</p:attrName>
                                        </p:attrNameLst>
                                      </p:cBhvr>
                                      <p:to>
                                        <p:strVal val="visible"/>
                                      </p:to>
                                    </p:set>
                                    <p:anim calcmode="lin" valueType="num">
                                      <p:cBhvr>
                                        <p:cTn id="23" dur="3750" fill="hold"/>
                                        <p:tgtEl>
                                          <p:spTgt spid="1027"/>
                                        </p:tgtEl>
                                        <p:attrNameLst>
                                          <p:attrName>ppt_w</p:attrName>
                                        </p:attrNameLst>
                                      </p:cBhvr>
                                      <p:tavLst>
                                        <p:tav tm="0">
                                          <p:val>
                                            <p:fltVal val="0"/>
                                          </p:val>
                                        </p:tav>
                                        <p:tav tm="100000">
                                          <p:val>
                                            <p:strVal val="#ppt_w"/>
                                          </p:val>
                                        </p:tav>
                                      </p:tavLst>
                                    </p:anim>
                                    <p:anim calcmode="lin" valueType="num">
                                      <p:cBhvr>
                                        <p:cTn id="24" dur="3750" fill="hold"/>
                                        <p:tgtEl>
                                          <p:spTgt spid="1027"/>
                                        </p:tgtEl>
                                        <p:attrNameLst>
                                          <p:attrName>ppt_h</p:attrName>
                                        </p:attrNameLst>
                                      </p:cBhvr>
                                      <p:tavLst>
                                        <p:tav tm="0">
                                          <p:val>
                                            <p:fltVal val="0"/>
                                          </p:val>
                                        </p:tav>
                                        <p:tav tm="100000">
                                          <p:val>
                                            <p:strVal val="#ppt_h"/>
                                          </p:val>
                                        </p:tav>
                                      </p:tavLst>
                                    </p:anim>
                                    <p:anim calcmode="lin" valueType="num">
                                      <p:cBhvr>
                                        <p:cTn id="25" dur="3750" fill="hold"/>
                                        <p:tgtEl>
                                          <p:spTgt spid="1027"/>
                                        </p:tgtEl>
                                        <p:attrNameLst>
                                          <p:attrName>ppt_x</p:attrName>
                                        </p:attrNameLst>
                                      </p:cBhvr>
                                      <p:tavLst>
                                        <p:tav tm="0">
                                          <p:val>
                                            <p:fltVal val="0.5"/>
                                          </p:val>
                                        </p:tav>
                                        <p:tav tm="100000">
                                          <p:val>
                                            <p:strVal val="#ppt_x"/>
                                          </p:val>
                                        </p:tav>
                                      </p:tavLst>
                                    </p:anim>
                                    <p:anim calcmode="lin" valueType="num">
                                      <p:cBhvr>
                                        <p:cTn id="26" dur="3750" fill="hold"/>
                                        <p:tgtEl>
                                          <p:spTgt spid="1027"/>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a:scene3d>
            <a:camera prst="orthographicFront"/>
            <a:lightRig rig="threePt" dir="t"/>
          </a:scene3d>
          <a:sp3d>
            <a:bevelT/>
          </a:sp3d>
        </p:spPr>
      </p:pic>
      <p:sp>
        <p:nvSpPr>
          <p:cNvPr id="3" name="2 Rectángulo"/>
          <p:cNvSpPr/>
          <p:nvPr/>
        </p:nvSpPr>
        <p:spPr>
          <a:xfrm>
            <a:off x="179512" y="3068960"/>
            <a:ext cx="8712968" cy="3693319"/>
          </a:xfrm>
          <a:prstGeom prst="rect">
            <a:avLst/>
          </a:prstGeom>
        </p:spPr>
        <p:txBody>
          <a:bodyPr wrap="square">
            <a:spAutoFit/>
            <a:scene3d>
              <a:camera prst="obliqueBottomLeft"/>
              <a:lightRig rig="threePt" dir="t"/>
            </a:scene3d>
            <a:sp3d extrusionH="50800">
              <a:extrusionClr>
                <a:srgbClr val="C00000"/>
              </a:extrusionClr>
            </a:sp3d>
          </a:bodyPr>
          <a:lstStyle/>
          <a:p>
            <a:pPr algn="ctr"/>
            <a:r>
              <a:rPr lang="es-ES" b="1" dirty="0" smtClean="0">
                <a:solidFill>
                  <a:schemeClr val="bg1"/>
                </a:solidFill>
              </a:rPr>
              <a:t>Mis Primeros Años:</a:t>
            </a:r>
          </a:p>
          <a:p>
            <a:pPr algn="ctr"/>
            <a:r>
              <a:rPr lang="es-ES" b="1" dirty="0" smtClean="0">
                <a:solidFill>
                  <a:schemeClr val="bg1"/>
                </a:solidFill>
              </a:rPr>
              <a:t>¡Hola! Mi nombre es </a:t>
            </a:r>
            <a:r>
              <a:rPr lang="es-ES" b="1" dirty="0" err="1" smtClean="0">
                <a:solidFill>
                  <a:schemeClr val="bg1"/>
                </a:solidFill>
              </a:rPr>
              <a:t>Athet</a:t>
            </a:r>
            <a:r>
              <a:rPr lang="es-ES" b="1" dirty="0" smtClean="0">
                <a:solidFill>
                  <a:schemeClr val="bg1"/>
                </a:solidFill>
              </a:rPr>
              <a:t> </a:t>
            </a:r>
            <a:r>
              <a:rPr lang="es-ES" b="1" dirty="0" err="1" smtClean="0">
                <a:solidFill>
                  <a:schemeClr val="bg1"/>
                </a:solidFill>
              </a:rPr>
              <a:t>Pyan</a:t>
            </a:r>
            <a:r>
              <a:rPr lang="es-ES" b="1" dirty="0" smtClean="0">
                <a:solidFill>
                  <a:schemeClr val="bg1"/>
                </a:solidFill>
              </a:rPr>
              <a:t> </a:t>
            </a:r>
            <a:r>
              <a:rPr lang="es-ES" b="1" dirty="0" err="1" smtClean="0">
                <a:solidFill>
                  <a:schemeClr val="bg1"/>
                </a:solidFill>
              </a:rPr>
              <a:t>Shinthaw</a:t>
            </a:r>
            <a:r>
              <a:rPr lang="es-ES" b="1" dirty="0" smtClean="0">
                <a:solidFill>
                  <a:schemeClr val="bg1"/>
                </a:solidFill>
              </a:rPr>
              <a:t> </a:t>
            </a:r>
            <a:r>
              <a:rPr lang="es-ES" b="1" dirty="0" err="1" smtClean="0">
                <a:solidFill>
                  <a:schemeClr val="bg1"/>
                </a:solidFill>
              </a:rPr>
              <a:t>Paulu</a:t>
            </a:r>
            <a:r>
              <a:rPr lang="es-ES" b="1" dirty="0" smtClean="0">
                <a:solidFill>
                  <a:schemeClr val="bg1"/>
                </a:solidFill>
              </a:rPr>
              <a:t>. Soy del país de Myanmar. Me gustaría compartir con ustedes mi testimonio de lo que me aconteció, pero primero me gustaría darles un breve antecedente de mi vida en mi formación. Yo nací en 1958 en el pueblo de </a:t>
            </a:r>
            <a:r>
              <a:rPr lang="es-ES" b="1" dirty="0" err="1" smtClean="0">
                <a:solidFill>
                  <a:schemeClr val="bg1"/>
                </a:solidFill>
              </a:rPr>
              <a:t>Bogale</a:t>
            </a:r>
            <a:r>
              <a:rPr lang="es-ES" b="1" dirty="0" smtClean="0">
                <a:solidFill>
                  <a:schemeClr val="bg1"/>
                </a:solidFill>
              </a:rPr>
              <a:t>, en el área del Delta </a:t>
            </a:r>
            <a:r>
              <a:rPr lang="es-ES" b="1" dirty="0" err="1" smtClean="0">
                <a:solidFill>
                  <a:schemeClr val="bg1"/>
                </a:solidFill>
              </a:rPr>
              <a:t>Irrawaddy</a:t>
            </a:r>
            <a:r>
              <a:rPr lang="es-ES" b="1" dirty="0" smtClean="0">
                <a:solidFill>
                  <a:schemeClr val="bg1"/>
                </a:solidFill>
              </a:rPr>
              <a:t> al Sur de Myanmar (antiguamente Birmania). </a:t>
            </a:r>
          </a:p>
          <a:p>
            <a:pPr algn="ctr"/>
            <a:r>
              <a:rPr lang="es-ES" b="1" dirty="0" smtClean="0">
                <a:solidFill>
                  <a:schemeClr val="bg1"/>
                </a:solidFill>
              </a:rPr>
              <a:t>Mis padres, quienes fueron devotos budistas como muchas personas de Myanmar, me llamaron </a:t>
            </a:r>
            <a:r>
              <a:rPr lang="es-ES" b="1" dirty="0" err="1" smtClean="0">
                <a:solidFill>
                  <a:schemeClr val="bg1"/>
                </a:solidFill>
              </a:rPr>
              <a:t>Thitpin</a:t>
            </a:r>
            <a:r>
              <a:rPr lang="es-ES" b="1" dirty="0" smtClean="0">
                <a:solidFill>
                  <a:schemeClr val="bg1"/>
                </a:solidFill>
              </a:rPr>
              <a:t> (que quiere decir "árbol"). Nuestras vidas eran muy sencillas donde crecí. A la edad de 13 años dejé la escuela y comencé a trabajar en un bote de pesca. Pescábamos peces y algunas veces también camarones de numerosos ríos y riachuelos en el área de </a:t>
            </a:r>
            <a:r>
              <a:rPr lang="es-ES" b="1" dirty="0" err="1" smtClean="0">
                <a:solidFill>
                  <a:schemeClr val="bg1"/>
                </a:solidFill>
              </a:rPr>
              <a:t>Irrawaddy</a:t>
            </a:r>
            <a:r>
              <a:rPr lang="es-ES" b="1" dirty="0" smtClean="0">
                <a:solidFill>
                  <a:schemeClr val="bg1"/>
                </a:solidFill>
              </a:rPr>
              <a:t>. A la edad de 16 años me convertí en líder de un bote. Al mismo tiempo viví en el Alto Isla de </a:t>
            </a:r>
            <a:r>
              <a:rPr lang="es-ES" b="1" dirty="0" err="1" smtClean="0">
                <a:solidFill>
                  <a:schemeClr val="bg1"/>
                </a:solidFill>
              </a:rPr>
              <a:t>Mainmahlagyon</a:t>
            </a:r>
            <a:r>
              <a:rPr lang="es-ES" b="1" dirty="0" smtClean="0">
                <a:solidFill>
                  <a:schemeClr val="bg1"/>
                </a:solidFill>
              </a:rPr>
              <a:t> (</a:t>
            </a:r>
            <a:r>
              <a:rPr lang="es-ES" b="1" dirty="0" err="1" smtClean="0">
                <a:solidFill>
                  <a:schemeClr val="bg1"/>
                </a:solidFill>
              </a:rPr>
              <a:t>Mainmahlagyon</a:t>
            </a:r>
            <a:r>
              <a:rPr lang="es-ES" b="1" dirty="0" smtClean="0">
                <a:solidFill>
                  <a:schemeClr val="bg1"/>
                </a:solidFill>
              </a:rPr>
              <a:t> significa  “Hermosa </a:t>
            </a:r>
          </a:p>
          <a:p>
            <a:pPr algn="ctr"/>
            <a:r>
              <a:rPr lang="es-ES" b="1" dirty="0" smtClean="0">
                <a:solidFill>
                  <a:schemeClr val="bg1"/>
                </a:solidFill>
              </a:rPr>
              <a:t>Mujer Isla” ), justo al norte de </a:t>
            </a:r>
            <a:r>
              <a:rPr lang="es-ES" b="1" dirty="0" err="1" smtClean="0">
                <a:solidFill>
                  <a:schemeClr val="bg1"/>
                </a:solidFill>
              </a:rPr>
              <a:t>Bogale</a:t>
            </a:r>
            <a:r>
              <a:rPr lang="es-ES" b="1" dirty="0" smtClean="0">
                <a:solidFill>
                  <a:schemeClr val="bg1"/>
                </a:solidFill>
              </a:rPr>
              <a:t> nací yo. Este lugar está sobre las 100 millas al </a:t>
            </a:r>
          </a:p>
          <a:p>
            <a:pPr algn="ctr"/>
            <a:r>
              <a:rPr lang="es-ES" b="1" dirty="0" smtClean="0">
                <a:solidFill>
                  <a:schemeClr val="bg1"/>
                </a:solidFill>
              </a:rPr>
              <a:t>sudeste de Yangón (Rangún) nuestra ciudad capital de la nación.</a:t>
            </a:r>
          </a:p>
        </p:txBody>
      </p:sp>
    </p:spTree>
    <p:extLst>
      <p:ext uri="{BB962C8B-B14F-4D97-AF65-F5344CB8AC3E}">
        <p14:creationId xmlns:p14="http://schemas.microsoft.com/office/powerpoint/2010/main" val="3501902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750" fill="hold"/>
                                        <p:tgtEl>
                                          <p:spTgt spid="2"/>
                                        </p:tgtEl>
                                        <p:attrNameLst>
                                          <p:attrName>ppt_w</p:attrName>
                                        </p:attrNameLst>
                                      </p:cBhvr>
                                      <p:tavLst>
                                        <p:tav tm="0">
                                          <p:val>
                                            <p:strVal val="4/3*#ppt_w"/>
                                          </p:val>
                                        </p:tav>
                                        <p:tav tm="100000">
                                          <p:val>
                                            <p:strVal val="#ppt_w"/>
                                          </p:val>
                                        </p:tav>
                                      </p:tavLst>
                                    </p:anim>
                                    <p:anim calcmode="lin" valueType="num">
                                      <p:cBhvr>
                                        <p:cTn id="8" dur="27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52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750" fill="hold"/>
                                        <p:tgtEl>
                                          <p:spTgt spid="3"/>
                                        </p:tgtEl>
                                        <p:attrNameLst>
                                          <p:attrName>ppt_w</p:attrName>
                                        </p:attrNameLst>
                                      </p:cBhvr>
                                      <p:tavLst>
                                        <p:tav tm="0">
                                          <p:val>
                                            <p:fltVal val="0"/>
                                          </p:val>
                                        </p:tav>
                                        <p:tav tm="100000">
                                          <p:val>
                                            <p:strVal val="#ppt_w"/>
                                          </p:val>
                                        </p:tav>
                                      </p:tavLst>
                                    </p:anim>
                                    <p:anim calcmode="lin" valueType="num">
                                      <p:cBhvr>
                                        <p:cTn id="12" dur="2750" fill="hold"/>
                                        <p:tgtEl>
                                          <p:spTgt spid="3"/>
                                        </p:tgtEl>
                                        <p:attrNameLst>
                                          <p:attrName>ppt_h</p:attrName>
                                        </p:attrNameLst>
                                      </p:cBhvr>
                                      <p:tavLst>
                                        <p:tav tm="0">
                                          <p:val>
                                            <p:fltVal val="0"/>
                                          </p:val>
                                        </p:tav>
                                        <p:tav tm="100000">
                                          <p:val>
                                            <p:strVal val="#ppt_h"/>
                                          </p:val>
                                        </p:tav>
                                      </p:tavLst>
                                    </p:anim>
                                    <p:anim calcmode="lin" valueType="num">
                                      <p:cBhvr>
                                        <p:cTn id="13" dur="2750" fill="hold"/>
                                        <p:tgtEl>
                                          <p:spTgt spid="3"/>
                                        </p:tgtEl>
                                        <p:attrNameLst>
                                          <p:attrName>ppt_x</p:attrName>
                                        </p:attrNameLst>
                                      </p:cBhvr>
                                      <p:tavLst>
                                        <p:tav tm="0">
                                          <p:val>
                                            <p:fltVal val="0.5"/>
                                          </p:val>
                                        </p:tav>
                                        <p:tav tm="100000">
                                          <p:val>
                                            <p:strVal val="#ppt_x"/>
                                          </p:val>
                                        </p:tav>
                                      </p:tavLst>
                                    </p:anim>
                                    <p:anim calcmode="lin" valueType="num">
                                      <p:cBhvr>
                                        <p:cTn id="14" dur="275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a:scene3d>
            <a:camera prst="orthographicFront"/>
            <a:lightRig rig="threePt" dir="t"/>
          </a:scene3d>
          <a:sp3d>
            <a:bevelT/>
          </a:sp3d>
        </p:spPr>
      </p:pic>
      <p:sp>
        <p:nvSpPr>
          <p:cNvPr id="3" name="2 Rectángulo"/>
          <p:cNvSpPr/>
          <p:nvPr/>
        </p:nvSpPr>
        <p:spPr>
          <a:xfrm>
            <a:off x="395536" y="3573016"/>
            <a:ext cx="8280920" cy="3139321"/>
          </a:xfrm>
          <a:prstGeom prst="rect">
            <a:avLst/>
          </a:prstGeom>
        </p:spPr>
        <p:txBody>
          <a:bodyPr wrap="square">
            <a:spAutoFit/>
            <a:scene3d>
              <a:camera prst="obliqueBottomLeft"/>
              <a:lightRig rig="threePt" dir="t"/>
            </a:scene3d>
            <a:sp3d extrusionH="50800">
              <a:extrusionClr>
                <a:srgbClr val="C00000"/>
              </a:extrusionClr>
            </a:sp3d>
          </a:bodyPr>
          <a:lstStyle/>
          <a:p>
            <a:pPr algn="ctr"/>
            <a:r>
              <a:rPr lang="es-ES" b="1" dirty="0" smtClean="0">
                <a:solidFill>
                  <a:schemeClr val="bg1"/>
                </a:solidFill>
              </a:rPr>
              <a:t>Un día, cuando tenía 17 años de edad, atrapamos una gran cantidad de pescados en nuestras redes. Debido a muchos peces, un gran cocodrilo nos atacó. Siguió nuestro bote y trató de atacarnos. Nosotros estábamos aterrorizados de modo que frenéticamente remamos nuestros botes hacia la ribera tan rápido como pudimos. </a:t>
            </a:r>
          </a:p>
          <a:p>
            <a:pPr algn="ctr"/>
            <a:r>
              <a:rPr lang="es-ES" b="1" dirty="0" smtClean="0">
                <a:solidFill>
                  <a:schemeClr val="bg1"/>
                </a:solidFill>
              </a:rPr>
              <a:t>El cocodrilo nos siguió y golpeó con su cola nuestro bote. Aunque ninguno murió en este incidente, el ataque afectó grandemente en mi vida. Tuvimos que ir a casa en nuestra villa aquella noche en el bote de pasajeros. No mucho después, el empleado de mi padre lo transfirió a la Ciudad de Yangón.  A la edad de 18 años fui enviado a un monasterio budista por lo menos un tiempo considerando esto como un gran honor de tener a un hijo sirviendo en este camino. Nosotros hemos observado esta costumbre por muchos cientos de años.</a:t>
            </a:r>
            <a:endParaRPr lang="es-ES" b="1" dirty="0">
              <a:solidFill>
                <a:schemeClr val="bg1"/>
              </a:solidFill>
            </a:endParaRPr>
          </a:p>
        </p:txBody>
      </p:sp>
    </p:spTree>
    <p:extLst>
      <p:ext uri="{BB962C8B-B14F-4D97-AF65-F5344CB8AC3E}">
        <p14:creationId xmlns:p14="http://schemas.microsoft.com/office/powerpoint/2010/main" val="734008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750" fill="hold"/>
                                        <p:tgtEl>
                                          <p:spTgt spid="2"/>
                                        </p:tgtEl>
                                        <p:attrNameLst>
                                          <p:attrName>ppt_w</p:attrName>
                                        </p:attrNameLst>
                                      </p:cBhvr>
                                      <p:tavLst>
                                        <p:tav tm="0">
                                          <p:val>
                                            <p:strVal val="4/3*#ppt_w"/>
                                          </p:val>
                                        </p:tav>
                                        <p:tav tm="100000">
                                          <p:val>
                                            <p:strVal val="#ppt_w"/>
                                          </p:val>
                                        </p:tav>
                                      </p:tavLst>
                                    </p:anim>
                                    <p:anim calcmode="lin" valueType="num">
                                      <p:cBhvr>
                                        <p:cTn id="8" dur="27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52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750" fill="hold"/>
                                        <p:tgtEl>
                                          <p:spTgt spid="3"/>
                                        </p:tgtEl>
                                        <p:attrNameLst>
                                          <p:attrName>ppt_w</p:attrName>
                                        </p:attrNameLst>
                                      </p:cBhvr>
                                      <p:tavLst>
                                        <p:tav tm="0">
                                          <p:val>
                                            <p:fltVal val="0"/>
                                          </p:val>
                                        </p:tav>
                                        <p:tav tm="100000">
                                          <p:val>
                                            <p:strVal val="#ppt_w"/>
                                          </p:val>
                                        </p:tav>
                                      </p:tavLst>
                                    </p:anim>
                                    <p:anim calcmode="lin" valueType="num">
                                      <p:cBhvr>
                                        <p:cTn id="12" dur="2750" fill="hold"/>
                                        <p:tgtEl>
                                          <p:spTgt spid="3"/>
                                        </p:tgtEl>
                                        <p:attrNameLst>
                                          <p:attrName>ppt_h</p:attrName>
                                        </p:attrNameLst>
                                      </p:cBhvr>
                                      <p:tavLst>
                                        <p:tav tm="0">
                                          <p:val>
                                            <p:fltVal val="0"/>
                                          </p:val>
                                        </p:tav>
                                        <p:tav tm="100000">
                                          <p:val>
                                            <p:strVal val="#ppt_h"/>
                                          </p:val>
                                        </p:tav>
                                      </p:tavLst>
                                    </p:anim>
                                    <p:anim calcmode="lin" valueType="num">
                                      <p:cBhvr>
                                        <p:cTn id="13" dur="2750" fill="hold"/>
                                        <p:tgtEl>
                                          <p:spTgt spid="3"/>
                                        </p:tgtEl>
                                        <p:attrNameLst>
                                          <p:attrName>ppt_x</p:attrName>
                                        </p:attrNameLst>
                                      </p:cBhvr>
                                      <p:tavLst>
                                        <p:tav tm="0">
                                          <p:val>
                                            <p:fltVal val="0.5"/>
                                          </p:val>
                                        </p:tav>
                                        <p:tav tm="100000">
                                          <p:val>
                                            <p:strVal val="#ppt_x"/>
                                          </p:val>
                                        </p:tav>
                                      </p:tavLst>
                                    </p:anim>
                                    <p:anim calcmode="lin" valueType="num">
                                      <p:cBhvr>
                                        <p:cTn id="14" dur="275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a:scene3d>
            <a:camera prst="orthographicFront"/>
            <a:lightRig rig="threePt" dir="t"/>
          </a:scene3d>
          <a:sp3d>
            <a:bevelT/>
          </a:sp3d>
        </p:spPr>
      </p:pic>
      <p:sp>
        <p:nvSpPr>
          <p:cNvPr id="3" name="2 Rectángulo"/>
          <p:cNvSpPr/>
          <p:nvPr/>
        </p:nvSpPr>
        <p:spPr>
          <a:xfrm>
            <a:off x="899592" y="1196752"/>
            <a:ext cx="7488832" cy="4462760"/>
          </a:xfrm>
          <a:prstGeom prst="rect">
            <a:avLst/>
          </a:prstGeom>
        </p:spPr>
        <p:txBody>
          <a:bodyPr wrap="square">
            <a:spAutoFit/>
            <a:scene3d>
              <a:camera prst="obliqueBottomLeft"/>
              <a:lightRig rig="threePt" dir="t"/>
            </a:scene3d>
            <a:sp3d extrusionH="50800">
              <a:extrusionClr>
                <a:srgbClr val="C00000"/>
              </a:extrusionClr>
            </a:sp3d>
          </a:bodyPr>
          <a:lstStyle/>
          <a:p>
            <a:pPr algn="ctr"/>
            <a:r>
              <a:rPr lang="es-ES" b="1" dirty="0" smtClean="0">
                <a:solidFill>
                  <a:schemeClr val="bg1"/>
                </a:solidFill>
              </a:rPr>
              <a:t>La historia de </a:t>
            </a:r>
            <a:r>
              <a:rPr lang="es-ES" b="1" dirty="0" err="1" smtClean="0">
                <a:solidFill>
                  <a:schemeClr val="bg1"/>
                </a:solidFill>
              </a:rPr>
              <a:t>Athet</a:t>
            </a:r>
            <a:r>
              <a:rPr lang="es-ES" b="1" dirty="0" smtClean="0">
                <a:solidFill>
                  <a:schemeClr val="bg1"/>
                </a:solidFill>
              </a:rPr>
              <a:t> </a:t>
            </a:r>
            <a:r>
              <a:rPr lang="es-ES" b="1" dirty="0" err="1" smtClean="0">
                <a:solidFill>
                  <a:schemeClr val="bg1"/>
                </a:solidFill>
              </a:rPr>
              <a:t>Pyan</a:t>
            </a:r>
            <a:r>
              <a:rPr lang="es-ES" b="1" dirty="0" smtClean="0">
                <a:solidFill>
                  <a:schemeClr val="bg1"/>
                </a:solidFill>
              </a:rPr>
              <a:t> </a:t>
            </a:r>
            <a:r>
              <a:rPr lang="es-ES" b="1" dirty="0" err="1" smtClean="0">
                <a:solidFill>
                  <a:schemeClr val="bg1"/>
                </a:solidFill>
              </a:rPr>
              <a:t>Shinthaw</a:t>
            </a:r>
            <a:r>
              <a:rPr lang="es-ES" b="1" dirty="0" smtClean="0">
                <a:solidFill>
                  <a:schemeClr val="bg1"/>
                </a:solidFill>
              </a:rPr>
              <a:t> </a:t>
            </a:r>
            <a:r>
              <a:rPr lang="es-ES" b="1" dirty="0" err="1" smtClean="0">
                <a:solidFill>
                  <a:schemeClr val="bg1"/>
                </a:solidFill>
              </a:rPr>
              <a:t>Paulu</a:t>
            </a:r>
            <a:r>
              <a:rPr lang="es-ES" b="1" dirty="0" smtClean="0">
                <a:solidFill>
                  <a:schemeClr val="bg1"/>
                </a:solidFill>
              </a:rPr>
              <a:t> – El </a:t>
            </a:r>
            <a:r>
              <a:rPr lang="es-ES" b="1" dirty="0" err="1" smtClean="0">
                <a:solidFill>
                  <a:schemeClr val="bg1"/>
                </a:solidFill>
              </a:rPr>
              <a:t>vió</a:t>
            </a:r>
            <a:r>
              <a:rPr lang="es-ES" b="1" dirty="0" smtClean="0">
                <a:solidFill>
                  <a:schemeClr val="bg1"/>
                </a:solidFill>
              </a:rPr>
              <a:t> a Buda en el infierno.</a:t>
            </a:r>
          </a:p>
          <a:p>
            <a:pPr algn="ctr"/>
            <a:r>
              <a:rPr lang="es-ES" b="1" dirty="0" smtClean="0">
                <a:solidFill>
                  <a:schemeClr val="bg1"/>
                </a:solidFill>
              </a:rPr>
              <a:t>Regresó de la Muerte</a:t>
            </a:r>
          </a:p>
          <a:p>
            <a:pPr algn="ctr"/>
            <a:r>
              <a:rPr lang="es-ES" b="1" dirty="0" smtClean="0">
                <a:solidFill>
                  <a:schemeClr val="bg1"/>
                </a:solidFill>
              </a:rPr>
              <a:t>Por </a:t>
            </a:r>
            <a:r>
              <a:rPr lang="es-ES" b="1" dirty="0" err="1" smtClean="0">
                <a:solidFill>
                  <a:schemeClr val="bg1"/>
                </a:solidFill>
              </a:rPr>
              <a:t>Athet</a:t>
            </a:r>
            <a:r>
              <a:rPr lang="es-ES" b="1" dirty="0" smtClean="0">
                <a:solidFill>
                  <a:schemeClr val="bg1"/>
                </a:solidFill>
              </a:rPr>
              <a:t> </a:t>
            </a:r>
            <a:r>
              <a:rPr lang="es-ES" b="1" dirty="0" err="1" smtClean="0">
                <a:solidFill>
                  <a:schemeClr val="bg1"/>
                </a:solidFill>
              </a:rPr>
              <a:t>Pyan</a:t>
            </a:r>
            <a:r>
              <a:rPr lang="es-ES" b="1" dirty="0" smtClean="0">
                <a:solidFill>
                  <a:schemeClr val="bg1"/>
                </a:solidFill>
              </a:rPr>
              <a:t> </a:t>
            </a:r>
            <a:r>
              <a:rPr lang="es-ES" b="1" dirty="0" err="1" smtClean="0">
                <a:solidFill>
                  <a:schemeClr val="bg1"/>
                </a:solidFill>
              </a:rPr>
              <a:t>Shinthaw</a:t>
            </a:r>
            <a:r>
              <a:rPr lang="es-ES" b="1" dirty="0" smtClean="0">
                <a:solidFill>
                  <a:schemeClr val="bg1"/>
                </a:solidFill>
              </a:rPr>
              <a:t> </a:t>
            </a:r>
            <a:r>
              <a:rPr lang="es-ES" b="1" dirty="0" err="1" smtClean="0">
                <a:solidFill>
                  <a:schemeClr val="bg1"/>
                </a:solidFill>
              </a:rPr>
              <a:t>Paulu</a:t>
            </a:r>
            <a:endParaRPr lang="es-ES" b="1" dirty="0" smtClean="0">
              <a:solidFill>
                <a:schemeClr val="bg1"/>
              </a:solidFill>
            </a:endParaRPr>
          </a:p>
          <a:p>
            <a:pPr algn="ctr"/>
            <a:r>
              <a:rPr lang="es-ES" b="1" dirty="0" smtClean="0">
                <a:solidFill>
                  <a:schemeClr val="bg1"/>
                </a:solidFill>
              </a:rPr>
              <a:t>¡El destacable Testimonio de un monje budista en Myanmar (Birmania) quien retornó a la vida convirtiéndose en un hombre cambiado!</a:t>
            </a:r>
          </a:p>
          <a:p>
            <a:pPr algn="ctr"/>
            <a:r>
              <a:rPr lang="es-ES" sz="3200" b="1" dirty="0" smtClean="0">
                <a:solidFill>
                  <a:schemeClr val="bg1"/>
                </a:solidFill>
              </a:rPr>
              <a:t>Introducción</a:t>
            </a:r>
          </a:p>
          <a:p>
            <a:pPr algn="ctr"/>
            <a:r>
              <a:rPr lang="es-ES" b="1" dirty="0" smtClean="0">
                <a:solidFill>
                  <a:schemeClr val="bg1"/>
                </a:solidFill>
              </a:rPr>
              <a:t>La historia que sigue es una simple traducción de una cinta grabada testimoniando la historia de un hombre con una vida cambiada. No es una entrevista o una biografía, sino simplemente las palabras propias del hombre. Diferentes personas reaccionan de distintas maneras cuando escuchan esta historia. Algunos son inspirados, algunos son escépticos, pocos van a burlarse y ridiculizarse, mientras que otros han estado completamente molestos y enfurecidos, convenciéndose que estas palabras son de un hombre loco debido a lo radical y los milagrosos eventos descritos aquí </a:t>
            </a:r>
          </a:p>
          <a:p>
            <a:pPr algn="ctr"/>
            <a:r>
              <a:rPr lang="es-ES" b="1" dirty="0" smtClean="0">
                <a:solidFill>
                  <a:schemeClr val="bg1"/>
                </a:solidFill>
              </a:rPr>
              <a:t>no se ajustan a su débil imagen del Todopoderoso Dios.</a:t>
            </a:r>
            <a:endParaRPr lang="es-ES" b="1" dirty="0">
              <a:solidFill>
                <a:schemeClr val="bg1"/>
              </a:solidFill>
            </a:endParaRPr>
          </a:p>
        </p:txBody>
      </p:sp>
    </p:spTree>
    <p:extLst>
      <p:ext uri="{BB962C8B-B14F-4D97-AF65-F5344CB8AC3E}">
        <p14:creationId xmlns:p14="http://schemas.microsoft.com/office/powerpoint/2010/main" val="3273043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750" fill="hold"/>
                                        <p:tgtEl>
                                          <p:spTgt spid="2"/>
                                        </p:tgtEl>
                                        <p:attrNameLst>
                                          <p:attrName>ppt_w</p:attrName>
                                        </p:attrNameLst>
                                      </p:cBhvr>
                                      <p:tavLst>
                                        <p:tav tm="0">
                                          <p:val>
                                            <p:strVal val="4/3*#ppt_w"/>
                                          </p:val>
                                        </p:tav>
                                        <p:tav tm="100000">
                                          <p:val>
                                            <p:strVal val="#ppt_w"/>
                                          </p:val>
                                        </p:tav>
                                      </p:tavLst>
                                    </p:anim>
                                    <p:anim calcmode="lin" valueType="num">
                                      <p:cBhvr>
                                        <p:cTn id="8" dur="27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52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750" fill="hold"/>
                                        <p:tgtEl>
                                          <p:spTgt spid="3"/>
                                        </p:tgtEl>
                                        <p:attrNameLst>
                                          <p:attrName>ppt_w</p:attrName>
                                        </p:attrNameLst>
                                      </p:cBhvr>
                                      <p:tavLst>
                                        <p:tav tm="0">
                                          <p:val>
                                            <p:fltVal val="0"/>
                                          </p:val>
                                        </p:tav>
                                        <p:tav tm="100000">
                                          <p:val>
                                            <p:strVal val="#ppt_w"/>
                                          </p:val>
                                        </p:tav>
                                      </p:tavLst>
                                    </p:anim>
                                    <p:anim calcmode="lin" valueType="num">
                                      <p:cBhvr>
                                        <p:cTn id="12" dur="2750" fill="hold"/>
                                        <p:tgtEl>
                                          <p:spTgt spid="3"/>
                                        </p:tgtEl>
                                        <p:attrNameLst>
                                          <p:attrName>ppt_h</p:attrName>
                                        </p:attrNameLst>
                                      </p:cBhvr>
                                      <p:tavLst>
                                        <p:tav tm="0">
                                          <p:val>
                                            <p:fltVal val="0"/>
                                          </p:val>
                                        </p:tav>
                                        <p:tav tm="100000">
                                          <p:val>
                                            <p:strVal val="#ppt_h"/>
                                          </p:val>
                                        </p:tav>
                                      </p:tavLst>
                                    </p:anim>
                                    <p:anim calcmode="lin" valueType="num">
                                      <p:cBhvr>
                                        <p:cTn id="13" dur="2750" fill="hold"/>
                                        <p:tgtEl>
                                          <p:spTgt spid="3"/>
                                        </p:tgtEl>
                                        <p:attrNameLst>
                                          <p:attrName>ppt_x</p:attrName>
                                        </p:attrNameLst>
                                      </p:cBhvr>
                                      <p:tavLst>
                                        <p:tav tm="0">
                                          <p:val>
                                            <p:fltVal val="0.5"/>
                                          </p:val>
                                        </p:tav>
                                        <p:tav tm="100000">
                                          <p:val>
                                            <p:strVal val="#ppt_x"/>
                                          </p:val>
                                        </p:tav>
                                      </p:tavLst>
                                    </p:anim>
                                    <p:anim calcmode="lin" valueType="num">
                                      <p:cBhvr>
                                        <p:cTn id="14" dur="275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a:scene3d>
            <a:camera prst="orthographicFront"/>
            <a:lightRig rig="threePt" dir="t"/>
          </a:scene3d>
          <a:sp3d>
            <a:bevelT/>
          </a:sp3d>
        </p:spPr>
      </p:pic>
      <p:sp>
        <p:nvSpPr>
          <p:cNvPr id="3" name="2 Rectángulo"/>
          <p:cNvSpPr/>
          <p:nvPr/>
        </p:nvSpPr>
        <p:spPr>
          <a:xfrm>
            <a:off x="323528" y="3068960"/>
            <a:ext cx="8568952" cy="3416320"/>
          </a:xfrm>
          <a:prstGeom prst="rect">
            <a:avLst/>
          </a:prstGeom>
          <a:scene3d>
            <a:camera prst="obliqueBottomLeft"/>
            <a:lightRig rig="threePt" dir="t"/>
          </a:scene3d>
        </p:spPr>
        <p:txBody>
          <a:bodyPr wrap="square">
            <a:spAutoFit/>
            <a:scene3d>
              <a:camera prst="obliqueBottomLeft"/>
              <a:lightRig rig="threePt" dir="t"/>
            </a:scene3d>
            <a:sp3d extrusionH="50800">
              <a:extrusionClr>
                <a:schemeClr val="accent6">
                  <a:lumMod val="75000"/>
                </a:schemeClr>
              </a:extrusionClr>
            </a:sp3d>
          </a:bodyPr>
          <a:lstStyle/>
          <a:p>
            <a:pPr algn="ctr"/>
            <a:r>
              <a:rPr lang="es-ES" b="1" dirty="0" smtClean="0">
                <a:solidFill>
                  <a:schemeClr val="bg1"/>
                </a:solidFill>
              </a:rPr>
              <a:t>Un Ferviente Discípulo de Buda</a:t>
            </a:r>
          </a:p>
          <a:p>
            <a:pPr algn="ctr"/>
            <a:r>
              <a:rPr lang="es-ES" b="1" dirty="0" smtClean="0">
                <a:solidFill>
                  <a:schemeClr val="bg1"/>
                </a:solidFill>
              </a:rPr>
              <a:t>Cuando tenía la edad de 19 años con 3 meses (1977) me convertí en un monje regular. </a:t>
            </a:r>
          </a:p>
          <a:p>
            <a:pPr algn="ctr"/>
            <a:r>
              <a:rPr lang="es-ES" b="1" dirty="0" smtClean="0">
                <a:solidFill>
                  <a:schemeClr val="bg1"/>
                </a:solidFill>
              </a:rPr>
              <a:t>El monje mayor de mi monasterio me dio un nombre budista, en el cual es costumbre</a:t>
            </a:r>
          </a:p>
          <a:p>
            <a:pPr algn="ctr"/>
            <a:r>
              <a:rPr lang="es-ES" b="1" dirty="0" smtClean="0">
                <a:solidFill>
                  <a:schemeClr val="bg1"/>
                </a:solidFill>
              </a:rPr>
              <a:t> en nuestro país. Yo era llamado U Nata </a:t>
            </a:r>
            <a:r>
              <a:rPr lang="es-ES" b="1" dirty="0" err="1" smtClean="0">
                <a:solidFill>
                  <a:schemeClr val="bg1"/>
                </a:solidFill>
              </a:rPr>
              <a:t>Pannita</a:t>
            </a:r>
            <a:r>
              <a:rPr lang="es-ES" b="1" dirty="0" smtClean="0">
                <a:solidFill>
                  <a:schemeClr val="bg1"/>
                </a:solidFill>
              </a:rPr>
              <a:t> </a:t>
            </a:r>
            <a:r>
              <a:rPr lang="es-ES" b="1" dirty="0" err="1" smtClean="0">
                <a:solidFill>
                  <a:schemeClr val="bg1"/>
                </a:solidFill>
              </a:rPr>
              <a:t>Ashinthuriya</a:t>
            </a:r>
            <a:r>
              <a:rPr lang="es-ES" b="1" dirty="0" smtClean="0">
                <a:solidFill>
                  <a:schemeClr val="bg1"/>
                </a:solidFill>
              </a:rPr>
              <a:t>. Cuando nos convertimos en monje ya no usamos el nombre que se nos dio de nacimiento por nuestros padres.</a:t>
            </a:r>
          </a:p>
          <a:p>
            <a:pPr algn="ctr"/>
            <a:r>
              <a:rPr lang="es-ES" b="1" dirty="0" smtClean="0">
                <a:solidFill>
                  <a:schemeClr val="bg1"/>
                </a:solidFill>
              </a:rPr>
              <a:t> El nombre de nuestro monasterio que viví es llamado </a:t>
            </a:r>
            <a:r>
              <a:rPr lang="es-ES" b="1" dirty="0" err="1" smtClean="0">
                <a:solidFill>
                  <a:schemeClr val="bg1"/>
                </a:solidFill>
              </a:rPr>
              <a:t>Mandalay</a:t>
            </a:r>
            <a:r>
              <a:rPr lang="es-ES" b="1" dirty="0" smtClean="0">
                <a:solidFill>
                  <a:schemeClr val="bg1"/>
                </a:solidFill>
              </a:rPr>
              <a:t> </a:t>
            </a:r>
            <a:r>
              <a:rPr lang="es-ES" b="1" dirty="0" err="1" smtClean="0">
                <a:solidFill>
                  <a:schemeClr val="bg1"/>
                </a:solidFill>
              </a:rPr>
              <a:t>Kyaikasan</a:t>
            </a:r>
            <a:r>
              <a:rPr lang="es-ES" b="1" dirty="0" smtClean="0">
                <a:solidFill>
                  <a:schemeClr val="bg1"/>
                </a:solidFill>
              </a:rPr>
              <a:t> </a:t>
            </a:r>
            <a:r>
              <a:rPr lang="es-ES" b="1" dirty="0" err="1" smtClean="0">
                <a:solidFill>
                  <a:schemeClr val="bg1"/>
                </a:solidFill>
              </a:rPr>
              <a:t>Kyaing</a:t>
            </a:r>
            <a:r>
              <a:rPr lang="es-ES" b="1" dirty="0" smtClean="0">
                <a:solidFill>
                  <a:schemeClr val="bg1"/>
                </a:solidFill>
              </a:rPr>
              <a:t>. </a:t>
            </a:r>
          </a:p>
          <a:p>
            <a:pPr algn="ctr"/>
            <a:r>
              <a:rPr lang="es-ES" b="1" dirty="0" smtClean="0">
                <a:solidFill>
                  <a:schemeClr val="bg1"/>
                </a:solidFill>
              </a:rPr>
              <a:t>El nombre del monje mayor fue llamado U </a:t>
            </a:r>
            <a:r>
              <a:rPr lang="es-ES" b="1" dirty="0" err="1" smtClean="0">
                <a:solidFill>
                  <a:schemeClr val="bg1"/>
                </a:solidFill>
              </a:rPr>
              <a:t>Zadila</a:t>
            </a:r>
            <a:r>
              <a:rPr lang="es-ES" b="1" dirty="0" smtClean="0">
                <a:solidFill>
                  <a:schemeClr val="bg1"/>
                </a:solidFill>
              </a:rPr>
              <a:t> </a:t>
            </a:r>
            <a:r>
              <a:rPr lang="es-ES" b="1" dirty="0" err="1" smtClean="0">
                <a:solidFill>
                  <a:schemeClr val="bg1"/>
                </a:solidFill>
              </a:rPr>
              <a:t>Kyar</a:t>
            </a:r>
            <a:r>
              <a:rPr lang="es-ES" b="1" dirty="0" smtClean="0">
                <a:solidFill>
                  <a:schemeClr val="bg1"/>
                </a:solidFill>
              </a:rPr>
              <a:t> Ni Kan </a:t>
            </a:r>
            <a:r>
              <a:rPr lang="es-ES" b="1" dirty="0" err="1" smtClean="0">
                <a:solidFill>
                  <a:schemeClr val="bg1"/>
                </a:solidFill>
              </a:rPr>
              <a:t>Sayadaw</a:t>
            </a:r>
            <a:r>
              <a:rPr lang="es-ES" b="1" dirty="0" smtClean="0">
                <a:solidFill>
                  <a:schemeClr val="bg1"/>
                </a:solidFill>
              </a:rPr>
              <a:t>. </a:t>
            </a:r>
            <a:r>
              <a:rPr lang="es-ES" b="1" dirty="0">
                <a:solidFill>
                  <a:schemeClr val="bg1"/>
                </a:solidFill>
              </a:rPr>
              <a:t>É</a:t>
            </a:r>
            <a:r>
              <a:rPr lang="es-ES" b="1" dirty="0" smtClean="0">
                <a:solidFill>
                  <a:schemeClr val="bg1"/>
                </a:solidFill>
              </a:rPr>
              <a:t>l era </a:t>
            </a:r>
            <a:r>
              <a:rPr lang="es-ES" b="1" dirty="0">
                <a:solidFill>
                  <a:schemeClr val="bg1"/>
                </a:solidFill>
              </a:rPr>
              <a:t>e</a:t>
            </a:r>
            <a:r>
              <a:rPr lang="es-ES" b="1" dirty="0" smtClean="0">
                <a:solidFill>
                  <a:schemeClr val="bg1"/>
                </a:solidFill>
              </a:rPr>
              <a:t>l más famoso monje budista en todo Myanmar en ese tiempo. Cada uno sabía quién era. Él fue ampliamente honrado por el pueblo y respetado como un gran maestro. Yo digo </a:t>
            </a:r>
          </a:p>
          <a:p>
            <a:pPr algn="ctr"/>
            <a:r>
              <a:rPr lang="es-ES" b="1" dirty="0" smtClean="0">
                <a:solidFill>
                  <a:schemeClr val="bg1"/>
                </a:solidFill>
              </a:rPr>
              <a:t>él "fue" porque en 1983 repentinamente murió cuando estaba involucrado en un </a:t>
            </a:r>
          </a:p>
          <a:p>
            <a:pPr algn="ctr"/>
            <a:r>
              <a:rPr lang="es-ES" b="1" dirty="0" smtClean="0">
                <a:solidFill>
                  <a:schemeClr val="bg1"/>
                </a:solidFill>
              </a:rPr>
              <a:t>accidente fatal de automóvil. Su muerte conmocionó a todos. </a:t>
            </a:r>
          </a:p>
          <a:p>
            <a:pPr algn="ctr"/>
            <a:r>
              <a:rPr lang="es-ES" b="1" dirty="0" smtClean="0">
                <a:solidFill>
                  <a:schemeClr val="bg1"/>
                </a:solidFill>
              </a:rPr>
              <a:t>En aquel tiempo había sido un monje por seis años.</a:t>
            </a:r>
          </a:p>
        </p:txBody>
      </p:sp>
    </p:spTree>
    <p:extLst>
      <p:ext uri="{BB962C8B-B14F-4D97-AF65-F5344CB8AC3E}">
        <p14:creationId xmlns:p14="http://schemas.microsoft.com/office/powerpoint/2010/main" val="244986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750" fill="hold"/>
                                        <p:tgtEl>
                                          <p:spTgt spid="2"/>
                                        </p:tgtEl>
                                        <p:attrNameLst>
                                          <p:attrName>ppt_w</p:attrName>
                                        </p:attrNameLst>
                                      </p:cBhvr>
                                      <p:tavLst>
                                        <p:tav tm="0">
                                          <p:val>
                                            <p:strVal val="4/3*#ppt_w"/>
                                          </p:val>
                                        </p:tav>
                                        <p:tav tm="100000">
                                          <p:val>
                                            <p:strVal val="#ppt_w"/>
                                          </p:val>
                                        </p:tav>
                                      </p:tavLst>
                                    </p:anim>
                                    <p:anim calcmode="lin" valueType="num">
                                      <p:cBhvr>
                                        <p:cTn id="8" dur="27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52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750" fill="hold"/>
                                        <p:tgtEl>
                                          <p:spTgt spid="3"/>
                                        </p:tgtEl>
                                        <p:attrNameLst>
                                          <p:attrName>ppt_w</p:attrName>
                                        </p:attrNameLst>
                                      </p:cBhvr>
                                      <p:tavLst>
                                        <p:tav tm="0">
                                          <p:val>
                                            <p:fltVal val="0"/>
                                          </p:val>
                                        </p:tav>
                                        <p:tav tm="100000">
                                          <p:val>
                                            <p:strVal val="#ppt_w"/>
                                          </p:val>
                                        </p:tav>
                                      </p:tavLst>
                                    </p:anim>
                                    <p:anim calcmode="lin" valueType="num">
                                      <p:cBhvr>
                                        <p:cTn id="12" dur="2750" fill="hold"/>
                                        <p:tgtEl>
                                          <p:spTgt spid="3"/>
                                        </p:tgtEl>
                                        <p:attrNameLst>
                                          <p:attrName>ppt_h</p:attrName>
                                        </p:attrNameLst>
                                      </p:cBhvr>
                                      <p:tavLst>
                                        <p:tav tm="0">
                                          <p:val>
                                            <p:fltVal val="0"/>
                                          </p:val>
                                        </p:tav>
                                        <p:tav tm="100000">
                                          <p:val>
                                            <p:strVal val="#ppt_h"/>
                                          </p:val>
                                        </p:tav>
                                      </p:tavLst>
                                    </p:anim>
                                    <p:anim calcmode="lin" valueType="num">
                                      <p:cBhvr>
                                        <p:cTn id="13" dur="2750" fill="hold"/>
                                        <p:tgtEl>
                                          <p:spTgt spid="3"/>
                                        </p:tgtEl>
                                        <p:attrNameLst>
                                          <p:attrName>ppt_x</p:attrName>
                                        </p:attrNameLst>
                                      </p:cBhvr>
                                      <p:tavLst>
                                        <p:tav tm="0">
                                          <p:val>
                                            <p:fltVal val="0.5"/>
                                          </p:val>
                                        </p:tav>
                                        <p:tav tm="100000">
                                          <p:val>
                                            <p:strVal val="#ppt_x"/>
                                          </p:val>
                                        </p:tav>
                                      </p:tavLst>
                                    </p:anim>
                                    <p:anim calcmode="lin" valueType="num">
                                      <p:cBhvr>
                                        <p:cTn id="14" dur="275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a:scene3d>
            <a:camera prst="orthographicFront"/>
            <a:lightRig rig="threePt" dir="t"/>
          </a:scene3d>
          <a:sp3d>
            <a:bevelT/>
          </a:sp3d>
        </p:spPr>
      </p:pic>
      <p:sp>
        <p:nvSpPr>
          <p:cNvPr id="3" name="2 Rectángulo"/>
          <p:cNvSpPr/>
          <p:nvPr/>
        </p:nvSpPr>
        <p:spPr>
          <a:xfrm>
            <a:off x="395536" y="3789040"/>
            <a:ext cx="8496944" cy="2585323"/>
          </a:xfrm>
          <a:prstGeom prst="rect">
            <a:avLst/>
          </a:prstGeom>
        </p:spPr>
        <p:txBody>
          <a:bodyPr wrap="square">
            <a:spAutoFit/>
            <a:scene3d>
              <a:camera prst="obliqueBottomLeft"/>
              <a:lightRig rig="threePt" dir="t"/>
            </a:scene3d>
            <a:sp3d extrusionH="44450">
              <a:extrusionClr>
                <a:schemeClr val="accent6">
                  <a:lumMod val="75000"/>
                </a:schemeClr>
              </a:extrusionClr>
            </a:sp3d>
          </a:bodyPr>
          <a:lstStyle/>
          <a:p>
            <a:pPr algn="ctr"/>
            <a:r>
              <a:rPr lang="es-ES" b="1" dirty="0" smtClean="0">
                <a:solidFill>
                  <a:schemeClr val="bg1"/>
                </a:solidFill>
              </a:rPr>
              <a:t>Traté duramente de ser el mejor monje como podía y seguir todos sus preceptos </a:t>
            </a:r>
          </a:p>
          <a:p>
            <a:pPr algn="ctr"/>
            <a:r>
              <a:rPr lang="es-ES" b="1" dirty="0" smtClean="0">
                <a:solidFill>
                  <a:schemeClr val="bg1"/>
                </a:solidFill>
              </a:rPr>
              <a:t>del budismo. De un escenario me mudé a un cementerio donde viví meditando continuamente. Algunos monjes quienes realmente quieren saber las verdades del Buda hacen cosas como yo lo hice. Algunos se internan profundamente en los </a:t>
            </a:r>
          </a:p>
          <a:p>
            <a:pPr algn="ctr"/>
            <a:r>
              <a:rPr lang="es-ES" b="1" dirty="0" smtClean="0">
                <a:solidFill>
                  <a:schemeClr val="bg1"/>
                </a:solidFill>
              </a:rPr>
              <a:t>bosques donde llevan una vida de negación y pobreza. Busqué en privar mi egoísmo, pensamientos y deseos para escapar de la debilidad y sufrimiento y liberarme del ciclo de este mundo. En el cementerio no tuve temor de los fantasmas. Trataba de conseguir una tal paz interna y de autorrealización que incluso un mosquito aterrizó en mi </a:t>
            </a:r>
          </a:p>
          <a:p>
            <a:pPr algn="ctr"/>
            <a:r>
              <a:rPr lang="es-ES" b="1" dirty="0" smtClean="0">
                <a:solidFill>
                  <a:schemeClr val="bg1"/>
                </a:solidFill>
              </a:rPr>
              <a:t>brazo y dejé que me picara en lugar de desdeñarlo.</a:t>
            </a:r>
            <a:endParaRPr lang="es-ES" b="1" dirty="0">
              <a:solidFill>
                <a:schemeClr val="bg1"/>
              </a:solidFill>
            </a:endParaRPr>
          </a:p>
        </p:txBody>
      </p:sp>
    </p:spTree>
    <p:extLst>
      <p:ext uri="{BB962C8B-B14F-4D97-AF65-F5344CB8AC3E}">
        <p14:creationId xmlns:p14="http://schemas.microsoft.com/office/powerpoint/2010/main" val="2132787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750" fill="hold"/>
                                        <p:tgtEl>
                                          <p:spTgt spid="2"/>
                                        </p:tgtEl>
                                        <p:attrNameLst>
                                          <p:attrName>ppt_w</p:attrName>
                                        </p:attrNameLst>
                                      </p:cBhvr>
                                      <p:tavLst>
                                        <p:tav tm="0">
                                          <p:val>
                                            <p:strVal val="4/3*#ppt_w"/>
                                          </p:val>
                                        </p:tav>
                                        <p:tav tm="100000">
                                          <p:val>
                                            <p:strVal val="#ppt_w"/>
                                          </p:val>
                                        </p:tav>
                                      </p:tavLst>
                                    </p:anim>
                                    <p:anim calcmode="lin" valueType="num">
                                      <p:cBhvr>
                                        <p:cTn id="8" dur="27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52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750" fill="hold"/>
                                        <p:tgtEl>
                                          <p:spTgt spid="3"/>
                                        </p:tgtEl>
                                        <p:attrNameLst>
                                          <p:attrName>ppt_w</p:attrName>
                                        </p:attrNameLst>
                                      </p:cBhvr>
                                      <p:tavLst>
                                        <p:tav tm="0">
                                          <p:val>
                                            <p:fltVal val="0"/>
                                          </p:val>
                                        </p:tav>
                                        <p:tav tm="100000">
                                          <p:val>
                                            <p:strVal val="#ppt_w"/>
                                          </p:val>
                                        </p:tav>
                                      </p:tavLst>
                                    </p:anim>
                                    <p:anim calcmode="lin" valueType="num">
                                      <p:cBhvr>
                                        <p:cTn id="12" dur="2750" fill="hold"/>
                                        <p:tgtEl>
                                          <p:spTgt spid="3"/>
                                        </p:tgtEl>
                                        <p:attrNameLst>
                                          <p:attrName>ppt_h</p:attrName>
                                        </p:attrNameLst>
                                      </p:cBhvr>
                                      <p:tavLst>
                                        <p:tav tm="0">
                                          <p:val>
                                            <p:fltVal val="0"/>
                                          </p:val>
                                        </p:tav>
                                        <p:tav tm="100000">
                                          <p:val>
                                            <p:strVal val="#ppt_h"/>
                                          </p:val>
                                        </p:tav>
                                      </p:tavLst>
                                    </p:anim>
                                    <p:anim calcmode="lin" valueType="num">
                                      <p:cBhvr>
                                        <p:cTn id="13" dur="2750" fill="hold"/>
                                        <p:tgtEl>
                                          <p:spTgt spid="3"/>
                                        </p:tgtEl>
                                        <p:attrNameLst>
                                          <p:attrName>ppt_x</p:attrName>
                                        </p:attrNameLst>
                                      </p:cBhvr>
                                      <p:tavLst>
                                        <p:tav tm="0">
                                          <p:val>
                                            <p:fltVal val="0.5"/>
                                          </p:val>
                                        </p:tav>
                                        <p:tav tm="100000">
                                          <p:val>
                                            <p:strVal val="#ppt_x"/>
                                          </p:val>
                                        </p:tav>
                                      </p:tavLst>
                                    </p:anim>
                                    <p:anim calcmode="lin" valueType="num">
                                      <p:cBhvr>
                                        <p:cTn id="14" dur="275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a:scene3d>
            <a:camera prst="orthographicFront"/>
            <a:lightRig rig="threePt" dir="t"/>
          </a:scene3d>
          <a:sp3d>
            <a:bevelT/>
          </a:sp3d>
        </p:spPr>
      </p:pic>
      <p:sp>
        <p:nvSpPr>
          <p:cNvPr id="3" name="2 Rectángulo"/>
          <p:cNvSpPr/>
          <p:nvPr/>
        </p:nvSpPr>
        <p:spPr>
          <a:xfrm>
            <a:off x="251520" y="3573016"/>
            <a:ext cx="8640960" cy="3139321"/>
          </a:xfrm>
          <a:prstGeom prst="rect">
            <a:avLst/>
          </a:prstGeom>
        </p:spPr>
        <p:txBody>
          <a:bodyPr wrap="square">
            <a:spAutoFit/>
            <a:scene3d>
              <a:camera prst="obliqueBottomLeft"/>
              <a:lightRig rig="threePt" dir="t"/>
            </a:scene3d>
            <a:sp3d extrusionH="44450">
              <a:extrusionClr>
                <a:schemeClr val="accent6">
                  <a:lumMod val="75000"/>
                </a:schemeClr>
              </a:extrusionClr>
            </a:sp3d>
          </a:bodyPr>
          <a:lstStyle/>
          <a:p>
            <a:pPr algn="ctr"/>
            <a:r>
              <a:rPr lang="es-ES" b="1" dirty="0" smtClean="0">
                <a:solidFill>
                  <a:schemeClr val="bg1"/>
                </a:solidFill>
              </a:rPr>
              <a:t>Por </a:t>
            </a:r>
            <a:r>
              <a:rPr lang="es-ES" b="1" dirty="0">
                <a:solidFill>
                  <a:schemeClr val="bg1"/>
                </a:solidFill>
              </a:rPr>
              <a:t>años me esforcé de ser el mejor monje como podía y no dañar cualquier ser viviente. Estudié las enseñanzas de santos budistas precisamente como mis antepasados lo hicieron antes de mí. Mi vida pasó a ser un monje hasta que caí muy pero muy enfermo. Estaba en </a:t>
            </a:r>
            <a:r>
              <a:rPr lang="es-ES" b="1" dirty="0" err="1">
                <a:solidFill>
                  <a:schemeClr val="bg1"/>
                </a:solidFill>
              </a:rPr>
              <a:t>Mandalay</a:t>
            </a:r>
            <a:r>
              <a:rPr lang="es-ES" b="1" dirty="0">
                <a:solidFill>
                  <a:schemeClr val="bg1"/>
                </a:solidFill>
              </a:rPr>
              <a:t> en ese tiempo y tuve que ser llevado al hospital para tratamientos. ¡Los doctores hicieron algunas pruebas en mí y me dijeron que tenía ambas Fiebre Amarilla y Malaria al mismo tiempo! </a:t>
            </a:r>
            <a:r>
              <a:rPr lang="es-ES" b="1" dirty="0" smtClean="0">
                <a:solidFill>
                  <a:schemeClr val="bg1"/>
                </a:solidFill>
              </a:rPr>
              <a:t>Después de </a:t>
            </a:r>
            <a:r>
              <a:rPr lang="es-ES" b="1" dirty="0">
                <a:solidFill>
                  <a:schemeClr val="bg1"/>
                </a:solidFill>
              </a:rPr>
              <a:t>aproximadamente un mes en el hospital estuve peor. Los doctores me dijeron que no había ninguna esperanza en recuperarme y me dieron de baja para hacer los preparativos para la muerte. Esta es una breve descripción de mi pasado. Me gustaría contarles de algunas cosas extraordinarias </a:t>
            </a:r>
            <a:endParaRPr lang="es-ES" b="1" dirty="0" smtClean="0">
              <a:solidFill>
                <a:schemeClr val="bg1"/>
              </a:solidFill>
            </a:endParaRPr>
          </a:p>
          <a:p>
            <a:pPr algn="ctr"/>
            <a:r>
              <a:rPr lang="es-ES" b="1" dirty="0" smtClean="0">
                <a:solidFill>
                  <a:schemeClr val="bg1"/>
                </a:solidFill>
              </a:rPr>
              <a:t>que </a:t>
            </a:r>
            <a:r>
              <a:rPr lang="es-ES" b="1" dirty="0">
                <a:solidFill>
                  <a:schemeClr val="bg1"/>
                </a:solidFill>
              </a:rPr>
              <a:t>me acontecieron después en ese tiempo…</a:t>
            </a:r>
          </a:p>
          <a:p>
            <a:pPr algn="ctr"/>
            <a:endParaRPr lang="es-ES" b="1" dirty="0">
              <a:solidFill>
                <a:schemeClr val="bg1"/>
              </a:solidFill>
            </a:endParaRPr>
          </a:p>
        </p:txBody>
      </p:sp>
    </p:spTree>
    <p:extLst>
      <p:ext uri="{BB962C8B-B14F-4D97-AF65-F5344CB8AC3E}">
        <p14:creationId xmlns:p14="http://schemas.microsoft.com/office/powerpoint/2010/main" val="3896017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750" fill="hold"/>
                                        <p:tgtEl>
                                          <p:spTgt spid="2"/>
                                        </p:tgtEl>
                                        <p:attrNameLst>
                                          <p:attrName>ppt_w</p:attrName>
                                        </p:attrNameLst>
                                      </p:cBhvr>
                                      <p:tavLst>
                                        <p:tav tm="0">
                                          <p:val>
                                            <p:strVal val="4/3*#ppt_w"/>
                                          </p:val>
                                        </p:tav>
                                        <p:tav tm="100000">
                                          <p:val>
                                            <p:strVal val="#ppt_w"/>
                                          </p:val>
                                        </p:tav>
                                      </p:tavLst>
                                    </p:anim>
                                    <p:anim calcmode="lin" valueType="num">
                                      <p:cBhvr>
                                        <p:cTn id="8" dur="27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52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750" fill="hold"/>
                                        <p:tgtEl>
                                          <p:spTgt spid="3"/>
                                        </p:tgtEl>
                                        <p:attrNameLst>
                                          <p:attrName>ppt_w</p:attrName>
                                        </p:attrNameLst>
                                      </p:cBhvr>
                                      <p:tavLst>
                                        <p:tav tm="0">
                                          <p:val>
                                            <p:fltVal val="0"/>
                                          </p:val>
                                        </p:tav>
                                        <p:tav tm="100000">
                                          <p:val>
                                            <p:strVal val="#ppt_w"/>
                                          </p:val>
                                        </p:tav>
                                      </p:tavLst>
                                    </p:anim>
                                    <p:anim calcmode="lin" valueType="num">
                                      <p:cBhvr>
                                        <p:cTn id="12" dur="2750" fill="hold"/>
                                        <p:tgtEl>
                                          <p:spTgt spid="3"/>
                                        </p:tgtEl>
                                        <p:attrNameLst>
                                          <p:attrName>ppt_h</p:attrName>
                                        </p:attrNameLst>
                                      </p:cBhvr>
                                      <p:tavLst>
                                        <p:tav tm="0">
                                          <p:val>
                                            <p:fltVal val="0"/>
                                          </p:val>
                                        </p:tav>
                                        <p:tav tm="100000">
                                          <p:val>
                                            <p:strVal val="#ppt_h"/>
                                          </p:val>
                                        </p:tav>
                                      </p:tavLst>
                                    </p:anim>
                                    <p:anim calcmode="lin" valueType="num">
                                      <p:cBhvr>
                                        <p:cTn id="13" dur="2750" fill="hold"/>
                                        <p:tgtEl>
                                          <p:spTgt spid="3"/>
                                        </p:tgtEl>
                                        <p:attrNameLst>
                                          <p:attrName>ppt_x</p:attrName>
                                        </p:attrNameLst>
                                      </p:cBhvr>
                                      <p:tavLst>
                                        <p:tav tm="0">
                                          <p:val>
                                            <p:fltVal val="0.5"/>
                                          </p:val>
                                        </p:tav>
                                        <p:tav tm="100000">
                                          <p:val>
                                            <p:strVal val="#ppt_x"/>
                                          </p:val>
                                        </p:tav>
                                      </p:tavLst>
                                    </p:anim>
                                    <p:anim calcmode="lin" valueType="num">
                                      <p:cBhvr>
                                        <p:cTn id="14" dur="275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a:scene3d>
            <a:camera prst="orthographicFront"/>
            <a:lightRig rig="threePt" dir="t"/>
          </a:scene3d>
          <a:sp3d>
            <a:bevelT/>
          </a:sp3d>
        </p:spPr>
      </p:pic>
      <p:sp>
        <p:nvSpPr>
          <p:cNvPr id="3" name="2 Rectángulo"/>
          <p:cNvSpPr/>
          <p:nvPr/>
        </p:nvSpPr>
        <p:spPr>
          <a:xfrm>
            <a:off x="611560" y="4221088"/>
            <a:ext cx="7920880" cy="2308324"/>
          </a:xfrm>
          <a:prstGeom prst="rect">
            <a:avLst/>
          </a:prstGeom>
        </p:spPr>
        <p:txBody>
          <a:bodyPr wrap="square">
            <a:spAutoFit/>
            <a:scene3d>
              <a:camera prst="obliqueBottomLeft"/>
              <a:lightRig rig="threePt" dir="t"/>
            </a:scene3d>
            <a:sp3d extrusionH="44450">
              <a:extrusionClr>
                <a:schemeClr val="accent6">
                  <a:lumMod val="75000"/>
                </a:schemeClr>
              </a:extrusionClr>
            </a:sp3d>
          </a:bodyPr>
          <a:lstStyle/>
          <a:p>
            <a:pPr algn="ctr"/>
            <a:r>
              <a:rPr lang="es-ES" b="1" dirty="0" smtClean="0">
                <a:solidFill>
                  <a:schemeClr val="bg1"/>
                </a:solidFill>
              </a:rPr>
              <a:t>Una </a:t>
            </a:r>
            <a:r>
              <a:rPr lang="es-ES" b="1" dirty="0">
                <a:solidFill>
                  <a:schemeClr val="bg1"/>
                </a:solidFill>
              </a:rPr>
              <a:t>Visión que Cambió Mi Vida para </a:t>
            </a:r>
            <a:r>
              <a:rPr lang="es-ES" b="1" dirty="0" smtClean="0">
                <a:solidFill>
                  <a:schemeClr val="bg1"/>
                </a:solidFill>
              </a:rPr>
              <a:t>Siempre</a:t>
            </a:r>
            <a:endParaRPr lang="es-ES" b="1" dirty="0">
              <a:solidFill>
                <a:schemeClr val="bg1"/>
              </a:solidFill>
            </a:endParaRPr>
          </a:p>
          <a:p>
            <a:pPr algn="ctr"/>
            <a:r>
              <a:rPr lang="es-ES" b="1" dirty="0">
                <a:solidFill>
                  <a:schemeClr val="bg1"/>
                </a:solidFill>
              </a:rPr>
              <a:t>Después que fui dado de baja del hospital regresé al monasterio donde otros monjes me cuidaron. La debilidad crecía y </a:t>
            </a:r>
            <a:r>
              <a:rPr lang="es-ES" b="1" dirty="0" smtClean="0">
                <a:solidFill>
                  <a:schemeClr val="bg1"/>
                </a:solidFill>
              </a:rPr>
              <a:t>crecía </a:t>
            </a:r>
            <a:r>
              <a:rPr lang="es-ES" b="1" dirty="0">
                <a:solidFill>
                  <a:schemeClr val="bg1"/>
                </a:solidFill>
              </a:rPr>
              <a:t>y estuve decaído hasta la inconsciencia. Aprendí más tarde que realmente morí por tres días. Mi cuerpo decayó y apestaba a muerto y mi corazón paró de latir. Mi cuerpo </a:t>
            </a:r>
            <a:r>
              <a:rPr lang="es-ES" b="1" dirty="0" smtClean="0">
                <a:solidFill>
                  <a:schemeClr val="bg1"/>
                </a:solidFill>
              </a:rPr>
              <a:t>fue</a:t>
            </a:r>
          </a:p>
          <a:p>
            <a:pPr algn="ctr"/>
            <a:r>
              <a:rPr lang="es-ES" b="1" dirty="0" smtClean="0">
                <a:solidFill>
                  <a:schemeClr val="bg1"/>
                </a:solidFill>
              </a:rPr>
              <a:t> </a:t>
            </a:r>
            <a:r>
              <a:rPr lang="es-ES" b="1" dirty="0">
                <a:solidFill>
                  <a:schemeClr val="bg1"/>
                </a:solidFill>
              </a:rPr>
              <a:t>preparado para la cremación y fue </a:t>
            </a:r>
            <a:r>
              <a:rPr lang="es-ES" b="1" dirty="0" smtClean="0">
                <a:solidFill>
                  <a:schemeClr val="bg1"/>
                </a:solidFill>
              </a:rPr>
              <a:t>colocado </a:t>
            </a:r>
            <a:r>
              <a:rPr lang="es-ES" b="1" dirty="0">
                <a:solidFill>
                  <a:schemeClr val="bg1"/>
                </a:solidFill>
              </a:rPr>
              <a:t>a través de tradicionales </a:t>
            </a:r>
            <a:endParaRPr lang="es-ES" b="1" dirty="0" smtClean="0">
              <a:solidFill>
                <a:schemeClr val="bg1"/>
              </a:solidFill>
            </a:endParaRPr>
          </a:p>
          <a:p>
            <a:pPr algn="ctr"/>
            <a:r>
              <a:rPr lang="es-ES" b="1" dirty="0" smtClean="0">
                <a:solidFill>
                  <a:schemeClr val="bg1"/>
                </a:solidFill>
              </a:rPr>
              <a:t>ritos de </a:t>
            </a:r>
            <a:r>
              <a:rPr lang="es-ES" b="1" dirty="0">
                <a:solidFill>
                  <a:schemeClr val="bg1"/>
                </a:solidFill>
              </a:rPr>
              <a:t>purificación budista.</a:t>
            </a:r>
          </a:p>
          <a:p>
            <a:pPr algn="ctr"/>
            <a:endParaRPr lang="es-ES" b="1" dirty="0">
              <a:solidFill>
                <a:schemeClr val="bg1"/>
              </a:solidFill>
            </a:endParaRPr>
          </a:p>
        </p:txBody>
      </p:sp>
    </p:spTree>
    <p:extLst>
      <p:ext uri="{BB962C8B-B14F-4D97-AF65-F5344CB8AC3E}">
        <p14:creationId xmlns:p14="http://schemas.microsoft.com/office/powerpoint/2010/main" val="2140726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750" fill="hold"/>
                                        <p:tgtEl>
                                          <p:spTgt spid="2"/>
                                        </p:tgtEl>
                                        <p:attrNameLst>
                                          <p:attrName>ppt_w</p:attrName>
                                        </p:attrNameLst>
                                      </p:cBhvr>
                                      <p:tavLst>
                                        <p:tav tm="0">
                                          <p:val>
                                            <p:strVal val="4/3*#ppt_w"/>
                                          </p:val>
                                        </p:tav>
                                        <p:tav tm="100000">
                                          <p:val>
                                            <p:strVal val="#ppt_w"/>
                                          </p:val>
                                        </p:tav>
                                      </p:tavLst>
                                    </p:anim>
                                    <p:anim calcmode="lin" valueType="num">
                                      <p:cBhvr>
                                        <p:cTn id="8" dur="27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52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750" fill="hold"/>
                                        <p:tgtEl>
                                          <p:spTgt spid="3"/>
                                        </p:tgtEl>
                                        <p:attrNameLst>
                                          <p:attrName>ppt_w</p:attrName>
                                        </p:attrNameLst>
                                      </p:cBhvr>
                                      <p:tavLst>
                                        <p:tav tm="0">
                                          <p:val>
                                            <p:fltVal val="0"/>
                                          </p:val>
                                        </p:tav>
                                        <p:tav tm="100000">
                                          <p:val>
                                            <p:strVal val="#ppt_w"/>
                                          </p:val>
                                        </p:tav>
                                      </p:tavLst>
                                    </p:anim>
                                    <p:anim calcmode="lin" valueType="num">
                                      <p:cBhvr>
                                        <p:cTn id="12" dur="2750" fill="hold"/>
                                        <p:tgtEl>
                                          <p:spTgt spid="3"/>
                                        </p:tgtEl>
                                        <p:attrNameLst>
                                          <p:attrName>ppt_h</p:attrName>
                                        </p:attrNameLst>
                                      </p:cBhvr>
                                      <p:tavLst>
                                        <p:tav tm="0">
                                          <p:val>
                                            <p:fltVal val="0"/>
                                          </p:val>
                                        </p:tav>
                                        <p:tav tm="100000">
                                          <p:val>
                                            <p:strVal val="#ppt_h"/>
                                          </p:val>
                                        </p:tav>
                                      </p:tavLst>
                                    </p:anim>
                                    <p:anim calcmode="lin" valueType="num">
                                      <p:cBhvr>
                                        <p:cTn id="13" dur="2750" fill="hold"/>
                                        <p:tgtEl>
                                          <p:spTgt spid="3"/>
                                        </p:tgtEl>
                                        <p:attrNameLst>
                                          <p:attrName>ppt_x</p:attrName>
                                        </p:attrNameLst>
                                      </p:cBhvr>
                                      <p:tavLst>
                                        <p:tav tm="0">
                                          <p:val>
                                            <p:fltVal val="0.5"/>
                                          </p:val>
                                        </p:tav>
                                        <p:tav tm="100000">
                                          <p:val>
                                            <p:strVal val="#ppt_x"/>
                                          </p:val>
                                        </p:tav>
                                      </p:tavLst>
                                    </p:anim>
                                    <p:anim calcmode="lin" valueType="num">
                                      <p:cBhvr>
                                        <p:cTn id="14" dur="275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rotWithShape="1">
          <a:blip r:embed="rId2">
            <a:lum/>
            <a:extLst>
              <a:ext uri="{28A0092B-C50C-407E-A947-70E740481C1C}">
                <a14:useLocalDpi xmlns:a14="http://schemas.microsoft.com/office/drawing/2010/main" val="0"/>
              </a:ext>
            </a:extLst>
          </a:blip>
          <a:srcRect t="-24242"/>
          <a:stretch/>
        </p:blipFill>
        <p:spPr>
          <a:xfrm>
            <a:off x="0" y="-1662545"/>
            <a:ext cx="9144000" cy="8520545"/>
          </a:xfrm>
          <a:prstGeom prst="rect">
            <a:avLst/>
          </a:prstGeom>
          <a:noFill/>
          <a:ln>
            <a:noFill/>
          </a:ln>
          <a:scene3d>
            <a:camera prst="orthographicFront"/>
            <a:lightRig rig="threePt" dir="t"/>
          </a:scene3d>
          <a:sp3d>
            <a:bevelT/>
          </a:sp3d>
        </p:spPr>
      </p:pic>
      <p:sp>
        <p:nvSpPr>
          <p:cNvPr id="3" name="2 Rectángulo"/>
          <p:cNvSpPr/>
          <p:nvPr/>
        </p:nvSpPr>
        <p:spPr>
          <a:xfrm>
            <a:off x="611560" y="4293096"/>
            <a:ext cx="8064896" cy="1477328"/>
          </a:xfrm>
          <a:prstGeom prst="rect">
            <a:avLst/>
          </a:prstGeom>
        </p:spPr>
        <p:txBody>
          <a:bodyPr wrap="square">
            <a:spAutoFit/>
            <a:scene3d>
              <a:camera prst="obliqueBottomLeft"/>
              <a:lightRig rig="threePt" dir="t"/>
            </a:scene3d>
            <a:sp3d extrusionH="50800">
              <a:extrusionClr>
                <a:schemeClr val="accent6">
                  <a:lumMod val="75000"/>
                </a:schemeClr>
              </a:extrusionClr>
            </a:sp3d>
          </a:bodyPr>
          <a:lstStyle/>
          <a:p>
            <a:pPr algn="ctr"/>
            <a:r>
              <a:rPr lang="es-ES" b="1" dirty="0" smtClean="0">
                <a:solidFill>
                  <a:schemeClr val="bg1"/>
                </a:solidFill>
              </a:rPr>
              <a:t>Aunque  mi cuerpo se apagaba lentamente recuerdo que mi mente y espíritu estaban completamente bajo alerta. Estuve en la propia poderosa tormenta. Un tremendo viento aplastó todo el suelo hasta que no hubo ningún árbol o ninguna cosa erguida, sólo una llanura plana. Seguí caminando muy rápido por algún tiempo. No había ninguna persona en ningún lado, estaba completamente solo. </a:t>
            </a:r>
            <a:endParaRPr lang="es-ES" b="1" dirty="0">
              <a:solidFill>
                <a:schemeClr val="bg1"/>
              </a:solidFill>
            </a:endParaRPr>
          </a:p>
        </p:txBody>
      </p:sp>
    </p:spTree>
    <p:extLst>
      <p:ext uri="{BB962C8B-B14F-4D97-AF65-F5344CB8AC3E}">
        <p14:creationId xmlns:p14="http://schemas.microsoft.com/office/powerpoint/2010/main" val="1421784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750" fill="hold"/>
                                        <p:tgtEl>
                                          <p:spTgt spid="2"/>
                                        </p:tgtEl>
                                        <p:attrNameLst>
                                          <p:attrName>ppt_w</p:attrName>
                                        </p:attrNameLst>
                                      </p:cBhvr>
                                      <p:tavLst>
                                        <p:tav tm="0">
                                          <p:val>
                                            <p:strVal val="4/3*#ppt_w"/>
                                          </p:val>
                                        </p:tav>
                                        <p:tav tm="100000">
                                          <p:val>
                                            <p:strVal val="#ppt_w"/>
                                          </p:val>
                                        </p:tav>
                                      </p:tavLst>
                                    </p:anim>
                                    <p:anim calcmode="lin" valueType="num">
                                      <p:cBhvr>
                                        <p:cTn id="8" dur="27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52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750" fill="hold"/>
                                        <p:tgtEl>
                                          <p:spTgt spid="3"/>
                                        </p:tgtEl>
                                        <p:attrNameLst>
                                          <p:attrName>ppt_w</p:attrName>
                                        </p:attrNameLst>
                                      </p:cBhvr>
                                      <p:tavLst>
                                        <p:tav tm="0">
                                          <p:val>
                                            <p:fltVal val="0"/>
                                          </p:val>
                                        </p:tav>
                                        <p:tav tm="100000">
                                          <p:val>
                                            <p:strVal val="#ppt_w"/>
                                          </p:val>
                                        </p:tav>
                                      </p:tavLst>
                                    </p:anim>
                                    <p:anim calcmode="lin" valueType="num">
                                      <p:cBhvr>
                                        <p:cTn id="12" dur="2750" fill="hold"/>
                                        <p:tgtEl>
                                          <p:spTgt spid="3"/>
                                        </p:tgtEl>
                                        <p:attrNameLst>
                                          <p:attrName>ppt_h</p:attrName>
                                        </p:attrNameLst>
                                      </p:cBhvr>
                                      <p:tavLst>
                                        <p:tav tm="0">
                                          <p:val>
                                            <p:fltVal val="0"/>
                                          </p:val>
                                        </p:tav>
                                        <p:tav tm="100000">
                                          <p:val>
                                            <p:strVal val="#ppt_h"/>
                                          </p:val>
                                        </p:tav>
                                      </p:tavLst>
                                    </p:anim>
                                    <p:anim calcmode="lin" valueType="num">
                                      <p:cBhvr>
                                        <p:cTn id="13" dur="2750" fill="hold"/>
                                        <p:tgtEl>
                                          <p:spTgt spid="3"/>
                                        </p:tgtEl>
                                        <p:attrNameLst>
                                          <p:attrName>ppt_x</p:attrName>
                                        </p:attrNameLst>
                                      </p:cBhvr>
                                      <p:tavLst>
                                        <p:tav tm="0">
                                          <p:val>
                                            <p:fltVal val="0.5"/>
                                          </p:val>
                                        </p:tav>
                                        <p:tav tm="100000">
                                          <p:val>
                                            <p:strVal val="#ppt_x"/>
                                          </p:val>
                                        </p:tav>
                                      </p:tavLst>
                                    </p:anim>
                                    <p:anim calcmode="lin" valueType="num">
                                      <p:cBhvr>
                                        <p:cTn id="14" dur="275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a:scene3d>
            <a:camera prst="orthographicFront"/>
            <a:lightRig rig="threePt" dir="t"/>
          </a:scene3d>
          <a:sp3d>
            <a:bevelT/>
          </a:sp3d>
        </p:spPr>
      </p:pic>
      <p:sp>
        <p:nvSpPr>
          <p:cNvPr id="3" name="2 Rectángulo"/>
          <p:cNvSpPr/>
          <p:nvPr/>
        </p:nvSpPr>
        <p:spPr>
          <a:xfrm>
            <a:off x="251520" y="3861048"/>
            <a:ext cx="8568952" cy="2585323"/>
          </a:xfrm>
          <a:prstGeom prst="rect">
            <a:avLst/>
          </a:prstGeom>
        </p:spPr>
        <p:txBody>
          <a:bodyPr wrap="square">
            <a:spAutoFit/>
            <a:scene3d>
              <a:camera prst="obliqueBottomLeft"/>
              <a:lightRig rig="threePt" dir="t"/>
            </a:scene3d>
            <a:sp3d extrusionH="50800">
              <a:extrusionClr>
                <a:schemeClr val="accent6">
                  <a:lumMod val="75000"/>
                </a:schemeClr>
              </a:extrusionClr>
            </a:sp3d>
          </a:bodyPr>
          <a:lstStyle/>
          <a:p>
            <a:pPr algn="ctr"/>
            <a:r>
              <a:rPr lang="es-ES" b="1" dirty="0" smtClean="0">
                <a:solidFill>
                  <a:schemeClr val="bg1"/>
                </a:solidFill>
              </a:rPr>
              <a:t>Después de algunas horas crucé un río. Al otro lado del río miré a un terrible,  terrible lago de fuego. Nosotros no tenemos ningún concepto de un lugar como aquel en el budismo. En primer lugar estaba confundido y no sabía que estaba en el infierno hasta que </a:t>
            </a:r>
            <a:r>
              <a:rPr lang="es-ES" b="1" dirty="0" err="1" smtClean="0">
                <a:solidFill>
                  <a:schemeClr val="bg1"/>
                </a:solidFill>
              </a:rPr>
              <a:t>ví</a:t>
            </a:r>
            <a:r>
              <a:rPr lang="es-ES" b="1" dirty="0" smtClean="0">
                <a:solidFill>
                  <a:schemeClr val="bg1"/>
                </a:solidFill>
              </a:rPr>
              <a:t> a </a:t>
            </a:r>
            <a:r>
              <a:rPr lang="es-ES" b="1" dirty="0" err="1" smtClean="0">
                <a:solidFill>
                  <a:schemeClr val="bg1"/>
                </a:solidFill>
              </a:rPr>
              <a:t>Yama</a:t>
            </a:r>
            <a:r>
              <a:rPr lang="es-ES" b="1" dirty="0" smtClean="0">
                <a:solidFill>
                  <a:schemeClr val="bg1"/>
                </a:solidFill>
              </a:rPr>
              <a:t>, el rey del infierno (</a:t>
            </a:r>
            <a:r>
              <a:rPr lang="es-ES" b="1" dirty="0" err="1" smtClean="0">
                <a:solidFill>
                  <a:schemeClr val="bg1"/>
                </a:solidFill>
              </a:rPr>
              <a:t>Yama</a:t>
            </a:r>
            <a:r>
              <a:rPr lang="es-ES" b="1" dirty="0" smtClean="0">
                <a:solidFill>
                  <a:schemeClr val="bg1"/>
                </a:solidFill>
              </a:rPr>
              <a:t> es el nombre atribuido al Rey del Infierno en numerosas culturas en toda Asia). Su rostro se mira como la cara de un león, su cuerpo se parece a un león pero sus piernas eran como un </a:t>
            </a:r>
            <a:r>
              <a:rPr lang="es-ES" b="1" dirty="0" err="1" smtClean="0">
                <a:solidFill>
                  <a:schemeClr val="bg1"/>
                </a:solidFill>
              </a:rPr>
              <a:t>naga</a:t>
            </a:r>
            <a:r>
              <a:rPr lang="es-ES" b="1" dirty="0" smtClean="0">
                <a:solidFill>
                  <a:schemeClr val="bg1"/>
                </a:solidFill>
              </a:rPr>
              <a:t> (serpiente espiritual).</a:t>
            </a:r>
          </a:p>
          <a:p>
            <a:pPr algn="ctr"/>
            <a:r>
              <a:rPr lang="es-ES" b="1" dirty="0" smtClean="0">
                <a:solidFill>
                  <a:schemeClr val="bg1"/>
                </a:solidFill>
              </a:rPr>
              <a:t> Él tiene un número de cuernos sobre su cabeza. Su rostro era muy fiero y yo estaba extremamente con miedo. Temblando le pregunté su nombre. Él contestó, </a:t>
            </a:r>
          </a:p>
          <a:p>
            <a:pPr algn="ctr"/>
            <a:r>
              <a:rPr lang="es-ES" b="1" dirty="0" smtClean="0">
                <a:solidFill>
                  <a:schemeClr val="bg1"/>
                </a:solidFill>
              </a:rPr>
              <a:t>"Yo soy el rey del infierno, el Destructor".</a:t>
            </a:r>
            <a:endParaRPr lang="es-ES" b="1" dirty="0">
              <a:solidFill>
                <a:schemeClr val="bg1"/>
              </a:solidFill>
            </a:endParaRPr>
          </a:p>
        </p:txBody>
      </p:sp>
    </p:spTree>
    <p:extLst>
      <p:ext uri="{BB962C8B-B14F-4D97-AF65-F5344CB8AC3E}">
        <p14:creationId xmlns:p14="http://schemas.microsoft.com/office/powerpoint/2010/main" val="2594300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750" fill="hold"/>
                                        <p:tgtEl>
                                          <p:spTgt spid="2"/>
                                        </p:tgtEl>
                                        <p:attrNameLst>
                                          <p:attrName>ppt_w</p:attrName>
                                        </p:attrNameLst>
                                      </p:cBhvr>
                                      <p:tavLst>
                                        <p:tav tm="0">
                                          <p:val>
                                            <p:strVal val="4/3*#ppt_w"/>
                                          </p:val>
                                        </p:tav>
                                        <p:tav tm="100000">
                                          <p:val>
                                            <p:strVal val="#ppt_w"/>
                                          </p:val>
                                        </p:tav>
                                      </p:tavLst>
                                    </p:anim>
                                    <p:anim calcmode="lin" valueType="num">
                                      <p:cBhvr>
                                        <p:cTn id="8" dur="27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52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750" fill="hold"/>
                                        <p:tgtEl>
                                          <p:spTgt spid="3"/>
                                        </p:tgtEl>
                                        <p:attrNameLst>
                                          <p:attrName>ppt_w</p:attrName>
                                        </p:attrNameLst>
                                      </p:cBhvr>
                                      <p:tavLst>
                                        <p:tav tm="0">
                                          <p:val>
                                            <p:fltVal val="0"/>
                                          </p:val>
                                        </p:tav>
                                        <p:tav tm="100000">
                                          <p:val>
                                            <p:strVal val="#ppt_w"/>
                                          </p:val>
                                        </p:tav>
                                      </p:tavLst>
                                    </p:anim>
                                    <p:anim calcmode="lin" valueType="num">
                                      <p:cBhvr>
                                        <p:cTn id="12" dur="2750" fill="hold"/>
                                        <p:tgtEl>
                                          <p:spTgt spid="3"/>
                                        </p:tgtEl>
                                        <p:attrNameLst>
                                          <p:attrName>ppt_h</p:attrName>
                                        </p:attrNameLst>
                                      </p:cBhvr>
                                      <p:tavLst>
                                        <p:tav tm="0">
                                          <p:val>
                                            <p:fltVal val="0"/>
                                          </p:val>
                                        </p:tav>
                                        <p:tav tm="100000">
                                          <p:val>
                                            <p:strVal val="#ppt_h"/>
                                          </p:val>
                                        </p:tav>
                                      </p:tavLst>
                                    </p:anim>
                                    <p:anim calcmode="lin" valueType="num">
                                      <p:cBhvr>
                                        <p:cTn id="13" dur="2750" fill="hold"/>
                                        <p:tgtEl>
                                          <p:spTgt spid="3"/>
                                        </p:tgtEl>
                                        <p:attrNameLst>
                                          <p:attrName>ppt_x</p:attrName>
                                        </p:attrNameLst>
                                      </p:cBhvr>
                                      <p:tavLst>
                                        <p:tav tm="0">
                                          <p:val>
                                            <p:fltVal val="0.5"/>
                                          </p:val>
                                        </p:tav>
                                        <p:tav tm="100000">
                                          <p:val>
                                            <p:strVal val="#ppt_x"/>
                                          </p:val>
                                        </p:tav>
                                      </p:tavLst>
                                    </p:anim>
                                    <p:anim calcmode="lin" valueType="num">
                                      <p:cBhvr>
                                        <p:cTn id="14" dur="275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a:scene3d>
            <a:camera prst="orthographicFront"/>
            <a:lightRig rig="threePt" dir="t"/>
          </a:scene3d>
          <a:sp3d>
            <a:bevelT/>
          </a:sp3d>
        </p:spPr>
      </p:pic>
      <p:sp>
        <p:nvSpPr>
          <p:cNvPr id="3" name="2 Rectángulo"/>
          <p:cNvSpPr/>
          <p:nvPr/>
        </p:nvSpPr>
        <p:spPr>
          <a:xfrm>
            <a:off x="251520" y="3573016"/>
            <a:ext cx="8712968" cy="3139321"/>
          </a:xfrm>
          <a:prstGeom prst="rect">
            <a:avLst/>
          </a:prstGeom>
        </p:spPr>
        <p:txBody>
          <a:bodyPr wrap="square">
            <a:spAutoFit/>
            <a:scene3d>
              <a:camera prst="obliqueBottomLeft"/>
              <a:lightRig rig="threePt" dir="t"/>
            </a:scene3d>
            <a:sp3d extrusionH="50800">
              <a:extrusionClr>
                <a:schemeClr val="accent6">
                  <a:lumMod val="75000"/>
                </a:schemeClr>
              </a:extrusionClr>
            </a:sp3d>
          </a:bodyPr>
          <a:lstStyle/>
          <a:p>
            <a:pPr algn="ctr"/>
            <a:r>
              <a:rPr lang="es-ES" b="1" dirty="0" smtClean="0">
                <a:solidFill>
                  <a:schemeClr val="bg1"/>
                </a:solidFill>
              </a:rPr>
              <a:t>El terrible, terrible Lago de Fuego </a:t>
            </a:r>
          </a:p>
          <a:p>
            <a:pPr algn="ctr"/>
            <a:r>
              <a:rPr lang="es-ES" b="1" dirty="0" smtClean="0">
                <a:solidFill>
                  <a:schemeClr val="bg1"/>
                </a:solidFill>
              </a:rPr>
              <a:t>El rey del infierno me dijo que mirara dentro del lago de fuego. Miré y </a:t>
            </a:r>
            <a:r>
              <a:rPr lang="es-ES" b="1" dirty="0" err="1" smtClean="0">
                <a:solidFill>
                  <a:schemeClr val="bg1"/>
                </a:solidFill>
              </a:rPr>
              <a:t>ví</a:t>
            </a:r>
            <a:r>
              <a:rPr lang="es-ES" b="1" dirty="0" smtClean="0">
                <a:solidFill>
                  <a:schemeClr val="bg1"/>
                </a:solidFill>
              </a:rPr>
              <a:t> una colorida toga de color azafrán que los monjes budistas usan en Myanmar. Miré de cerca y </a:t>
            </a:r>
            <a:r>
              <a:rPr lang="es-ES" b="1" dirty="0" err="1" smtClean="0">
                <a:solidFill>
                  <a:schemeClr val="bg1"/>
                </a:solidFill>
              </a:rPr>
              <a:t>ví</a:t>
            </a:r>
            <a:r>
              <a:rPr lang="es-ES" b="1" dirty="0" smtClean="0">
                <a:solidFill>
                  <a:schemeClr val="bg1"/>
                </a:solidFill>
              </a:rPr>
              <a:t> la cabeza del hombre afeitada. Cuando lo miré a la cara </a:t>
            </a:r>
            <a:r>
              <a:rPr lang="es-ES" b="1" dirty="0" err="1" smtClean="0">
                <a:solidFill>
                  <a:schemeClr val="bg1"/>
                </a:solidFill>
              </a:rPr>
              <a:t>ví</a:t>
            </a:r>
            <a:r>
              <a:rPr lang="es-ES" b="1" dirty="0" smtClean="0">
                <a:solidFill>
                  <a:schemeClr val="bg1"/>
                </a:solidFill>
              </a:rPr>
              <a:t> que éste era U </a:t>
            </a:r>
            <a:r>
              <a:rPr lang="es-ES" b="1" dirty="0" err="1" smtClean="0">
                <a:solidFill>
                  <a:schemeClr val="bg1"/>
                </a:solidFill>
              </a:rPr>
              <a:t>Zadila</a:t>
            </a:r>
            <a:r>
              <a:rPr lang="es-ES" b="1" dirty="0" smtClean="0">
                <a:solidFill>
                  <a:schemeClr val="bg1"/>
                </a:solidFill>
              </a:rPr>
              <a:t> </a:t>
            </a:r>
            <a:r>
              <a:rPr lang="es-ES" b="1" dirty="0" err="1" smtClean="0">
                <a:solidFill>
                  <a:schemeClr val="bg1"/>
                </a:solidFill>
              </a:rPr>
              <a:t>Kyar</a:t>
            </a:r>
            <a:r>
              <a:rPr lang="es-ES" b="1" dirty="0" smtClean="0">
                <a:solidFill>
                  <a:schemeClr val="bg1"/>
                </a:solidFill>
              </a:rPr>
              <a:t> Ni Kan </a:t>
            </a:r>
            <a:r>
              <a:rPr lang="es-ES" b="1" dirty="0" err="1" smtClean="0">
                <a:solidFill>
                  <a:schemeClr val="bg1"/>
                </a:solidFill>
              </a:rPr>
              <a:t>Sayadaw</a:t>
            </a:r>
            <a:r>
              <a:rPr lang="es-ES" b="1" dirty="0" smtClean="0">
                <a:solidFill>
                  <a:schemeClr val="bg1"/>
                </a:solidFill>
              </a:rPr>
              <a:t> (el famoso monje quien murió en un accidente automovilístico en 1983). Le pregunté al rey del infierno por qué mi antiguo líder estaba confinado en este lago de tormento. Dije, ¿Por qué está él en este lago de fuego? Él era un buen maestro. Él incluso tuvo cintas grabadas de enseñanzas llamada  “¿Eres tú un Hombre o un Perro?” y el cual ayudó a miles de personas a entender que sus valores como humanos son mayormente más grandes que los de los animales. El rey del infierno contestó, Sí, él fue un buen maestro pero él no creyó en Jesucristo. Ésta es la razón por la que él está en el infierno.</a:t>
            </a:r>
          </a:p>
        </p:txBody>
      </p:sp>
    </p:spTree>
    <p:extLst>
      <p:ext uri="{BB962C8B-B14F-4D97-AF65-F5344CB8AC3E}">
        <p14:creationId xmlns:p14="http://schemas.microsoft.com/office/powerpoint/2010/main" val="197514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750" fill="hold"/>
                                        <p:tgtEl>
                                          <p:spTgt spid="2"/>
                                        </p:tgtEl>
                                        <p:attrNameLst>
                                          <p:attrName>ppt_w</p:attrName>
                                        </p:attrNameLst>
                                      </p:cBhvr>
                                      <p:tavLst>
                                        <p:tav tm="0">
                                          <p:val>
                                            <p:strVal val="4/3*#ppt_w"/>
                                          </p:val>
                                        </p:tav>
                                        <p:tav tm="100000">
                                          <p:val>
                                            <p:strVal val="#ppt_w"/>
                                          </p:val>
                                        </p:tav>
                                      </p:tavLst>
                                    </p:anim>
                                    <p:anim calcmode="lin" valueType="num">
                                      <p:cBhvr>
                                        <p:cTn id="8" dur="27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52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750" fill="hold"/>
                                        <p:tgtEl>
                                          <p:spTgt spid="3"/>
                                        </p:tgtEl>
                                        <p:attrNameLst>
                                          <p:attrName>ppt_w</p:attrName>
                                        </p:attrNameLst>
                                      </p:cBhvr>
                                      <p:tavLst>
                                        <p:tav tm="0">
                                          <p:val>
                                            <p:fltVal val="0"/>
                                          </p:val>
                                        </p:tav>
                                        <p:tav tm="100000">
                                          <p:val>
                                            <p:strVal val="#ppt_w"/>
                                          </p:val>
                                        </p:tav>
                                      </p:tavLst>
                                    </p:anim>
                                    <p:anim calcmode="lin" valueType="num">
                                      <p:cBhvr>
                                        <p:cTn id="12" dur="2750" fill="hold"/>
                                        <p:tgtEl>
                                          <p:spTgt spid="3"/>
                                        </p:tgtEl>
                                        <p:attrNameLst>
                                          <p:attrName>ppt_h</p:attrName>
                                        </p:attrNameLst>
                                      </p:cBhvr>
                                      <p:tavLst>
                                        <p:tav tm="0">
                                          <p:val>
                                            <p:fltVal val="0"/>
                                          </p:val>
                                        </p:tav>
                                        <p:tav tm="100000">
                                          <p:val>
                                            <p:strVal val="#ppt_h"/>
                                          </p:val>
                                        </p:tav>
                                      </p:tavLst>
                                    </p:anim>
                                    <p:anim calcmode="lin" valueType="num">
                                      <p:cBhvr>
                                        <p:cTn id="13" dur="2750" fill="hold"/>
                                        <p:tgtEl>
                                          <p:spTgt spid="3"/>
                                        </p:tgtEl>
                                        <p:attrNameLst>
                                          <p:attrName>ppt_x</p:attrName>
                                        </p:attrNameLst>
                                      </p:cBhvr>
                                      <p:tavLst>
                                        <p:tav tm="0">
                                          <p:val>
                                            <p:fltVal val="0.5"/>
                                          </p:val>
                                        </p:tav>
                                        <p:tav tm="100000">
                                          <p:val>
                                            <p:strVal val="#ppt_x"/>
                                          </p:val>
                                        </p:tav>
                                      </p:tavLst>
                                    </p:anim>
                                    <p:anim calcmode="lin" valueType="num">
                                      <p:cBhvr>
                                        <p:cTn id="14" dur="275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a:scene3d>
            <a:camera prst="orthographicFront"/>
            <a:lightRig rig="threePt" dir="t"/>
          </a:scene3d>
          <a:sp3d>
            <a:bevelT/>
          </a:sp3d>
        </p:spPr>
      </p:pic>
      <p:sp>
        <p:nvSpPr>
          <p:cNvPr id="3" name="2 Rectángulo"/>
          <p:cNvSpPr/>
          <p:nvPr/>
        </p:nvSpPr>
        <p:spPr>
          <a:xfrm>
            <a:off x="251520" y="4221088"/>
            <a:ext cx="8568952" cy="2308324"/>
          </a:xfrm>
          <a:prstGeom prst="rect">
            <a:avLst/>
          </a:prstGeom>
        </p:spPr>
        <p:txBody>
          <a:bodyPr wrap="square">
            <a:spAutoFit/>
            <a:scene3d>
              <a:camera prst="obliqueBottomLeft"/>
              <a:lightRig rig="threePt" dir="t"/>
            </a:scene3d>
            <a:sp3d extrusionH="50800">
              <a:extrusionClr>
                <a:schemeClr val="accent6">
                  <a:lumMod val="75000"/>
                </a:schemeClr>
              </a:extrusionClr>
            </a:sp3d>
          </a:bodyPr>
          <a:lstStyle/>
          <a:p>
            <a:pPr algn="ctr"/>
            <a:r>
              <a:rPr lang="es-ES" b="1" dirty="0" smtClean="0">
                <a:solidFill>
                  <a:schemeClr val="bg1"/>
                </a:solidFill>
              </a:rPr>
              <a:t>Me dijo que mirara a la otra persona que estaba en el fuego. Y vi a un hombre con una larga cabellera envuelta al lado de la mano izquierda de su cabeza. El también estaba usando una toga. Le pregunté al rey del infierno, "¿Quién es éste hombre?" Él respondió, “Éste es aquel que tú adoras: </a:t>
            </a:r>
            <a:r>
              <a:rPr lang="es-ES" b="1" dirty="0" err="1" smtClean="0">
                <a:solidFill>
                  <a:schemeClr val="bg1"/>
                </a:solidFill>
              </a:rPr>
              <a:t>Gautama</a:t>
            </a:r>
            <a:r>
              <a:rPr lang="es-ES" b="1" dirty="0" smtClean="0">
                <a:solidFill>
                  <a:schemeClr val="bg1"/>
                </a:solidFill>
              </a:rPr>
              <a:t> (Buda</a:t>
            </a:r>
            <a:r>
              <a:rPr lang="es-ES" b="1" dirty="0">
                <a:solidFill>
                  <a:schemeClr val="bg1"/>
                </a:solidFill>
              </a:rPr>
              <a:t>)</a:t>
            </a:r>
            <a:r>
              <a:rPr lang="es-ES" b="1" dirty="0" smtClean="0">
                <a:solidFill>
                  <a:schemeClr val="bg1"/>
                </a:solidFill>
              </a:rPr>
              <a:t>". Yo estaba muy perturbado al ver a </a:t>
            </a:r>
            <a:r>
              <a:rPr lang="es-ES" b="1" dirty="0" err="1" smtClean="0">
                <a:solidFill>
                  <a:schemeClr val="bg1"/>
                </a:solidFill>
              </a:rPr>
              <a:t>Gautama</a:t>
            </a:r>
            <a:r>
              <a:rPr lang="es-ES" b="1" dirty="0" smtClean="0">
                <a:solidFill>
                  <a:schemeClr val="bg1"/>
                </a:solidFill>
              </a:rPr>
              <a:t> en el infierno. Yo protesté, "</a:t>
            </a:r>
            <a:r>
              <a:rPr lang="es-ES" b="1" dirty="0" err="1" smtClean="0">
                <a:solidFill>
                  <a:schemeClr val="bg1"/>
                </a:solidFill>
              </a:rPr>
              <a:t>Gautama</a:t>
            </a:r>
            <a:r>
              <a:rPr lang="es-ES" b="1" dirty="0" smtClean="0">
                <a:solidFill>
                  <a:schemeClr val="bg1"/>
                </a:solidFill>
              </a:rPr>
              <a:t> tuvo buen estirpe y un buen carácter moral, ¿Por qué está él sufriendo en este lago de fuego? " El rey del infierno respondió "No importa cuán bueno fue él. Él está en este lugar debido a que él no creyó en</a:t>
            </a:r>
          </a:p>
          <a:p>
            <a:pPr algn="ctr"/>
            <a:r>
              <a:rPr lang="es-ES" b="1" dirty="0" smtClean="0">
                <a:solidFill>
                  <a:schemeClr val="bg1"/>
                </a:solidFill>
              </a:rPr>
              <a:t> el Eterno Dios".</a:t>
            </a:r>
            <a:endParaRPr lang="es-ES" b="1" dirty="0">
              <a:solidFill>
                <a:schemeClr val="bg1"/>
              </a:solidFill>
            </a:endParaRPr>
          </a:p>
        </p:txBody>
      </p:sp>
    </p:spTree>
    <p:extLst>
      <p:ext uri="{BB962C8B-B14F-4D97-AF65-F5344CB8AC3E}">
        <p14:creationId xmlns:p14="http://schemas.microsoft.com/office/powerpoint/2010/main" val="731940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750" fill="hold"/>
                                        <p:tgtEl>
                                          <p:spTgt spid="2"/>
                                        </p:tgtEl>
                                        <p:attrNameLst>
                                          <p:attrName>ppt_w</p:attrName>
                                        </p:attrNameLst>
                                      </p:cBhvr>
                                      <p:tavLst>
                                        <p:tav tm="0">
                                          <p:val>
                                            <p:strVal val="4/3*#ppt_w"/>
                                          </p:val>
                                        </p:tav>
                                        <p:tav tm="100000">
                                          <p:val>
                                            <p:strVal val="#ppt_w"/>
                                          </p:val>
                                        </p:tav>
                                      </p:tavLst>
                                    </p:anim>
                                    <p:anim calcmode="lin" valueType="num">
                                      <p:cBhvr>
                                        <p:cTn id="8" dur="27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52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750" fill="hold"/>
                                        <p:tgtEl>
                                          <p:spTgt spid="3"/>
                                        </p:tgtEl>
                                        <p:attrNameLst>
                                          <p:attrName>ppt_w</p:attrName>
                                        </p:attrNameLst>
                                      </p:cBhvr>
                                      <p:tavLst>
                                        <p:tav tm="0">
                                          <p:val>
                                            <p:fltVal val="0"/>
                                          </p:val>
                                        </p:tav>
                                        <p:tav tm="100000">
                                          <p:val>
                                            <p:strVal val="#ppt_w"/>
                                          </p:val>
                                        </p:tav>
                                      </p:tavLst>
                                    </p:anim>
                                    <p:anim calcmode="lin" valueType="num">
                                      <p:cBhvr>
                                        <p:cTn id="12" dur="2750" fill="hold"/>
                                        <p:tgtEl>
                                          <p:spTgt spid="3"/>
                                        </p:tgtEl>
                                        <p:attrNameLst>
                                          <p:attrName>ppt_h</p:attrName>
                                        </p:attrNameLst>
                                      </p:cBhvr>
                                      <p:tavLst>
                                        <p:tav tm="0">
                                          <p:val>
                                            <p:fltVal val="0"/>
                                          </p:val>
                                        </p:tav>
                                        <p:tav tm="100000">
                                          <p:val>
                                            <p:strVal val="#ppt_h"/>
                                          </p:val>
                                        </p:tav>
                                      </p:tavLst>
                                    </p:anim>
                                    <p:anim calcmode="lin" valueType="num">
                                      <p:cBhvr>
                                        <p:cTn id="13" dur="2750" fill="hold"/>
                                        <p:tgtEl>
                                          <p:spTgt spid="3"/>
                                        </p:tgtEl>
                                        <p:attrNameLst>
                                          <p:attrName>ppt_x</p:attrName>
                                        </p:attrNameLst>
                                      </p:cBhvr>
                                      <p:tavLst>
                                        <p:tav tm="0">
                                          <p:val>
                                            <p:fltVal val="0.5"/>
                                          </p:val>
                                        </p:tav>
                                        <p:tav tm="100000">
                                          <p:val>
                                            <p:strVal val="#ppt_x"/>
                                          </p:val>
                                        </p:tav>
                                      </p:tavLst>
                                    </p:anim>
                                    <p:anim calcmode="lin" valueType="num">
                                      <p:cBhvr>
                                        <p:cTn id="14" dur="275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PACTANTE TESTIMONIO DE UN EX MONJE BUDISTAAAA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a:scene3d>
            <a:camera prst="orthographicFront"/>
            <a:lightRig rig="threePt" dir="t"/>
          </a:scene3d>
          <a:sp3d>
            <a:bevelT/>
          </a:sp3d>
        </p:spPr>
      </p:pic>
      <p:sp>
        <p:nvSpPr>
          <p:cNvPr id="3" name="2 Rectángulo"/>
          <p:cNvSpPr/>
          <p:nvPr/>
        </p:nvSpPr>
        <p:spPr>
          <a:xfrm>
            <a:off x="539552" y="4437112"/>
            <a:ext cx="8136904" cy="2031325"/>
          </a:xfrm>
          <a:prstGeom prst="rect">
            <a:avLst/>
          </a:prstGeom>
        </p:spPr>
        <p:txBody>
          <a:bodyPr wrap="square">
            <a:spAutoFit/>
            <a:scene3d>
              <a:camera prst="obliqueBottomLeft"/>
              <a:lightRig rig="threePt" dir="t"/>
            </a:scene3d>
            <a:sp3d extrusionH="44450">
              <a:extrusionClr>
                <a:schemeClr val="accent6">
                  <a:lumMod val="75000"/>
                </a:schemeClr>
              </a:extrusionClr>
            </a:sp3d>
          </a:bodyPr>
          <a:lstStyle/>
          <a:p>
            <a:pPr algn="ctr"/>
            <a:r>
              <a:rPr lang="es-ES" b="1" dirty="0" smtClean="0">
                <a:solidFill>
                  <a:schemeClr val="bg1"/>
                </a:solidFill>
              </a:rPr>
              <a:t>Luego miré otro hombre que parece usar un uniforme de soldado. Él tuvo una gran herida sobre su pecho. Pregunté, "¿Quién es este hombre?" El rey del infierno dijo: “Éste es </a:t>
            </a:r>
            <a:r>
              <a:rPr lang="es-ES" b="1" dirty="0" err="1" smtClean="0">
                <a:solidFill>
                  <a:schemeClr val="bg1"/>
                </a:solidFill>
              </a:rPr>
              <a:t>Aung</a:t>
            </a:r>
            <a:r>
              <a:rPr lang="es-ES" b="1" dirty="0" smtClean="0">
                <a:solidFill>
                  <a:schemeClr val="bg1"/>
                </a:solidFill>
              </a:rPr>
              <a:t> San, el líder revolucionario de Myanmar". Me dijo, "</a:t>
            </a:r>
            <a:r>
              <a:rPr lang="es-ES" b="1" dirty="0" err="1" smtClean="0">
                <a:solidFill>
                  <a:schemeClr val="bg1"/>
                </a:solidFill>
              </a:rPr>
              <a:t>Aung</a:t>
            </a:r>
            <a:r>
              <a:rPr lang="es-ES" b="1" dirty="0" smtClean="0">
                <a:solidFill>
                  <a:schemeClr val="bg1"/>
                </a:solidFill>
              </a:rPr>
              <a:t> San está aquí porque él persiguió y mató a Cristianos, pero lo principal fue que él no creyó </a:t>
            </a:r>
          </a:p>
          <a:p>
            <a:pPr algn="ctr"/>
            <a:r>
              <a:rPr lang="es-ES" b="1" dirty="0" smtClean="0">
                <a:solidFill>
                  <a:schemeClr val="bg1"/>
                </a:solidFill>
              </a:rPr>
              <a:t>en Jesucristo". En Myanmar el pueblo tiene un dicho común, "Los Soldados nunca mueren, ellos perduran" Me fue contado que la legión del infierno tiene un dicho "Los Soldados nunca mueren, pero ellos van al infierno para siempre".</a:t>
            </a:r>
          </a:p>
        </p:txBody>
      </p:sp>
    </p:spTree>
    <p:extLst>
      <p:ext uri="{BB962C8B-B14F-4D97-AF65-F5344CB8AC3E}">
        <p14:creationId xmlns:p14="http://schemas.microsoft.com/office/powerpoint/2010/main" val="3933602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750" fill="hold"/>
                                        <p:tgtEl>
                                          <p:spTgt spid="3"/>
                                        </p:tgtEl>
                                        <p:attrNameLst>
                                          <p:attrName>ppt_w</p:attrName>
                                        </p:attrNameLst>
                                      </p:cBhvr>
                                      <p:tavLst>
                                        <p:tav tm="0">
                                          <p:val>
                                            <p:fltVal val="0"/>
                                          </p:val>
                                        </p:tav>
                                        <p:tav tm="100000">
                                          <p:val>
                                            <p:strVal val="#ppt_w"/>
                                          </p:val>
                                        </p:tav>
                                      </p:tavLst>
                                    </p:anim>
                                    <p:anim calcmode="lin" valueType="num">
                                      <p:cBhvr>
                                        <p:cTn id="8" dur="2750" fill="hold"/>
                                        <p:tgtEl>
                                          <p:spTgt spid="3"/>
                                        </p:tgtEl>
                                        <p:attrNameLst>
                                          <p:attrName>ppt_h</p:attrName>
                                        </p:attrNameLst>
                                      </p:cBhvr>
                                      <p:tavLst>
                                        <p:tav tm="0">
                                          <p:val>
                                            <p:fltVal val="0"/>
                                          </p:val>
                                        </p:tav>
                                        <p:tav tm="100000">
                                          <p:val>
                                            <p:strVal val="#ppt_h"/>
                                          </p:val>
                                        </p:tav>
                                      </p:tavLst>
                                    </p:anim>
                                    <p:anim calcmode="lin" valueType="num">
                                      <p:cBhvr>
                                        <p:cTn id="9" dur="2750" fill="hold"/>
                                        <p:tgtEl>
                                          <p:spTgt spid="3"/>
                                        </p:tgtEl>
                                        <p:attrNameLst>
                                          <p:attrName>ppt_x</p:attrName>
                                        </p:attrNameLst>
                                      </p:cBhvr>
                                      <p:tavLst>
                                        <p:tav tm="0">
                                          <p:val>
                                            <p:fltVal val="0.5"/>
                                          </p:val>
                                        </p:tav>
                                        <p:tav tm="100000">
                                          <p:val>
                                            <p:strVal val="#ppt_x"/>
                                          </p:val>
                                        </p:tav>
                                      </p:tavLst>
                                    </p:anim>
                                    <p:anim calcmode="lin" valueType="num">
                                      <p:cBhvr>
                                        <p:cTn id="10" dur="2750" fill="hold"/>
                                        <p:tgtEl>
                                          <p:spTgt spid="3"/>
                                        </p:tgtEl>
                                        <p:attrNameLst>
                                          <p:attrName>ppt_y</p:attrName>
                                        </p:attrNameLst>
                                      </p:cBhvr>
                                      <p:tavLst>
                                        <p:tav tm="0">
                                          <p:val>
                                            <p:fltVal val="0.5"/>
                                          </p:val>
                                        </p:tav>
                                        <p:tav tm="100000">
                                          <p:val>
                                            <p:strVal val="#ppt_y"/>
                                          </p:val>
                                        </p:tav>
                                      </p:tavLst>
                                    </p:anim>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750" fill="hold"/>
                                        <p:tgtEl>
                                          <p:spTgt spid="4"/>
                                        </p:tgtEl>
                                        <p:attrNameLst>
                                          <p:attrName>ppt_w</p:attrName>
                                        </p:attrNameLst>
                                      </p:cBhvr>
                                      <p:tavLst>
                                        <p:tav tm="0">
                                          <p:val>
                                            <p:strVal val="4/3*#ppt_w"/>
                                          </p:val>
                                        </p:tav>
                                        <p:tav tm="100000">
                                          <p:val>
                                            <p:strVal val="#ppt_w"/>
                                          </p:val>
                                        </p:tav>
                                      </p:tavLst>
                                    </p:anim>
                                    <p:anim calcmode="lin" valueType="num">
                                      <p:cBhvr>
                                        <p:cTn id="14" dur="275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a:scene3d>
            <a:camera prst="orthographicFront"/>
            <a:lightRig rig="threePt" dir="t"/>
          </a:scene3d>
          <a:sp3d>
            <a:bevelT/>
          </a:sp3d>
        </p:spPr>
      </p:pic>
      <p:sp>
        <p:nvSpPr>
          <p:cNvPr id="3" name="2 Rectángulo"/>
          <p:cNvSpPr/>
          <p:nvPr/>
        </p:nvSpPr>
        <p:spPr>
          <a:xfrm>
            <a:off x="251520" y="4221088"/>
            <a:ext cx="8640960" cy="2308324"/>
          </a:xfrm>
          <a:prstGeom prst="rect">
            <a:avLst/>
          </a:prstGeom>
        </p:spPr>
        <p:txBody>
          <a:bodyPr wrap="square">
            <a:spAutoFit/>
            <a:scene3d>
              <a:camera prst="obliqueBottomLeft"/>
              <a:lightRig rig="threePt" dir="t"/>
            </a:scene3d>
            <a:sp3d extrusionH="50800">
              <a:extrusionClr>
                <a:schemeClr val="accent6">
                  <a:lumMod val="75000"/>
                </a:schemeClr>
              </a:extrusionClr>
            </a:sp3d>
          </a:bodyPr>
          <a:lstStyle/>
          <a:p>
            <a:pPr algn="ctr"/>
            <a:r>
              <a:rPr lang="es-ES" b="1" dirty="0" smtClean="0">
                <a:solidFill>
                  <a:schemeClr val="bg1"/>
                </a:solidFill>
              </a:rPr>
              <a:t>Luego fui llevado a un lugar donde miré ambos al rico y al pobre preparándose para comer su cena. Le pregunté, "¿Quién cocinó la comida para estas personas?" El rey del infierno contestó, "El pobre tiene que preparar su propia comida pero la gente rica consigue a otros para que cocinen por ellos". Cuando la comida ha sido preparada para la gente rica ellos se sentaron a comer. Tan pronto como ellos empezaron un delgado humo comenzó a salir. La gente rica comió tan rápido como pudieron para cuidar su conciencia. Ellos estaban luchando por respirar debido al humo. Ellos tuvieron que comer rápido debido a que eran temerosos de perder su dinero. Su dinero es su dios. </a:t>
            </a:r>
            <a:endParaRPr lang="es-ES" b="1" dirty="0">
              <a:solidFill>
                <a:schemeClr val="bg1"/>
              </a:solidFill>
            </a:endParaRPr>
          </a:p>
        </p:txBody>
      </p:sp>
    </p:spTree>
    <p:extLst>
      <p:ext uri="{BB962C8B-B14F-4D97-AF65-F5344CB8AC3E}">
        <p14:creationId xmlns:p14="http://schemas.microsoft.com/office/powerpoint/2010/main" val="205810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750" fill="hold"/>
                                        <p:tgtEl>
                                          <p:spTgt spid="2"/>
                                        </p:tgtEl>
                                        <p:attrNameLst>
                                          <p:attrName>ppt_w</p:attrName>
                                        </p:attrNameLst>
                                      </p:cBhvr>
                                      <p:tavLst>
                                        <p:tav tm="0">
                                          <p:val>
                                            <p:strVal val="4/3*#ppt_w"/>
                                          </p:val>
                                        </p:tav>
                                        <p:tav tm="100000">
                                          <p:val>
                                            <p:strVal val="#ppt_w"/>
                                          </p:val>
                                        </p:tav>
                                      </p:tavLst>
                                    </p:anim>
                                    <p:anim calcmode="lin" valueType="num">
                                      <p:cBhvr>
                                        <p:cTn id="8" dur="27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52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750" fill="hold"/>
                                        <p:tgtEl>
                                          <p:spTgt spid="3"/>
                                        </p:tgtEl>
                                        <p:attrNameLst>
                                          <p:attrName>ppt_w</p:attrName>
                                        </p:attrNameLst>
                                      </p:cBhvr>
                                      <p:tavLst>
                                        <p:tav tm="0">
                                          <p:val>
                                            <p:fltVal val="0"/>
                                          </p:val>
                                        </p:tav>
                                        <p:tav tm="100000">
                                          <p:val>
                                            <p:strVal val="#ppt_w"/>
                                          </p:val>
                                        </p:tav>
                                      </p:tavLst>
                                    </p:anim>
                                    <p:anim calcmode="lin" valueType="num">
                                      <p:cBhvr>
                                        <p:cTn id="12" dur="2750" fill="hold"/>
                                        <p:tgtEl>
                                          <p:spTgt spid="3"/>
                                        </p:tgtEl>
                                        <p:attrNameLst>
                                          <p:attrName>ppt_h</p:attrName>
                                        </p:attrNameLst>
                                      </p:cBhvr>
                                      <p:tavLst>
                                        <p:tav tm="0">
                                          <p:val>
                                            <p:fltVal val="0"/>
                                          </p:val>
                                        </p:tav>
                                        <p:tav tm="100000">
                                          <p:val>
                                            <p:strVal val="#ppt_h"/>
                                          </p:val>
                                        </p:tav>
                                      </p:tavLst>
                                    </p:anim>
                                    <p:anim calcmode="lin" valueType="num">
                                      <p:cBhvr>
                                        <p:cTn id="13" dur="2750" fill="hold"/>
                                        <p:tgtEl>
                                          <p:spTgt spid="3"/>
                                        </p:tgtEl>
                                        <p:attrNameLst>
                                          <p:attrName>ppt_x</p:attrName>
                                        </p:attrNameLst>
                                      </p:cBhvr>
                                      <p:tavLst>
                                        <p:tav tm="0">
                                          <p:val>
                                            <p:fltVal val="0.5"/>
                                          </p:val>
                                        </p:tav>
                                        <p:tav tm="100000">
                                          <p:val>
                                            <p:strVal val="#ppt_x"/>
                                          </p:val>
                                        </p:tav>
                                      </p:tavLst>
                                    </p:anim>
                                    <p:anim calcmode="lin" valueType="num">
                                      <p:cBhvr>
                                        <p:cTn id="14" dur="275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PACTANTE TESTIMONIO DE UN EX MONJE BUDISTAAAA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a:scene3d>
            <a:camera prst="orthographicFront"/>
            <a:lightRig rig="threePt" dir="t"/>
          </a:scene3d>
          <a:sp3d>
            <a:bevelT/>
          </a:sp3d>
        </p:spPr>
      </p:pic>
      <p:sp>
        <p:nvSpPr>
          <p:cNvPr id="3" name="2 Rectángulo"/>
          <p:cNvSpPr/>
          <p:nvPr/>
        </p:nvSpPr>
        <p:spPr>
          <a:xfrm>
            <a:off x="179512" y="4149080"/>
            <a:ext cx="8712968" cy="2308324"/>
          </a:xfrm>
          <a:prstGeom prst="rect">
            <a:avLst/>
          </a:prstGeom>
        </p:spPr>
        <p:txBody>
          <a:bodyPr wrap="square">
            <a:spAutoFit/>
            <a:scene3d>
              <a:camera prst="obliqueBottomLeft"/>
              <a:lightRig rig="threePt" dir="t"/>
            </a:scene3d>
            <a:sp3d extrusionH="50800">
              <a:extrusionClr>
                <a:schemeClr val="accent6">
                  <a:lumMod val="75000"/>
                </a:schemeClr>
              </a:extrusionClr>
            </a:sp3d>
          </a:bodyPr>
          <a:lstStyle/>
          <a:p>
            <a:pPr algn="ctr"/>
            <a:r>
              <a:rPr lang="es-ES" b="1" dirty="0" smtClean="0">
                <a:solidFill>
                  <a:schemeClr val="bg1"/>
                </a:solidFill>
              </a:rPr>
              <a:t>Miré y vi a otro hombre en el lago de fuego. Él era un hombre bien alto y estaba vestido de defensa militar. Él estaba sosteniendo una espada y un escudo. Este hombre tuvo una herida en la frente. Este hombre era la persona más alta que jamás haya visto. El rey del infierno dijo, "El nombre de este hombre es Goliat. Él está en el infierno debido a que blasfemó al Dios Eternal y Su sirviente David". Yo estaba confundido porque no sabía quién era Goliat ni tampoco quién era David. El rey del infierno dijo, "Goliat está registrado en la Biblia Cristiana. Tú no sabes de él ahora, pero cuando te </a:t>
            </a:r>
          </a:p>
          <a:p>
            <a:pPr algn="ctr"/>
            <a:r>
              <a:rPr lang="es-ES" b="1" dirty="0" smtClean="0">
                <a:solidFill>
                  <a:schemeClr val="bg1"/>
                </a:solidFill>
              </a:rPr>
              <a:t>conviertas al cristianismo sabrás quién es él". </a:t>
            </a:r>
            <a:endParaRPr lang="es-ES" b="1" dirty="0">
              <a:solidFill>
                <a:schemeClr val="bg1"/>
              </a:solidFill>
            </a:endParaRPr>
          </a:p>
        </p:txBody>
      </p:sp>
    </p:spTree>
    <p:extLst>
      <p:ext uri="{BB962C8B-B14F-4D97-AF65-F5344CB8AC3E}">
        <p14:creationId xmlns:p14="http://schemas.microsoft.com/office/powerpoint/2010/main" val="871645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750" fill="hold"/>
                                        <p:tgtEl>
                                          <p:spTgt spid="3"/>
                                        </p:tgtEl>
                                        <p:attrNameLst>
                                          <p:attrName>ppt_w</p:attrName>
                                        </p:attrNameLst>
                                      </p:cBhvr>
                                      <p:tavLst>
                                        <p:tav tm="0">
                                          <p:val>
                                            <p:fltVal val="0"/>
                                          </p:val>
                                        </p:tav>
                                        <p:tav tm="100000">
                                          <p:val>
                                            <p:strVal val="#ppt_w"/>
                                          </p:val>
                                        </p:tav>
                                      </p:tavLst>
                                    </p:anim>
                                    <p:anim calcmode="lin" valueType="num">
                                      <p:cBhvr>
                                        <p:cTn id="8" dur="2750" fill="hold"/>
                                        <p:tgtEl>
                                          <p:spTgt spid="3"/>
                                        </p:tgtEl>
                                        <p:attrNameLst>
                                          <p:attrName>ppt_h</p:attrName>
                                        </p:attrNameLst>
                                      </p:cBhvr>
                                      <p:tavLst>
                                        <p:tav tm="0">
                                          <p:val>
                                            <p:fltVal val="0"/>
                                          </p:val>
                                        </p:tav>
                                        <p:tav tm="100000">
                                          <p:val>
                                            <p:strVal val="#ppt_h"/>
                                          </p:val>
                                        </p:tav>
                                      </p:tavLst>
                                    </p:anim>
                                    <p:anim calcmode="lin" valueType="num">
                                      <p:cBhvr>
                                        <p:cTn id="9" dur="2750" fill="hold"/>
                                        <p:tgtEl>
                                          <p:spTgt spid="3"/>
                                        </p:tgtEl>
                                        <p:attrNameLst>
                                          <p:attrName>ppt_x</p:attrName>
                                        </p:attrNameLst>
                                      </p:cBhvr>
                                      <p:tavLst>
                                        <p:tav tm="0">
                                          <p:val>
                                            <p:fltVal val="0.5"/>
                                          </p:val>
                                        </p:tav>
                                        <p:tav tm="100000">
                                          <p:val>
                                            <p:strVal val="#ppt_x"/>
                                          </p:val>
                                        </p:tav>
                                      </p:tavLst>
                                    </p:anim>
                                    <p:anim calcmode="lin" valueType="num">
                                      <p:cBhvr>
                                        <p:cTn id="10" dur="2750" fill="hold"/>
                                        <p:tgtEl>
                                          <p:spTgt spid="3"/>
                                        </p:tgtEl>
                                        <p:attrNameLst>
                                          <p:attrName>ppt_y</p:attrName>
                                        </p:attrNameLst>
                                      </p:cBhvr>
                                      <p:tavLst>
                                        <p:tav tm="0">
                                          <p:val>
                                            <p:fltVal val="0.5"/>
                                          </p:val>
                                        </p:tav>
                                        <p:tav tm="100000">
                                          <p:val>
                                            <p:strVal val="#ppt_y"/>
                                          </p:val>
                                        </p:tav>
                                      </p:tavLst>
                                    </p:anim>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2750" fill="hold"/>
                                        <p:tgtEl>
                                          <p:spTgt spid="5"/>
                                        </p:tgtEl>
                                        <p:attrNameLst>
                                          <p:attrName>ppt_w</p:attrName>
                                        </p:attrNameLst>
                                      </p:cBhvr>
                                      <p:tavLst>
                                        <p:tav tm="0">
                                          <p:val>
                                            <p:strVal val="4/3*#ppt_w"/>
                                          </p:val>
                                        </p:tav>
                                        <p:tav tm="100000">
                                          <p:val>
                                            <p:strVal val="#ppt_w"/>
                                          </p:val>
                                        </p:tav>
                                      </p:tavLst>
                                    </p:anim>
                                    <p:anim calcmode="lin" valueType="num">
                                      <p:cBhvr>
                                        <p:cTn id="14" dur="275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a:scene3d>
            <a:camera prst="orthographicFront"/>
            <a:lightRig rig="threePt" dir="t"/>
          </a:scene3d>
          <a:sp3d>
            <a:bevelT/>
          </a:sp3d>
        </p:spPr>
      </p:pic>
      <p:sp>
        <p:nvSpPr>
          <p:cNvPr id="3" name="2 Rectángulo"/>
          <p:cNvSpPr/>
          <p:nvPr/>
        </p:nvSpPr>
        <p:spPr>
          <a:xfrm>
            <a:off x="395536" y="3789040"/>
            <a:ext cx="8352928" cy="2862322"/>
          </a:xfrm>
          <a:prstGeom prst="rect">
            <a:avLst/>
          </a:prstGeom>
        </p:spPr>
        <p:txBody>
          <a:bodyPr wrap="square">
            <a:spAutoFit/>
            <a:scene3d>
              <a:camera prst="obliqueBottomLeft"/>
              <a:lightRig rig="threePt" dir="t"/>
            </a:scene3d>
            <a:sp3d extrusionH="50800">
              <a:extrusionClr>
                <a:schemeClr val="accent6">
                  <a:lumMod val="75000"/>
                </a:schemeClr>
              </a:extrusionClr>
            </a:sp3d>
          </a:bodyPr>
          <a:lstStyle/>
          <a:p>
            <a:pPr algn="ctr"/>
            <a:r>
              <a:rPr lang="es-ES" b="1" dirty="0" smtClean="0">
                <a:solidFill>
                  <a:schemeClr val="bg1"/>
                </a:solidFill>
              </a:rPr>
              <a:t>Luego el otro rey del infierno vino a mí. También miré a un ser en la que su oficio es avivar las llamas del lago de fuego, de mantenerlo caliente. Este ser me preguntó, "¿Estás yendo al lago de fuego también?" Yo contesté, ¡No! ¡Yo estoy  aquí solo para observar! La apariencia de esta criatura que avivaba el fuego era muy aterradora. </a:t>
            </a:r>
          </a:p>
          <a:p>
            <a:pPr algn="ctr"/>
            <a:r>
              <a:rPr lang="es-ES" b="1" dirty="0" smtClean="0">
                <a:solidFill>
                  <a:schemeClr val="bg1"/>
                </a:solidFill>
              </a:rPr>
              <a:t>Él tuvo diez cuernos sobre su cabeza y una lanza en sus manos que tenía siete</a:t>
            </a:r>
          </a:p>
          <a:p>
            <a:pPr algn="ctr"/>
            <a:r>
              <a:rPr lang="es-ES" b="1" dirty="0" smtClean="0">
                <a:solidFill>
                  <a:schemeClr val="bg1"/>
                </a:solidFill>
              </a:rPr>
              <a:t> afiladas cuchillas que venían del infierno.</a:t>
            </a:r>
          </a:p>
          <a:p>
            <a:pPr algn="ctr"/>
            <a:r>
              <a:rPr lang="es-ES" b="1" dirty="0" smtClean="0">
                <a:solidFill>
                  <a:schemeClr val="bg1"/>
                </a:solidFill>
              </a:rPr>
              <a:t>La criatura me dijo, "Tú estás en lo correcto”. Tú viniste aquí sólo para observar.</a:t>
            </a:r>
          </a:p>
          <a:p>
            <a:pPr algn="ctr"/>
            <a:r>
              <a:rPr lang="es-ES" b="1" dirty="0" smtClean="0">
                <a:solidFill>
                  <a:schemeClr val="bg1"/>
                </a:solidFill>
              </a:rPr>
              <a:t> Yo no puedo encontrar tu nombre aquí, </a:t>
            </a:r>
            <a:r>
              <a:rPr lang="es-ES" b="1" dirty="0">
                <a:solidFill>
                  <a:schemeClr val="bg1"/>
                </a:solidFill>
              </a:rPr>
              <a:t>É</a:t>
            </a:r>
            <a:r>
              <a:rPr lang="es-ES" b="1" dirty="0" smtClean="0">
                <a:solidFill>
                  <a:schemeClr val="bg1"/>
                </a:solidFill>
              </a:rPr>
              <a:t>l dijo, "Tú debes ahora regresar por el camino que viniste" Él me apuntó hacia una llanura desolada que caminé a lo</a:t>
            </a:r>
          </a:p>
          <a:p>
            <a:pPr algn="ctr"/>
            <a:r>
              <a:rPr lang="es-ES" b="1" dirty="0" smtClean="0">
                <a:solidFill>
                  <a:schemeClr val="bg1"/>
                </a:solidFill>
              </a:rPr>
              <a:t> largo por primera vez antes que viniera al lago de fuego.</a:t>
            </a:r>
            <a:endParaRPr lang="es-ES" b="1" dirty="0">
              <a:solidFill>
                <a:schemeClr val="bg1"/>
              </a:solidFill>
            </a:endParaRPr>
          </a:p>
        </p:txBody>
      </p:sp>
    </p:spTree>
    <p:extLst>
      <p:ext uri="{BB962C8B-B14F-4D97-AF65-F5344CB8AC3E}">
        <p14:creationId xmlns:p14="http://schemas.microsoft.com/office/powerpoint/2010/main" val="32150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750" fill="hold"/>
                                        <p:tgtEl>
                                          <p:spTgt spid="2"/>
                                        </p:tgtEl>
                                        <p:attrNameLst>
                                          <p:attrName>ppt_w</p:attrName>
                                        </p:attrNameLst>
                                      </p:cBhvr>
                                      <p:tavLst>
                                        <p:tav tm="0">
                                          <p:val>
                                            <p:strVal val="4/3*#ppt_w"/>
                                          </p:val>
                                        </p:tav>
                                        <p:tav tm="100000">
                                          <p:val>
                                            <p:strVal val="#ppt_w"/>
                                          </p:val>
                                        </p:tav>
                                      </p:tavLst>
                                    </p:anim>
                                    <p:anim calcmode="lin" valueType="num">
                                      <p:cBhvr>
                                        <p:cTn id="8" dur="27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52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750" fill="hold"/>
                                        <p:tgtEl>
                                          <p:spTgt spid="3"/>
                                        </p:tgtEl>
                                        <p:attrNameLst>
                                          <p:attrName>ppt_w</p:attrName>
                                        </p:attrNameLst>
                                      </p:cBhvr>
                                      <p:tavLst>
                                        <p:tav tm="0">
                                          <p:val>
                                            <p:fltVal val="0"/>
                                          </p:val>
                                        </p:tav>
                                        <p:tav tm="100000">
                                          <p:val>
                                            <p:strVal val="#ppt_w"/>
                                          </p:val>
                                        </p:tav>
                                      </p:tavLst>
                                    </p:anim>
                                    <p:anim calcmode="lin" valueType="num">
                                      <p:cBhvr>
                                        <p:cTn id="12" dur="2750" fill="hold"/>
                                        <p:tgtEl>
                                          <p:spTgt spid="3"/>
                                        </p:tgtEl>
                                        <p:attrNameLst>
                                          <p:attrName>ppt_h</p:attrName>
                                        </p:attrNameLst>
                                      </p:cBhvr>
                                      <p:tavLst>
                                        <p:tav tm="0">
                                          <p:val>
                                            <p:fltVal val="0"/>
                                          </p:val>
                                        </p:tav>
                                        <p:tav tm="100000">
                                          <p:val>
                                            <p:strVal val="#ppt_h"/>
                                          </p:val>
                                        </p:tav>
                                      </p:tavLst>
                                    </p:anim>
                                    <p:anim calcmode="lin" valueType="num">
                                      <p:cBhvr>
                                        <p:cTn id="13" dur="2750" fill="hold"/>
                                        <p:tgtEl>
                                          <p:spTgt spid="3"/>
                                        </p:tgtEl>
                                        <p:attrNameLst>
                                          <p:attrName>ppt_x</p:attrName>
                                        </p:attrNameLst>
                                      </p:cBhvr>
                                      <p:tavLst>
                                        <p:tav tm="0">
                                          <p:val>
                                            <p:fltVal val="0.5"/>
                                          </p:val>
                                        </p:tav>
                                        <p:tav tm="100000">
                                          <p:val>
                                            <p:strVal val="#ppt_x"/>
                                          </p:val>
                                        </p:tav>
                                      </p:tavLst>
                                    </p:anim>
                                    <p:anim calcmode="lin" valueType="num">
                                      <p:cBhvr>
                                        <p:cTn id="14" dur="275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PACTANTE TESTIMONIO DE UN EX MONJE BUDISTAAAA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a:scene3d>
            <a:camera prst="orthographicFront"/>
            <a:lightRig rig="threePt" dir="t"/>
          </a:scene3d>
          <a:sp3d>
            <a:bevelT/>
          </a:sp3d>
        </p:spPr>
      </p:pic>
      <p:sp>
        <p:nvSpPr>
          <p:cNvPr id="3" name="2 Rectángulo"/>
          <p:cNvSpPr/>
          <p:nvPr/>
        </p:nvSpPr>
        <p:spPr>
          <a:xfrm>
            <a:off x="251520" y="3933056"/>
            <a:ext cx="8712968" cy="2862322"/>
          </a:xfrm>
          <a:prstGeom prst="rect">
            <a:avLst/>
          </a:prstGeom>
        </p:spPr>
        <p:txBody>
          <a:bodyPr wrap="square">
            <a:spAutoFit/>
            <a:scene3d>
              <a:camera prst="obliqueBottomLeft"/>
              <a:lightRig rig="threePt" dir="t"/>
            </a:scene3d>
            <a:sp3d extrusionH="38100">
              <a:extrusionClr>
                <a:schemeClr val="accent6">
                  <a:lumMod val="75000"/>
                </a:schemeClr>
              </a:extrusionClr>
            </a:sp3d>
          </a:bodyPr>
          <a:lstStyle/>
          <a:p>
            <a:pPr algn="ctr"/>
            <a:r>
              <a:rPr lang="es-ES" b="1" dirty="0" smtClean="0">
                <a:solidFill>
                  <a:schemeClr val="bg1"/>
                </a:solidFill>
              </a:rPr>
              <a:t>El </a:t>
            </a:r>
            <a:r>
              <a:rPr lang="es-ES" b="1" dirty="0">
                <a:solidFill>
                  <a:schemeClr val="bg1"/>
                </a:solidFill>
              </a:rPr>
              <a:t>Camino de Decisión:</a:t>
            </a:r>
          </a:p>
          <a:p>
            <a:pPr algn="ctr"/>
            <a:r>
              <a:rPr lang="es-ES" b="1" dirty="0" smtClean="0">
                <a:solidFill>
                  <a:schemeClr val="bg1"/>
                </a:solidFill>
              </a:rPr>
              <a:t>Caminé </a:t>
            </a:r>
            <a:r>
              <a:rPr lang="es-ES" b="1" dirty="0">
                <a:solidFill>
                  <a:schemeClr val="bg1"/>
                </a:solidFill>
              </a:rPr>
              <a:t>mucho tiempo hasta que estaba sangrando. Tenía calor y un gran dolor. Finalmente después de caminar alrededor de tres horas llegué a un camino ancho. Yo caminé a lo largo de este camino por algún tiempo hasta que llegué a una bifurcación. Un camino que hacía que salga a la izquierda era ancho. Un camino angosto salía a la mano derecha. Había un letrero en las bifurcaciones diciendo que el camino de la izquierda era para aquellos que no creían en el Señor Jesucristo. El camino angosto de la derecha era para los creyentes en Jesucristo. Yo estaba interesado por ver en dónde conducía el camino más largo de modo que comencé a bajar. </a:t>
            </a:r>
          </a:p>
          <a:p>
            <a:pPr algn="ctr"/>
            <a:endParaRPr lang="es-ES" b="1" dirty="0" smtClean="0">
              <a:solidFill>
                <a:schemeClr val="bg1"/>
              </a:solidFill>
            </a:endParaRPr>
          </a:p>
        </p:txBody>
      </p:sp>
    </p:spTree>
    <p:extLst>
      <p:ext uri="{BB962C8B-B14F-4D97-AF65-F5344CB8AC3E}">
        <p14:creationId xmlns:p14="http://schemas.microsoft.com/office/powerpoint/2010/main" val="1381854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750" fill="hold"/>
                                        <p:tgtEl>
                                          <p:spTgt spid="3"/>
                                        </p:tgtEl>
                                        <p:attrNameLst>
                                          <p:attrName>ppt_w</p:attrName>
                                        </p:attrNameLst>
                                      </p:cBhvr>
                                      <p:tavLst>
                                        <p:tav tm="0">
                                          <p:val>
                                            <p:fltVal val="0"/>
                                          </p:val>
                                        </p:tav>
                                        <p:tav tm="100000">
                                          <p:val>
                                            <p:strVal val="#ppt_w"/>
                                          </p:val>
                                        </p:tav>
                                      </p:tavLst>
                                    </p:anim>
                                    <p:anim calcmode="lin" valueType="num">
                                      <p:cBhvr>
                                        <p:cTn id="8" dur="2750" fill="hold"/>
                                        <p:tgtEl>
                                          <p:spTgt spid="3"/>
                                        </p:tgtEl>
                                        <p:attrNameLst>
                                          <p:attrName>ppt_h</p:attrName>
                                        </p:attrNameLst>
                                      </p:cBhvr>
                                      <p:tavLst>
                                        <p:tav tm="0">
                                          <p:val>
                                            <p:fltVal val="0"/>
                                          </p:val>
                                        </p:tav>
                                        <p:tav tm="100000">
                                          <p:val>
                                            <p:strVal val="#ppt_h"/>
                                          </p:val>
                                        </p:tav>
                                      </p:tavLst>
                                    </p:anim>
                                    <p:anim calcmode="lin" valueType="num">
                                      <p:cBhvr>
                                        <p:cTn id="9" dur="2750" fill="hold"/>
                                        <p:tgtEl>
                                          <p:spTgt spid="3"/>
                                        </p:tgtEl>
                                        <p:attrNameLst>
                                          <p:attrName>ppt_x</p:attrName>
                                        </p:attrNameLst>
                                      </p:cBhvr>
                                      <p:tavLst>
                                        <p:tav tm="0">
                                          <p:val>
                                            <p:fltVal val="0.5"/>
                                          </p:val>
                                        </p:tav>
                                        <p:tav tm="100000">
                                          <p:val>
                                            <p:strVal val="#ppt_x"/>
                                          </p:val>
                                        </p:tav>
                                      </p:tavLst>
                                    </p:anim>
                                    <p:anim calcmode="lin" valueType="num">
                                      <p:cBhvr>
                                        <p:cTn id="10" dur="2750" fill="hold"/>
                                        <p:tgtEl>
                                          <p:spTgt spid="3"/>
                                        </p:tgtEl>
                                        <p:attrNameLst>
                                          <p:attrName>ppt_y</p:attrName>
                                        </p:attrNameLst>
                                      </p:cBhvr>
                                      <p:tavLst>
                                        <p:tav tm="0">
                                          <p:val>
                                            <p:fltVal val="0.5"/>
                                          </p:val>
                                        </p:tav>
                                        <p:tav tm="100000">
                                          <p:val>
                                            <p:strVal val="#ppt_y"/>
                                          </p:val>
                                        </p:tav>
                                      </p:tavLst>
                                    </p:anim>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2750" fill="hold"/>
                                        <p:tgtEl>
                                          <p:spTgt spid="5"/>
                                        </p:tgtEl>
                                        <p:attrNameLst>
                                          <p:attrName>ppt_w</p:attrName>
                                        </p:attrNameLst>
                                      </p:cBhvr>
                                      <p:tavLst>
                                        <p:tav tm="0">
                                          <p:val>
                                            <p:strVal val="4/3*#ppt_w"/>
                                          </p:val>
                                        </p:tav>
                                        <p:tav tm="100000">
                                          <p:val>
                                            <p:strVal val="#ppt_w"/>
                                          </p:val>
                                        </p:tav>
                                      </p:tavLst>
                                    </p:anim>
                                    <p:anim calcmode="lin" valueType="num">
                                      <p:cBhvr>
                                        <p:cTn id="14" dur="275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a:scene3d>
            <a:camera prst="orthographicFront"/>
            <a:lightRig rig="threePt" dir="t"/>
          </a:scene3d>
          <a:sp3d>
            <a:bevelT/>
          </a:sp3d>
        </p:spPr>
      </p:pic>
      <p:sp>
        <p:nvSpPr>
          <p:cNvPr id="3" name="2 Rectángulo"/>
          <p:cNvSpPr/>
          <p:nvPr/>
        </p:nvSpPr>
        <p:spPr>
          <a:xfrm>
            <a:off x="395536" y="4365104"/>
            <a:ext cx="8568952" cy="2308324"/>
          </a:xfrm>
          <a:prstGeom prst="rect">
            <a:avLst/>
          </a:prstGeom>
        </p:spPr>
        <p:txBody>
          <a:bodyPr wrap="square">
            <a:spAutoFit/>
            <a:scene3d>
              <a:camera prst="obliqueBottomLeft"/>
              <a:lightRig rig="threePt" dir="t"/>
            </a:scene3d>
            <a:sp3d extrusionH="38100">
              <a:extrusionClr>
                <a:schemeClr val="accent6">
                  <a:lumMod val="75000"/>
                </a:schemeClr>
              </a:extrusionClr>
            </a:sp3d>
          </a:bodyPr>
          <a:lstStyle/>
          <a:p>
            <a:pPr algn="ctr"/>
            <a:r>
              <a:rPr lang="es-ES" b="1" dirty="0" smtClean="0">
                <a:solidFill>
                  <a:schemeClr val="bg1"/>
                </a:solidFill>
              </a:rPr>
              <a:t>Había </a:t>
            </a:r>
            <a:r>
              <a:rPr lang="es-ES" b="1" dirty="0">
                <a:solidFill>
                  <a:schemeClr val="bg1"/>
                </a:solidFill>
              </a:rPr>
              <a:t>dos hombres caminando alrededor de 300 yardas delante de mí. </a:t>
            </a:r>
          </a:p>
          <a:p>
            <a:pPr algn="ctr"/>
            <a:r>
              <a:rPr lang="es-ES" b="1" dirty="0">
                <a:solidFill>
                  <a:schemeClr val="bg1"/>
                </a:solidFill>
              </a:rPr>
              <a:t>Traté de alcanzarlos para así caminar con ellos pero no importaba </a:t>
            </a:r>
            <a:r>
              <a:rPr lang="es-ES" b="1" dirty="0" smtClean="0">
                <a:solidFill>
                  <a:schemeClr val="bg1"/>
                </a:solidFill>
              </a:rPr>
              <a:t>cuán </a:t>
            </a:r>
            <a:r>
              <a:rPr lang="es-ES" b="1" dirty="0">
                <a:solidFill>
                  <a:schemeClr val="bg1"/>
                </a:solidFill>
              </a:rPr>
              <a:t>duro trataba </a:t>
            </a:r>
            <a:endParaRPr lang="es-ES" b="1" dirty="0" smtClean="0">
              <a:solidFill>
                <a:schemeClr val="bg1"/>
              </a:solidFill>
            </a:endParaRPr>
          </a:p>
          <a:p>
            <a:pPr algn="ctr"/>
            <a:r>
              <a:rPr lang="es-ES" b="1" dirty="0" smtClean="0">
                <a:solidFill>
                  <a:schemeClr val="bg1"/>
                </a:solidFill>
              </a:rPr>
              <a:t>no </a:t>
            </a:r>
            <a:r>
              <a:rPr lang="es-ES" b="1" dirty="0">
                <a:solidFill>
                  <a:schemeClr val="bg1"/>
                </a:solidFill>
              </a:rPr>
              <a:t>los podía alcanzar, así que me </a:t>
            </a:r>
            <a:r>
              <a:rPr lang="es-ES" b="1" dirty="0" err="1">
                <a:solidFill>
                  <a:schemeClr val="bg1"/>
                </a:solidFill>
              </a:rPr>
              <a:t>dí</a:t>
            </a:r>
            <a:r>
              <a:rPr lang="es-ES" b="1" dirty="0">
                <a:solidFill>
                  <a:schemeClr val="bg1"/>
                </a:solidFill>
              </a:rPr>
              <a:t> una vuelta y regresé  al camino de bifurcación. Continué mirando a estos dos hombres mientras se alejaban de mí caminando. Cuando ellos llegaron al final del camino de repente ellos estaban en dolor. ¡Estos dos hombres gritaron en gran dolor! ¡Yo también grité cuando miré lo que sucedió a ellos! Me di cuenta que el camino largo finalizaba en un gran peligro para aquellos que lo viajaban.</a:t>
            </a:r>
          </a:p>
          <a:p>
            <a:pPr algn="ctr"/>
            <a:endParaRPr lang="es-ES" b="1" dirty="0" smtClean="0">
              <a:solidFill>
                <a:schemeClr val="bg1"/>
              </a:solidFill>
            </a:endParaRPr>
          </a:p>
        </p:txBody>
      </p:sp>
    </p:spTree>
    <p:extLst>
      <p:ext uri="{BB962C8B-B14F-4D97-AF65-F5344CB8AC3E}">
        <p14:creationId xmlns:p14="http://schemas.microsoft.com/office/powerpoint/2010/main" val="2022740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750" fill="hold"/>
                                        <p:tgtEl>
                                          <p:spTgt spid="2"/>
                                        </p:tgtEl>
                                        <p:attrNameLst>
                                          <p:attrName>ppt_w</p:attrName>
                                        </p:attrNameLst>
                                      </p:cBhvr>
                                      <p:tavLst>
                                        <p:tav tm="0">
                                          <p:val>
                                            <p:strVal val="4/3*#ppt_w"/>
                                          </p:val>
                                        </p:tav>
                                        <p:tav tm="100000">
                                          <p:val>
                                            <p:strVal val="#ppt_w"/>
                                          </p:val>
                                        </p:tav>
                                      </p:tavLst>
                                    </p:anim>
                                    <p:anim calcmode="lin" valueType="num">
                                      <p:cBhvr>
                                        <p:cTn id="8" dur="27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52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750" fill="hold"/>
                                        <p:tgtEl>
                                          <p:spTgt spid="3"/>
                                        </p:tgtEl>
                                        <p:attrNameLst>
                                          <p:attrName>ppt_w</p:attrName>
                                        </p:attrNameLst>
                                      </p:cBhvr>
                                      <p:tavLst>
                                        <p:tav tm="0">
                                          <p:val>
                                            <p:fltVal val="0"/>
                                          </p:val>
                                        </p:tav>
                                        <p:tav tm="100000">
                                          <p:val>
                                            <p:strVal val="#ppt_w"/>
                                          </p:val>
                                        </p:tav>
                                      </p:tavLst>
                                    </p:anim>
                                    <p:anim calcmode="lin" valueType="num">
                                      <p:cBhvr>
                                        <p:cTn id="12" dur="2750" fill="hold"/>
                                        <p:tgtEl>
                                          <p:spTgt spid="3"/>
                                        </p:tgtEl>
                                        <p:attrNameLst>
                                          <p:attrName>ppt_h</p:attrName>
                                        </p:attrNameLst>
                                      </p:cBhvr>
                                      <p:tavLst>
                                        <p:tav tm="0">
                                          <p:val>
                                            <p:fltVal val="0"/>
                                          </p:val>
                                        </p:tav>
                                        <p:tav tm="100000">
                                          <p:val>
                                            <p:strVal val="#ppt_h"/>
                                          </p:val>
                                        </p:tav>
                                      </p:tavLst>
                                    </p:anim>
                                    <p:anim calcmode="lin" valueType="num">
                                      <p:cBhvr>
                                        <p:cTn id="13" dur="2750" fill="hold"/>
                                        <p:tgtEl>
                                          <p:spTgt spid="3"/>
                                        </p:tgtEl>
                                        <p:attrNameLst>
                                          <p:attrName>ppt_x</p:attrName>
                                        </p:attrNameLst>
                                      </p:cBhvr>
                                      <p:tavLst>
                                        <p:tav tm="0">
                                          <p:val>
                                            <p:fltVal val="0.5"/>
                                          </p:val>
                                        </p:tav>
                                        <p:tav tm="100000">
                                          <p:val>
                                            <p:strVal val="#ppt_x"/>
                                          </p:val>
                                        </p:tav>
                                      </p:tavLst>
                                    </p:anim>
                                    <p:anim calcmode="lin" valueType="num">
                                      <p:cBhvr>
                                        <p:cTn id="14" dur="275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a:scene3d>
            <a:camera prst="orthographicFront"/>
            <a:lightRig rig="threePt" dir="t"/>
          </a:scene3d>
          <a:sp3d>
            <a:bevelT/>
          </a:sp3d>
        </p:spPr>
      </p:pic>
      <p:sp>
        <p:nvSpPr>
          <p:cNvPr id="3" name="2 Rectángulo"/>
          <p:cNvSpPr/>
          <p:nvPr/>
        </p:nvSpPr>
        <p:spPr>
          <a:xfrm>
            <a:off x="179512" y="3573016"/>
            <a:ext cx="8568952" cy="3139321"/>
          </a:xfrm>
          <a:prstGeom prst="rect">
            <a:avLst/>
          </a:prstGeom>
        </p:spPr>
        <p:txBody>
          <a:bodyPr wrap="square">
            <a:spAutoFit/>
            <a:scene3d>
              <a:camera prst="obliqueBottomLeft"/>
              <a:lightRig rig="threePt" dir="t"/>
            </a:scene3d>
            <a:sp3d extrusionH="38100">
              <a:extrusionClr>
                <a:schemeClr val="accent6">
                  <a:lumMod val="75000"/>
                </a:schemeClr>
              </a:extrusionClr>
            </a:sp3d>
          </a:bodyPr>
          <a:lstStyle/>
          <a:p>
            <a:pPr algn="ctr"/>
            <a:r>
              <a:rPr lang="es-ES" b="1" dirty="0" smtClean="0">
                <a:solidFill>
                  <a:schemeClr val="bg1"/>
                </a:solidFill>
              </a:rPr>
              <a:t>Mirando </a:t>
            </a:r>
            <a:r>
              <a:rPr lang="es-ES" b="1" dirty="0">
                <a:solidFill>
                  <a:schemeClr val="bg1"/>
                </a:solidFill>
              </a:rPr>
              <a:t>dentro del Cielo</a:t>
            </a:r>
          </a:p>
          <a:p>
            <a:pPr algn="ctr"/>
            <a:r>
              <a:rPr lang="es-ES" b="1" dirty="0">
                <a:solidFill>
                  <a:schemeClr val="bg1"/>
                </a:solidFill>
              </a:rPr>
              <a:t>Empecé a bajar andando por el camino de los creyentes en lugar del otro. Después de viajar alrededor de una hora la superficie del camino se volvió de oro puro. Era tan puro que cuando miraba abajo veía mi propio rostro reflejado perfectamente. Luego miré a un hombre parado en frente de mí. </a:t>
            </a:r>
            <a:r>
              <a:rPr lang="es-ES" b="1" dirty="0" smtClean="0">
                <a:solidFill>
                  <a:schemeClr val="bg1"/>
                </a:solidFill>
              </a:rPr>
              <a:t>Él </a:t>
            </a:r>
            <a:r>
              <a:rPr lang="es-ES" b="1" dirty="0">
                <a:solidFill>
                  <a:schemeClr val="bg1"/>
                </a:solidFill>
              </a:rPr>
              <a:t>estaba usando un ropaje blanco. También escuché hermosas canciones. ¡OH, eran tan </a:t>
            </a:r>
            <a:r>
              <a:rPr lang="es-ES" b="1" dirty="0" smtClean="0">
                <a:solidFill>
                  <a:schemeClr val="bg1"/>
                </a:solidFill>
              </a:rPr>
              <a:t>hermosas </a:t>
            </a:r>
            <a:r>
              <a:rPr lang="es-ES" b="1" dirty="0">
                <a:solidFill>
                  <a:schemeClr val="bg1"/>
                </a:solidFill>
              </a:rPr>
              <a:t>y </a:t>
            </a:r>
            <a:r>
              <a:rPr lang="es-ES" b="1" dirty="0" smtClean="0">
                <a:solidFill>
                  <a:schemeClr val="bg1"/>
                </a:solidFill>
              </a:rPr>
              <a:t>puras! </a:t>
            </a:r>
            <a:r>
              <a:rPr lang="es-ES" b="1" dirty="0">
                <a:solidFill>
                  <a:schemeClr val="bg1"/>
                </a:solidFill>
              </a:rPr>
              <a:t>Era mucho mejor y más significativo que la adoración que tenemos en las iglesias aquí en la tierra. El hombre </a:t>
            </a:r>
            <a:endParaRPr lang="es-ES" b="1" dirty="0" smtClean="0">
              <a:solidFill>
                <a:schemeClr val="bg1"/>
              </a:solidFill>
            </a:endParaRPr>
          </a:p>
          <a:p>
            <a:pPr algn="ctr"/>
            <a:r>
              <a:rPr lang="es-ES" b="1" dirty="0" smtClean="0">
                <a:solidFill>
                  <a:schemeClr val="bg1"/>
                </a:solidFill>
              </a:rPr>
              <a:t>de </a:t>
            </a:r>
            <a:r>
              <a:rPr lang="es-ES" b="1" dirty="0">
                <a:solidFill>
                  <a:schemeClr val="bg1"/>
                </a:solidFill>
              </a:rPr>
              <a:t>ropaje blanco me pidió que caminara con él. Le pregunté, "¿Cuál es tu nombre?" </a:t>
            </a:r>
            <a:endParaRPr lang="es-ES" b="1" dirty="0" smtClean="0">
              <a:solidFill>
                <a:schemeClr val="bg1"/>
              </a:solidFill>
            </a:endParaRPr>
          </a:p>
          <a:p>
            <a:pPr algn="ctr"/>
            <a:r>
              <a:rPr lang="es-ES" b="1" dirty="0" smtClean="0">
                <a:solidFill>
                  <a:schemeClr val="bg1"/>
                </a:solidFill>
              </a:rPr>
              <a:t>Pero </a:t>
            </a:r>
            <a:r>
              <a:rPr lang="es-ES" b="1" dirty="0">
                <a:solidFill>
                  <a:schemeClr val="bg1"/>
                </a:solidFill>
              </a:rPr>
              <a:t>él no respondió. Después que le </a:t>
            </a:r>
            <a:r>
              <a:rPr lang="es-ES" b="1" dirty="0" smtClean="0">
                <a:solidFill>
                  <a:schemeClr val="bg1"/>
                </a:solidFill>
              </a:rPr>
              <a:t>pregunté </a:t>
            </a:r>
            <a:r>
              <a:rPr lang="es-ES" b="1" dirty="0">
                <a:solidFill>
                  <a:schemeClr val="bg1"/>
                </a:solidFill>
              </a:rPr>
              <a:t>su nombre por sexta vez el hombre </a:t>
            </a:r>
            <a:r>
              <a:rPr lang="es-ES" b="1" dirty="0" smtClean="0">
                <a:solidFill>
                  <a:schemeClr val="bg1"/>
                </a:solidFill>
              </a:rPr>
              <a:t>respondió</a:t>
            </a:r>
            <a:r>
              <a:rPr lang="es-ES" b="1" dirty="0">
                <a:solidFill>
                  <a:schemeClr val="bg1"/>
                </a:solidFill>
              </a:rPr>
              <a:t>:</a:t>
            </a:r>
            <a:r>
              <a:rPr lang="es-ES" b="1" dirty="0" smtClean="0">
                <a:solidFill>
                  <a:schemeClr val="bg1"/>
                </a:solidFill>
              </a:rPr>
              <a:t> "</a:t>
            </a:r>
            <a:r>
              <a:rPr lang="es-ES" b="1" dirty="0">
                <a:solidFill>
                  <a:schemeClr val="bg1"/>
                </a:solidFill>
              </a:rPr>
              <a:t>Yo soy aquel que tengo las llaves del Cielo"</a:t>
            </a:r>
          </a:p>
          <a:p>
            <a:pPr algn="ctr"/>
            <a:endParaRPr lang="es-ES" b="1" dirty="0" smtClean="0">
              <a:solidFill>
                <a:schemeClr val="bg1"/>
              </a:solidFill>
            </a:endParaRPr>
          </a:p>
        </p:txBody>
      </p:sp>
    </p:spTree>
    <p:extLst>
      <p:ext uri="{BB962C8B-B14F-4D97-AF65-F5344CB8AC3E}">
        <p14:creationId xmlns:p14="http://schemas.microsoft.com/office/powerpoint/2010/main" val="139614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750" fill="hold"/>
                                        <p:tgtEl>
                                          <p:spTgt spid="2"/>
                                        </p:tgtEl>
                                        <p:attrNameLst>
                                          <p:attrName>ppt_w</p:attrName>
                                        </p:attrNameLst>
                                      </p:cBhvr>
                                      <p:tavLst>
                                        <p:tav tm="0">
                                          <p:val>
                                            <p:strVal val="4/3*#ppt_w"/>
                                          </p:val>
                                        </p:tav>
                                        <p:tav tm="100000">
                                          <p:val>
                                            <p:strVal val="#ppt_w"/>
                                          </p:val>
                                        </p:tav>
                                      </p:tavLst>
                                    </p:anim>
                                    <p:anim calcmode="lin" valueType="num">
                                      <p:cBhvr>
                                        <p:cTn id="8" dur="27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52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750" fill="hold"/>
                                        <p:tgtEl>
                                          <p:spTgt spid="3"/>
                                        </p:tgtEl>
                                        <p:attrNameLst>
                                          <p:attrName>ppt_w</p:attrName>
                                        </p:attrNameLst>
                                      </p:cBhvr>
                                      <p:tavLst>
                                        <p:tav tm="0">
                                          <p:val>
                                            <p:fltVal val="0"/>
                                          </p:val>
                                        </p:tav>
                                        <p:tav tm="100000">
                                          <p:val>
                                            <p:strVal val="#ppt_w"/>
                                          </p:val>
                                        </p:tav>
                                      </p:tavLst>
                                    </p:anim>
                                    <p:anim calcmode="lin" valueType="num">
                                      <p:cBhvr>
                                        <p:cTn id="12" dur="2750" fill="hold"/>
                                        <p:tgtEl>
                                          <p:spTgt spid="3"/>
                                        </p:tgtEl>
                                        <p:attrNameLst>
                                          <p:attrName>ppt_h</p:attrName>
                                        </p:attrNameLst>
                                      </p:cBhvr>
                                      <p:tavLst>
                                        <p:tav tm="0">
                                          <p:val>
                                            <p:fltVal val="0"/>
                                          </p:val>
                                        </p:tav>
                                        <p:tav tm="100000">
                                          <p:val>
                                            <p:strVal val="#ppt_h"/>
                                          </p:val>
                                        </p:tav>
                                      </p:tavLst>
                                    </p:anim>
                                    <p:anim calcmode="lin" valueType="num">
                                      <p:cBhvr>
                                        <p:cTn id="13" dur="2750" fill="hold"/>
                                        <p:tgtEl>
                                          <p:spTgt spid="3"/>
                                        </p:tgtEl>
                                        <p:attrNameLst>
                                          <p:attrName>ppt_x</p:attrName>
                                        </p:attrNameLst>
                                      </p:cBhvr>
                                      <p:tavLst>
                                        <p:tav tm="0">
                                          <p:val>
                                            <p:fltVal val="0.5"/>
                                          </p:val>
                                        </p:tav>
                                        <p:tav tm="100000">
                                          <p:val>
                                            <p:strVal val="#ppt_x"/>
                                          </p:val>
                                        </p:tav>
                                      </p:tavLst>
                                    </p:anim>
                                    <p:anim calcmode="lin" valueType="num">
                                      <p:cBhvr>
                                        <p:cTn id="14" dur="275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a:scene3d>
            <a:camera prst="orthographicFront"/>
            <a:lightRig rig="threePt" dir="t"/>
          </a:scene3d>
          <a:sp3d>
            <a:bevelT/>
          </a:sp3d>
        </p:spPr>
      </p:pic>
      <p:sp>
        <p:nvSpPr>
          <p:cNvPr id="4" name="3 Rectángulo"/>
          <p:cNvSpPr/>
          <p:nvPr/>
        </p:nvSpPr>
        <p:spPr>
          <a:xfrm>
            <a:off x="323528" y="3861048"/>
            <a:ext cx="8496944" cy="2308324"/>
          </a:xfrm>
          <a:prstGeom prst="rect">
            <a:avLst/>
          </a:prstGeom>
        </p:spPr>
        <p:txBody>
          <a:bodyPr wrap="square">
            <a:spAutoFit/>
            <a:scene3d>
              <a:camera prst="obliqueBottomLeft"/>
              <a:lightRig rig="threePt" dir="t"/>
            </a:scene3d>
            <a:sp3d extrusionH="50800">
              <a:extrusionClr>
                <a:schemeClr val="accent6">
                  <a:lumMod val="75000"/>
                </a:schemeClr>
              </a:extrusionClr>
            </a:sp3d>
          </a:bodyPr>
          <a:lstStyle/>
          <a:p>
            <a:pPr algn="ctr"/>
            <a:r>
              <a:rPr lang="es-ES" b="1" dirty="0" smtClean="0">
                <a:solidFill>
                  <a:schemeClr val="bg1"/>
                </a:solidFill>
              </a:rPr>
              <a:t>El Cielo es muy, pero muy hermoso lugar. Tú no puedes ir ahí ahora pero si tú sigues a Jesucristo puedes ir ahí después que tu vida ha sido terminada en la tierra". El nombre del hombre fue Pedro. Luego Pedro me pidió que me sentara y me mostró un lugar en el norte. Pedro dijo, "Mira al norte y ve a Dios crear al hombre" Yo miré al Eterno Dios desde una distancia</a:t>
            </a:r>
            <a:r>
              <a:rPr lang="es-ES" b="1" dirty="0">
                <a:solidFill>
                  <a:schemeClr val="bg1"/>
                </a:solidFill>
              </a:rPr>
              <a:t>. </a:t>
            </a:r>
            <a:r>
              <a:rPr lang="es-ES" b="1" dirty="0" smtClean="0">
                <a:solidFill>
                  <a:schemeClr val="bg1"/>
                </a:solidFill>
              </a:rPr>
              <a:t> </a:t>
            </a:r>
            <a:r>
              <a:rPr lang="es-ES" b="1" dirty="0">
                <a:solidFill>
                  <a:schemeClr val="bg1"/>
                </a:solidFill>
              </a:rPr>
              <a:t>Dios habló al Ángel. "Permitamos hacer el hombre"  </a:t>
            </a:r>
            <a:r>
              <a:rPr lang="es-ES" b="1" dirty="0" smtClean="0">
                <a:solidFill>
                  <a:schemeClr val="bg1"/>
                </a:solidFill>
              </a:rPr>
              <a:t>Dios sopló sobre el hombre y el hombre vino a la vida. ÉL le dio un nombre "Adán". (Nota: Los budistas no creen en la Creación del mundo o del hombre, de modo que esta experiencia tuvo un impactante significado en un monje).</a:t>
            </a:r>
            <a:endParaRPr lang="es-ES" b="1" dirty="0">
              <a:solidFill>
                <a:schemeClr val="bg1"/>
              </a:solidFill>
            </a:endParaRPr>
          </a:p>
        </p:txBody>
      </p:sp>
    </p:spTree>
    <p:extLst>
      <p:ext uri="{BB962C8B-B14F-4D97-AF65-F5344CB8AC3E}">
        <p14:creationId xmlns:p14="http://schemas.microsoft.com/office/powerpoint/2010/main" val="1979910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750" fill="hold"/>
                                        <p:tgtEl>
                                          <p:spTgt spid="2"/>
                                        </p:tgtEl>
                                        <p:attrNameLst>
                                          <p:attrName>ppt_w</p:attrName>
                                        </p:attrNameLst>
                                      </p:cBhvr>
                                      <p:tavLst>
                                        <p:tav tm="0">
                                          <p:val>
                                            <p:strVal val="4/3*#ppt_w"/>
                                          </p:val>
                                        </p:tav>
                                        <p:tav tm="100000">
                                          <p:val>
                                            <p:strVal val="#ppt_w"/>
                                          </p:val>
                                        </p:tav>
                                      </p:tavLst>
                                    </p:anim>
                                    <p:anim calcmode="lin" valueType="num">
                                      <p:cBhvr>
                                        <p:cTn id="8" dur="27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52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750" fill="hold"/>
                                        <p:tgtEl>
                                          <p:spTgt spid="4"/>
                                        </p:tgtEl>
                                        <p:attrNameLst>
                                          <p:attrName>ppt_w</p:attrName>
                                        </p:attrNameLst>
                                      </p:cBhvr>
                                      <p:tavLst>
                                        <p:tav tm="0">
                                          <p:val>
                                            <p:fltVal val="0"/>
                                          </p:val>
                                        </p:tav>
                                        <p:tav tm="100000">
                                          <p:val>
                                            <p:strVal val="#ppt_w"/>
                                          </p:val>
                                        </p:tav>
                                      </p:tavLst>
                                    </p:anim>
                                    <p:anim calcmode="lin" valueType="num">
                                      <p:cBhvr>
                                        <p:cTn id="12" dur="2750" fill="hold"/>
                                        <p:tgtEl>
                                          <p:spTgt spid="4"/>
                                        </p:tgtEl>
                                        <p:attrNameLst>
                                          <p:attrName>ppt_h</p:attrName>
                                        </p:attrNameLst>
                                      </p:cBhvr>
                                      <p:tavLst>
                                        <p:tav tm="0">
                                          <p:val>
                                            <p:fltVal val="0"/>
                                          </p:val>
                                        </p:tav>
                                        <p:tav tm="100000">
                                          <p:val>
                                            <p:strVal val="#ppt_h"/>
                                          </p:val>
                                        </p:tav>
                                      </p:tavLst>
                                    </p:anim>
                                    <p:anim calcmode="lin" valueType="num">
                                      <p:cBhvr>
                                        <p:cTn id="13" dur="2750" fill="hold"/>
                                        <p:tgtEl>
                                          <p:spTgt spid="4"/>
                                        </p:tgtEl>
                                        <p:attrNameLst>
                                          <p:attrName>ppt_x</p:attrName>
                                        </p:attrNameLst>
                                      </p:cBhvr>
                                      <p:tavLst>
                                        <p:tav tm="0">
                                          <p:val>
                                            <p:fltVal val="0.5"/>
                                          </p:val>
                                        </p:tav>
                                        <p:tav tm="100000">
                                          <p:val>
                                            <p:strVal val="#ppt_x"/>
                                          </p:val>
                                        </p:tav>
                                      </p:tavLst>
                                    </p:anim>
                                    <p:anim calcmode="lin" valueType="num">
                                      <p:cBhvr>
                                        <p:cTn id="14" dur="2750" fill="hold"/>
                                        <p:tgtEl>
                                          <p:spTgt spid="4"/>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a:scene3d>
            <a:camera prst="orthographicFront"/>
            <a:lightRig rig="threePt" dir="t"/>
          </a:scene3d>
          <a:sp3d>
            <a:bevelT/>
          </a:sp3d>
        </p:spPr>
      </p:pic>
      <p:sp>
        <p:nvSpPr>
          <p:cNvPr id="3" name="2 Rectángulo"/>
          <p:cNvSpPr/>
          <p:nvPr/>
        </p:nvSpPr>
        <p:spPr>
          <a:xfrm>
            <a:off x="395536" y="3963382"/>
            <a:ext cx="8568952" cy="2862322"/>
          </a:xfrm>
          <a:prstGeom prst="rect">
            <a:avLst/>
          </a:prstGeom>
        </p:spPr>
        <p:txBody>
          <a:bodyPr wrap="square">
            <a:spAutoFit/>
            <a:scene3d>
              <a:camera prst="obliqueBottomLeft"/>
              <a:lightRig rig="threePt" dir="t"/>
            </a:scene3d>
            <a:sp3d extrusionH="50800">
              <a:extrusionClr>
                <a:schemeClr val="accent6">
                  <a:lumMod val="75000"/>
                </a:schemeClr>
              </a:extrusionClr>
            </a:sp3d>
          </a:bodyPr>
          <a:lstStyle/>
          <a:p>
            <a:pPr algn="ctr"/>
            <a:r>
              <a:rPr lang="es-ES" b="1" dirty="0" smtClean="0">
                <a:solidFill>
                  <a:schemeClr val="bg1"/>
                </a:solidFill>
              </a:rPr>
              <a:t>Enviado </a:t>
            </a:r>
            <a:r>
              <a:rPr lang="es-ES" b="1" dirty="0">
                <a:solidFill>
                  <a:schemeClr val="bg1"/>
                </a:solidFill>
              </a:rPr>
              <a:t>de regreso con un Nuevo </a:t>
            </a:r>
            <a:r>
              <a:rPr lang="es-ES" b="1" dirty="0" smtClean="0">
                <a:solidFill>
                  <a:schemeClr val="bg1"/>
                </a:solidFill>
              </a:rPr>
              <a:t>Nombre</a:t>
            </a:r>
            <a:endParaRPr lang="es-ES" b="1" dirty="0">
              <a:solidFill>
                <a:schemeClr val="bg1"/>
              </a:solidFill>
            </a:endParaRPr>
          </a:p>
          <a:p>
            <a:pPr algn="ctr"/>
            <a:r>
              <a:rPr lang="es-ES" b="1" dirty="0">
                <a:solidFill>
                  <a:schemeClr val="bg1"/>
                </a:solidFill>
              </a:rPr>
              <a:t>Luego Pedro dijo, </a:t>
            </a:r>
            <a:r>
              <a:rPr lang="es-ES" b="1" dirty="0" smtClean="0">
                <a:solidFill>
                  <a:schemeClr val="bg1"/>
                </a:solidFill>
              </a:rPr>
              <a:t>Ahora </a:t>
            </a:r>
            <a:r>
              <a:rPr lang="es-ES" b="1" dirty="0">
                <a:solidFill>
                  <a:schemeClr val="bg1"/>
                </a:solidFill>
              </a:rPr>
              <a:t>levántate y regresa de donde viniste. Habla a la gente </a:t>
            </a:r>
            <a:r>
              <a:rPr lang="es-ES" b="1" dirty="0" smtClean="0">
                <a:solidFill>
                  <a:schemeClr val="bg1"/>
                </a:solidFill>
              </a:rPr>
              <a:t>que</a:t>
            </a:r>
          </a:p>
          <a:p>
            <a:pPr algn="ctr"/>
            <a:r>
              <a:rPr lang="es-ES" b="1" dirty="0" smtClean="0">
                <a:solidFill>
                  <a:schemeClr val="bg1"/>
                </a:solidFill>
              </a:rPr>
              <a:t> </a:t>
            </a:r>
            <a:r>
              <a:rPr lang="es-ES" b="1" dirty="0">
                <a:solidFill>
                  <a:schemeClr val="bg1"/>
                </a:solidFill>
              </a:rPr>
              <a:t>adora al Buda y adoran ídolos. Cuéntales que ellos deberán ir al infierno si no cambian. Aquellos que construyen templos e ídolos también tendrán que ir al infierno. Aquellos que dan ofrendas a los monjes para ganar méritos ellos mismos van al infierno. Todos aquellos que oran a los monjes y los llaman </a:t>
            </a:r>
            <a:r>
              <a:rPr lang="es-ES" b="1" dirty="0" smtClean="0">
                <a:solidFill>
                  <a:schemeClr val="bg1"/>
                </a:solidFill>
              </a:rPr>
              <a:t>“</a:t>
            </a:r>
            <a:r>
              <a:rPr lang="es-ES" b="1" dirty="0" err="1" smtClean="0">
                <a:solidFill>
                  <a:schemeClr val="bg1"/>
                </a:solidFill>
              </a:rPr>
              <a:t>Pra</a:t>
            </a:r>
            <a:r>
              <a:rPr lang="es-ES" b="1" dirty="0" smtClean="0">
                <a:solidFill>
                  <a:schemeClr val="bg1"/>
                </a:solidFill>
              </a:rPr>
              <a:t>” (Título </a:t>
            </a:r>
            <a:r>
              <a:rPr lang="es-ES" b="1" dirty="0">
                <a:solidFill>
                  <a:schemeClr val="bg1"/>
                </a:solidFill>
              </a:rPr>
              <a:t>respetuoso para un </a:t>
            </a:r>
            <a:r>
              <a:rPr lang="es-ES" b="1" dirty="0" smtClean="0">
                <a:solidFill>
                  <a:schemeClr val="bg1"/>
                </a:solidFill>
              </a:rPr>
              <a:t>monje)</a:t>
            </a:r>
          </a:p>
          <a:p>
            <a:pPr algn="ctr"/>
            <a:r>
              <a:rPr lang="es-ES" b="1" dirty="0" smtClean="0">
                <a:solidFill>
                  <a:schemeClr val="bg1"/>
                </a:solidFill>
              </a:rPr>
              <a:t> </a:t>
            </a:r>
            <a:r>
              <a:rPr lang="es-ES" b="1" dirty="0">
                <a:solidFill>
                  <a:schemeClr val="bg1"/>
                </a:solidFill>
              </a:rPr>
              <a:t>van a ir al infierno. Aquellos que corean y </a:t>
            </a:r>
            <a:r>
              <a:rPr lang="es-ES" b="1" dirty="0" smtClean="0">
                <a:solidFill>
                  <a:schemeClr val="bg1"/>
                </a:solidFill>
              </a:rPr>
              <a:t>“dan vida” </a:t>
            </a:r>
            <a:r>
              <a:rPr lang="es-ES" b="1" dirty="0">
                <a:solidFill>
                  <a:schemeClr val="bg1"/>
                </a:solidFill>
              </a:rPr>
              <a:t>a los ídolos irán al infierno. </a:t>
            </a:r>
            <a:endParaRPr lang="es-ES" b="1" dirty="0" smtClean="0">
              <a:solidFill>
                <a:schemeClr val="bg1"/>
              </a:solidFill>
            </a:endParaRPr>
          </a:p>
          <a:p>
            <a:pPr algn="ctr"/>
            <a:r>
              <a:rPr lang="es-ES" sz="2400" b="1" dirty="0" smtClean="0">
                <a:solidFill>
                  <a:schemeClr val="bg1"/>
                </a:solidFill>
              </a:rPr>
              <a:t>“Todos </a:t>
            </a:r>
            <a:r>
              <a:rPr lang="es-ES" sz="2400" b="1" dirty="0">
                <a:solidFill>
                  <a:schemeClr val="bg1"/>
                </a:solidFill>
              </a:rPr>
              <a:t>aquellos que no creen en Jesucristo irán al infierno”.</a:t>
            </a:r>
          </a:p>
          <a:p>
            <a:pPr algn="ctr"/>
            <a:endParaRPr lang="es-ES" sz="2400" b="1" dirty="0">
              <a:solidFill>
                <a:schemeClr val="bg1"/>
              </a:solidFill>
            </a:endParaRPr>
          </a:p>
        </p:txBody>
      </p:sp>
    </p:spTree>
    <p:extLst>
      <p:ext uri="{BB962C8B-B14F-4D97-AF65-F5344CB8AC3E}">
        <p14:creationId xmlns:p14="http://schemas.microsoft.com/office/powerpoint/2010/main" val="892117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750" fill="hold"/>
                                        <p:tgtEl>
                                          <p:spTgt spid="2"/>
                                        </p:tgtEl>
                                        <p:attrNameLst>
                                          <p:attrName>ppt_w</p:attrName>
                                        </p:attrNameLst>
                                      </p:cBhvr>
                                      <p:tavLst>
                                        <p:tav tm="0">
                                          <p:val>
                                            <p:strVal val="4/3*#ppt_w"/>
                                          </p:val>
                                        </p:tav>
                                        <p:tav tm="100000">
                                          <p:val>
                                            <p:strVal val="#ppt_w"/>
                                          </p:val>
                                        </p:tav>
                                      </p:tavLst>
                                    </p:anim>
                                    <p:anim calcmode="lin" valueType="num">
                                      <p:cBhvr>
                                        <p:cTn id="8" dur="27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52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750" fill="hold"/>
                                        <p:tgtEl>
                                          <p:spTgt spid="3"/>
                                        </p:tgtEl>
                                        <p:attrNameLst>
                                          <p:attrName>ppt_w</p:attrName>
                                        </p:attrNameLst>
                                      </p:cBhvr>
                                      <p:tavLst>
                                        <p:tav tm="0">
                                          <p:val>
                                            <p:fltVal val="0"/>
                                          </p:val>
                                        </p:tav>
                                        <p:tav tm="100000">
                                          <p:val>
                                            <p:strVal val="#ppt_w"/>
                                          </p:val>
                                        </p:tav>
                                      </p:tavLst>
                                    </p:anim>
                                    <p:anim calcmode="lin" valueType="num">
                                      <p:cBhvr>
                                        <p:cTn id="12" dur="2750" fill="hold"/>
                                        <p:tgtEl>
                                          <p:spTgt spid="3"/>
                                        </p:tgtEl>
                                        <p:attrNameLst>
                                          <p:attrName>ppt_h</p:attrName>
                                        </p:attrNameLst>
                                      </p:cBhvr>
                                      <p:tavLst>
                                        <p:tav tm="0">
                                          <p:val>
                                            <p:fltVal val="0"/>
                                          </p:val>
                                        </p:tav>
                                        <p:tav tm="100000">
                                          <p:val>
                                            <p:strVal val="#ppt_h"/>
                                          </p:val>
                                        </p:tav>
                                      </p:tavLst>
                                    </p:anim>
                                    <p:anim calcmode="lin" valueType="num">
                                      <p:cBhvr>
                                        <p:cTn id="13" dur="2750" fill="hold"/>
                                        <p:tgtEl>
                                          <p:spTgt spid="3"/>
                                        </p:tgtEl>
                                        <p:attrNameLst>
                                          <p:attrName>ppt_x</p:attrName>
                                        </p:attrNameLst>
                                      </p:cBhvr>
                                      <p:tavLst>
                                        <p:tav tm="0">
                                          <p:val>
                                            <p:fltVal val="0.5"/>
                                          </p:val>
                                        </p:tav>
                                        <p:tav tm="100000">
                                          <p:val>
                                            <p:strVal val="#ppt_x"/>
                                          </p:val>
                                        </p:tav>
                                      </p:tavLst>
                                    </p:anim>
                                    <p:anim calcmode="lin" valueType="num">
                                      <p:cBhvr>
                                        <p:cTn id="14" dur="275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a:scene3d>
            <a:camera prst="orthographicFront"/>
            <a:lightRig rig="threePt" dir="t"/>
          </a:scene3d>
          <a:sp3d>
            <a:bevelT/>
          </a:sp3d>
        </p:spPr>
      </p:pic>
      <p:sp>
        <p:nvSpPr>
          <p:cNvPr id="3" name="2 Rectángulo"/>
          <p:cNvSpPr/>
          <p:nvPr/>
        </p:nvSpPr>
        <p:spPr>
          <a:xfrm>
            <a:off x="467544" y="3645024"/>
            <a:ext cx="8280920" cy="2862322"/>
          </a:xfrm>
          <a:prstGeom prst="rect">
            <a:avLst/>
          </a:prstGeom>
        </p:spPr>
        <p:txBody>
          <a:bodyPr wrap="square">
            <a:spAutoFit/>
            <a:scene3d>
              <a:camera prst="obliqueBottomLeft"/>
              <a:lightRig rig="threePt" dir="t"/>
            </a:scene3d>
            <a:sp3d extrusionH="50800">
              <a:extrusionClr>
                <a:srgbClr val="FFC000"/>
              </a:extrusionClr>
            </a:sp3d>
          </a:bodyPr>
          <a:lstStyle/>
          <a:p>
            <a:pPr algn="ctr"/>
            <a:r>
              <a:rPr lang="es-ES" b="1" dirty="0" smtClean="0">
                <a:solidFill>
                  <a:schemeClr val="bg1"/>
                </a:solidFill>
              </a:rPr>
              <a:t>Pedro </a:t>
            </a:r>
            <a:r>
              <a:rPr lang="es-ES" b="1" dirty="0">
                <a:solidFill>
                  <a:schemeClr val="bg1"/>
                </a:solidFill>
              </a:rPr>
              <a:t>me dijo que regresara a la tierra y testificara las cosas que </a:t>
            </a:r>
            <a:r>
              <a:rPr lang="es-ES" b="1" dirty="0" smtClean="0">
                <a:solidFill>
                  <a:schemeClr val="bg1"/>
                </a:solidFill>
              </a:rPr>
              <a:t> </a:t>
            </a:r>
            <a:r>
              <a:rPr lang="es-ES" b="1" dirty="0">
                <a:solidFill>
                  <a:schemeClr val="bg1"/>
                </a:solidFill>
              </a:rPr>
              <a:t>había visto. </a:t>
            </a:r>
            <a:r>
              <a:rPr lang="es-ES" b="1" dirty="0" smtClean="0">
                <a:solidFill>
                  <a:schemeClr val="bg1"/>
                </a:solidFill>
              </a:rPr>
              <a:t>Él </a:t>
            </a:r>
            <a:r>
              <a:rPr lang="es-ES" b="1" dirty="0">
                <a:solidFill>
                  <a:schemeClr val="bg1"/>
                </a:solidFill>
              </a:rPr>
              <a:t>también dijo, "Tú debes hablar en tu nuevo nombre. Desde ahora tú serás llamado </a:t>
            </a:r>
            <a:r>
              <a:rPr lang="es-ES" b="1" dirty="0" err="1">
                <a:solidFill>
                  <a:schemeClr val="bg1"/>
                </a:solidFill>
              </a:rPr>
              <a:t>Athet</a:t>
            </a:r>
            <a:r>
              <a:rPr lang="es-ES" b="1" dirty="0">
                <a:solidFill>
                  <a:schemeClr val="bg1"/>
                </a:solidFill>
              </a:rPr>
              <a:t> </a:t>
            </a:r>
            <a:r>
              <a:rPr lang="es-ES" b="1" dirty="0" err="1">
                <a:solidFill>
                  <a:schemeClr val="bg1"/>
                </a:solidFill>
              </a:rPr>
              <a:t>Pyan</a:t>
            </a:r>
            <a:r>
              <a:rPr lang="es-ES" b="1" dirty="0">
                <a:solidFill>
                  <a:schemeClr val="bg1"/>
                </a:solidFill>
              </a:rPr>
              <a:t> </a:t>
            </a:r>
            <a:r>
              <a:rPr lang="es-ES" b="1" dirty="0" err="1">
                <a:solidFill>
                  <a:schemeClr val="bg1"/>
                </a:solidFill>
              </a:rPr>
              <a:t>Shinthaw</a:t>
            </a:r>
            <a:r>
              <a:rPr lang="es-ES" b="1" dirty="0">
                <a:solidFill>
                  <a:schemeClr val="bg1"/>
                </a:solidFill>
              </a:rPr>
              <a:t> </a:t>
            </a:r>
            <a:r>
              <a:rPr lang="es-ES" b="1" dirty="0" err="1">
                <a:solidFill>
                  <a:schemeClr val="bg1"/>
                </a:solidFill>
              </a:rPr>
              <a:t>Paulu</a:t>
            </a:r>
            <a:r>
              <a:rPr lang="es-ES" b="1" dirty="0">
                <a:solidFill>
                  <a:schemeClr val="bg1"/>
                </a:solidFill>
              </a:rPr>
              <a:t> </a:t>
            </a:r>
            <a:r>
              <a:rPr lang="es-ES" b="1" dirty="0" smtClean="0">
                <a:solidFill>
                  <a:schemeClr val="bg1"/>
                </a:solidFill>
              </a:rPr>
              <a:t>(“Pablo </a:t>
            </a:r>
            <a:r>
              <a:rPr lang="es-ES" b="1" dirty="0">
                <a:solidFill>
                  <a:schemeClr val="bg1"/>
                </a:solidFill>
              </a:rPr>
              <a:t>quien vino de regreso a la </a:t>
            </a:r>
            <a:r>
              <a:rPr lang="es-ES" b="1" dirty="0" smtClean="0">
                <a:solidFill>
                  <a:schemeClr val="bg1"/>
                </a:solidFill>
              </a:rPr>
              <a:t>Vida”). </a:t>
            </a:r>
            <a:r>
              <a:rPr lang="es-ES" b="1" dirty="0">
                <a:solidFill>
                  <a:schemeClr val="bg1"/>
                </a:solidFill>
              </a:rPr>
              <a:t>Yo no quiero regresar. Quiero ir al Cielo. Los Ángeles abrieron un libro. Primero ellos miraron mi nombre de infancia (</a:t>
            </a:r>
            <a:r>
              <a:rPr lang="es-ES" b="1" dirty="0" err="1">
                <a:solidFill>
                  <a:schemeClr val="bg1"/>
                </a:solidFill>
              </a:rPr>
              <a:t>Thitpin</a:t>
            </a:r>
            <a:r>
              <a:rPr lang="es-ES" b="1" dirty="0">
                <a:solidFill>
                  <a:schemeClr val="bg1"/>
                </a:solidFill>
              </a:rPr>
              <a:t>) en el libro, pero no lo encontraron. Luego ellos miraron el nombre que me había sido dado cuando él entró a la hermandad del monje budista (U Nata </a:t>
            </a:r>
            <a:r>
              <a:rPr lang="es-ES" b="1" dirty="0" err="1">
                <a:solidFill>
                  <a:schemeClr val="bg1"/>
                </a:solidFill>
              </a:rPr>
              <a:t>Pannita</a:t>
            </a:r>
            <a:r>
              <a:rPr lang="es-ES" b="1" dirty="0">
                <a:solidFill>
                  <a:schemeClr val="bg1"/>
                </a:solidFill>
              </a:rPr>
              <a:t> </a:t>
            </a:r>
            <a:r>
              <a:rPr lang="es-ES" b="1" dirty="0" err="1">
                <a:solidFill>
                  <a:schemeClr val="bg1"/>
                </a:solidFill>
              </a:rPr>
              <a:t>Ashinthuriya</a:t>
            </a:r>
            <a:r>
              <a:rPr lang="es-ES" b="1" dirty="0">
                <a:solidFill>
                  <a:schemeClr val="bg1"/>
                </a:solidFill>
              </a:rPr>
              <a:t>) pero tampoco fue encontrado escrito en el libro. Luego Pedro dijo, "Tu nombre no está escrito aquí, tú debes retornar y </a:t>
            </a:r>
            <a:endParaRPr lang="es-ES" b="1" dirty="0" smtClean="0">
              <a:solidFill>
                <a:schemeClr val="bg1"/>
              </a:solidFill>
            </a:endParaRPr>
          </a:p>
          <a:p>
            <a:pPr algn="ctr"/>
            <a:r>
              <a:rPr lang="es-ES" b="1" dirty="0" smtClean="0">
                <a:solidFill>
                  <a:schemeClr val="bg1"/>
                </a:solidFill>
              </a:rPr>
              <a:t>testificar </a:t>
            </a:r>
            <a:r>
              <a:rPr lang="es-ES" b="1" dirty="0">
                <a:solidFill>
                  <a:schemeClr val="bg1"/>
                </a:solidFill>
              </a:rPr>
              <a:t>sobre </a:t>
            </a:r>
            <a:r>
              <a:rPr lang="es-ES" b="1" dirty="0" smtClean="0">
                <a:solidFill>
                  <a:schemeClr val="bg1"/>
                </a:solidFill>
              </a:rPr>
              <a:t>Jesucristo </a:t>
            </a:r>
            <a:r>
              <a:rPr lang="es-ES" b="1" dirty="0">
                <a:solidFill>
                  <a:schemeClr val="bg1"/>
                </a:solidFill>
              </a:rPr>
              <a:t>al pueblo budista".</a:t>
            </a:r>
          </a:p>
          <a:p>
            <a:pPr algn="ctr"/>
            <a:endParaRPr lang="es-ES" b="1" dirty="0">
              <a:solidFill>
                <a:schemeClr val="bg1"/>
              </a:solidFill>
            </a:endParaRPr>
          </a:p>
        </p:txBody>
      </p:sp>
    </p:spTree>
    <p:extLst>
      <p:ext uri="{BB962C8B-B14F-4D97-AF65-F5344CB8AC3E}">
        <p14:creationId xmlns:p14="http://schemas.microsoft.com/office/powerpoint/2010/main" val="2155095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750" fill="hold"/>
                                        <p:tgtEl>
                                          <p:spTgt spid="2"/>
                                        </p:tgtEl>
                                        <p:attrNameLst>
                                          <p:attrName>ppt_w</p:attrName>
                                        </p:attrNameLst>
                                      </p:cBhvr>
                                      <p:tavLst>
                                        <p:tav tm="0">
                                          <p:val>
                                            <p:strVal val="4/3*#ppt_w"/>
                                          </p:val>
                                        </p:tav>
                                        <p:tav tm="100000">
                                          <p:val>
                                            <p:strVal val="#ppt_w"/>
                                          </p:val>
                                        </p:tav>
                                      </p:tavLst>
                                    </p:anim>
                                    <p:anim calcmode="lin" valueType="num">
                                      <p:cBhvr>
                                        <p:cTn id="8" dur="27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52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750" fill="hold"/>
                                        <p:tgtEl>
                                          <p:spTgt spid="3"/>
                                        </p:tgtEl>
                                        <p:attrNameLst>
                                          <p:attrName>ppt_w</p:attrName>
                                        </p:attrNameLst>
                                      </p:cBhvr>
                                      <p:tavLst>
                                        <p:tav tm="0">
                                          <p:val>
                                            <p:fltVal val="0"/>
                                          </p:val>
                                        </p:tav>
                                        <p:tav tm="100000">
                                          <p:val>
                                            <p:strVal val="#ppt_w"/>
                                          </p:val>
                                        </p:tav>
                                      </p:tavLst>
                                    </p:anim>
                                    <p:anim calcmode="lin" valueType="num">
                                      <p:cBhvr>
                                        <p:cTn id="12" dur="2750" fill="hold"/>
                                        <p:tgtEl>
                                          <p:spTgt spid="3"/>
                                        </p:tgtEl>
                                        <p:attrNameLst>
                                          <p:attrName>ppt_h</p:attrName>
                                        </p:attrNameLst>
                                      </p:cBhvr>
                                      <p:tavLst>
                                        <p:tav tm="0">
                                          <p:val>
                                            <p:fltVal val="0"/>
                                          </p:val>
                                        </p:tav>
                                        <p:tav tm="100000">
                                          <p:val>
                                            <p:strVal val="#ppt_h"/>
                                          </p:val>
                                        </p:tav>
                                      </p:tavLst>
                                    </p:anim>
                                    <p:anim calcmode="lin" valueType="num">
                                      <p:cBhvr>
                                        <p:cTn id="13" dur="2750" fill="hold"/>
                                        <p:tgtEl>
                                          <p:spTgt spid="3"/>
                                        </p:tgtEl>
                                        <p:attrNameLst>
                                          <p:attrName>ppt_x</p:attrName>
                                        </p:attrNameLst>
                                      </p:cBhvr>
                                      <p:tavLst>
                                        <p:tav tm="0">
                                          <p:val>
                                            <p:fltVal val="0.5"/>
                                          </p:val>
                                        </p:tav>
                                        <p:tav tm="100000">
                                          <p:val>
                                            <p:strVal val="#ppt_x"/>
                                          </p:val>
                                        </p:tav>
                                      </p:tavLst>
                                    </p:anim>
                                    <p:anim calcmode="lin" valueType="num">
                                      <p:cBhvr>
                                        <p:cTn id="14" dur="275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a:scene3d>
            <a:camera prst="orthographicFront"/>
            <a:lightRig rig="threePt" dir="t"/>
          </a:scene3d>
          <a:sp3d>
            <a:bevelT/>
          </a:sp3d>
        </p:spPr>
      </p:pic>
      <p:sp>
        <p:nvSpPr>
          <p:cNvPr id="3" name="2 Rectángulo"/>
          <p:cNvSpPr/>
          <p:nvPr/>
        </p:nvSpPr>
        <p:spPr>
          <a:xfrm>
            <a:off x="467544" y="3995678"/>
            <a:ext cx="8352928" cy="2862322"/>
          </a:xfrm>
          <a:prstGeom prst="rect">
            <a:avLst/>
          </a:prstGeom>
        </p:spPr>
        <p:txBody>
          <a:bodyPr wrap="square">
            <a:spAutoFit/>
            <a:scene3d>
              <a:camera prst="obliqueBottomLeft"/>
              <a:lightRig rig="threePt" dir="t"/>
            </a:scene3d>
            <a:sp3d extrusionH="50800">
              <a:extrusionClr>
                <a:schemeClr val="accent6">
                  <a:lumMod val="75000"/>
                </a:schemeClr>
              </a:extrusionClr>
            </a:sp3d>
          </a:bodyPr>
          <a:lstStyle/>
          <a:p>
            <a:pPr algn="ctr"/>
            <a:r>
              <a:rPr lang="es-ES" b="1" dirty="0" smtClean="0">
                <a:solidFill>
                  <a:schemeClr val="bg1"/>
                </a:solidFill>
              </a:rPr>
              <a:t>Caminé </a:t>
            </a:r>
            <a:r>
              <a:rPr lang="es-ES" b="1" dirty="0">
                <a:solidFill>
                  <a:schemeClr val="bg1"/>
                </a:solidFill>
              </a:rPr>
              <a:t>de regreso a lo largo del camino de oro. De nuevo escuché hermosos cantos, el tipo en el cual nunca he escuchado antes o</a:t>
            </a:r>
            <a:r>
              <a:rPr lang="es-ES" b="1" dirty="0" smtClean="0">
                <a:solidFill>
                  <a:schemeClr val="bg1"/>
                </a:solidFill>
              </a:rPr>
              <a:t> </a:t>
            </a:r>
            <a:r>
              <a:rPr lang="es-ES" b="1" dirty="0">
                <a:solidFill>
                  <a:schemeClr val="bg1"/>
                </a:solidFill>
              </a:rPr>
              <a:t>desde entonces. Pedro caminó conmigo hasta la hora que retorné a la tierra. </a:t>
            </a:r>
            <a:r>
              <a:rPr lang="es-ES" b="1" dirty="0" smtClean="0">
                <a:solidFill>
                  <a:schemeClr val="bg1"/>
                </a:solidFill>
              </a:rPr>
              <a:t>Él </a:t>
            </a:r>
            <a:r>
              <a:rPr lang="es-ES" b="1" dirty="0">
                <a:solidFill>
                  <a:schemeClr val="bg1"/>
                </a:solidFill>
              </a:rPr>
              <a:t>me mostró una escalera que llegaba desde el cielo al firmamento. La escalera no llegaba a la tierra pero se detenía en medio del aire. Sobre la escalera miré muchos ángeles, </a:t>
            </a:r>
            <a:r>
              <a:rPr lang="es-ES" b="1" dirty="0" smtClean="0">
                <a:solidFill>
                  <a:schemeClr val="bg1"/>
                </a:solidFill>
              </a:rPr>
              <a:t>algunos </a:t>
            </a:r>
            <a:r>
              <a:rPr lang="es-ES" b="1" dirty="0">
                <a:solidFill>
                  <a:schemeClr val="bg1"/>
                </a:solidFill>
              </a:rPr>
              <a:t>subiendo al Cielo y algunos bajando de las escaleras. Ellos estaban muy ocupados. Pregunté a Pedro, "¿</a:t>
            </a:r>
            <a:r>
              <a:rPr lang="es-ES" b="1" dirty="0" smtClean="0">
                <a:solidFill>
                  <a:schemeClr val="bg1"/>
                </a:solidFill>
              </a:rPr>
              <a:t>Quiénes </a:t>
            </a:r>
            <a:r>
              <a:rPr lang="es-ES" b="1" dirty="0">
                <a:solidFill>
                  <a:schemeClr val="bg1"/>
                </a:solidFill>
              </a:rPr>
              <a:t>son ellos?" Pedro respondió, "Ellos son mensajeros de Dios. Ellos están reportando al Cielo los nombres de aquellos que creen en Jesucristo y los </a:t>
            </a:r>
            <a:r>
              <a:rPr lang="es-ES" b="1" dirty="0" smtClean="0">
                <a:solidFill>
                  <a:schemeClr val="bg1"/>
                </a:solidFill>
              </a:rPr>
              <a:t>nombres de </a:t>
            </a:r>
            <a:r>
              <a:rPr lang="es-ES" b="1" dirty="0">
                <a:solidFill>
                  <a:schemeClr val="bg1"/>
                </a:solidFill>
              </a:rPr>
              <a:t>quienes no creen." Luego Pedro me dijo que era la hora de regresar.</a:t>
            </a:r>
          </a:p>
          <a:p>
            <a:pPr algn="ctr"/>
            <a:endParaRPr lang="es-ES" b="1" dirty="0">
              <a:solidFill>
                <a:schemeClr val="bg1"/>
              </a:solidFill>
            </a:endParaRPr>
          </a:p>
        </p:txBody>
      </p:sp>
    </p:spTree>
    <p:extLst>
      <p:ext uri="{BB962C8B-B14F-4D97-AF65-F5344CB8AC3E}">
        <p14:creationId xmlns:p14="http://schemas.microsoft.com/office/powerpoint/2010/main" val="3041722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750" fill="hold"/>
                                        <p:tgtEl>
                                          <p:spTgt spid="2"/>
                                        </p:tgtEl>
                                        <p:attrNameLst>
                                          <p:attrName>ppt_w</p:attrName>
                                        </p:attrNameLst>
                                      </p:cBhvr>
                                      <p:tavLst>
                                        <p:tav tm="0">
                                          <p:val>
                                            <p:strVal val="4/3*#ppt_w"/>
                                          </p:val>
                                        </p:tav>
                                        <p:tav tm="100000">
                                          <p:val>
                                            <p:strVal val="#ppt_w"/>
                                          </p:val>
                                        </p:tav>
                                      </p:tavLst>
                                    </p:anim>
                                    <p:anim calcmode="lin" valueType="num">
                                      <p:cBhvr>
                                        <p:cTn id="8" dur="27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52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750" fill="hold"/>
                                        <p:tgtEl>
                                          <p:spTgt spid="3"/>
                                        </p:tgtEl>
                                        <p:attrNameLst>
                                          <p:attrName>ppt_w</p:attrName>
                                        </p:attrNameLst>
                                      </p:cBhvr>
                                      <p:tavLst>
                                        <p:tav tm="0">
                                          <p:val>
                                            <p:fltVal val="0"/>
                                          </p:val>
                                        </p:tav>
                                        <p:tav tm="100000">
                                          <p:val>
                                            <p:strVal val="#ppt_w"/>
                                          </p:val>
                                        </p:tav>
                                      </p:tavLst>
                                    </p:anim>
                                    <p:anim calcmode="lin" valueType="num">
                                      <p:cBhvr>
                                        <p:cTn id="12" dur="2750" fill="hold"/>
                                        <p:tgtEl>
                                          <p:spTgt spid="3"/>
                                        </p:tgtEl>
                                        <p:attrNameLst>
                                          <p:attrName>ppt_h</p:attrName>
                                        </p:attrNameLst>
                                      </p:cBhvr>
                                      <p:tavLst>
                                        <p:tav tm="0">
                                          <p:val>
                                            <p:fltVal val="0"/>
                                          </p:val>
                                        </p:tav>
                                        <p:tav tm="100000">
                                          <p:val>
                                            <p:strVal val="#ppt_h"/>
                                          </p:val>
                                        </p:tav>
                                      </p:tavLst>
                                    </p:anim>
                                    <p:anim calcmode="lin" valueType="num">
                                      <p:cBhvr>
                                        <p:cTn id="13" dur="2750" fill="hold"/>
                                        <p:tgtEl>
                                          <p:spTgt spid="3"/>
                                        </p:tgtEl>
                                        <p:attrNameLst>
                                          <p:attrName>ppt_x</p:attrName>
                                        </p:attrNameLst>
                                      </p:cBhvr>
                                      <p:tavLst>
                                        <p:tav tm="0">
                                          <p:val>
                                            <p:fltVal val="0.5"/>
                                          </p:val>
                                        </p:tav>
                                        <p:tav tm="100000">
                                          <p:val>
                                            <p:strVal val="#ppt_x"/>
                                          </p:val>
                                        </p:tav>
                                      </p:tavLst>
                                    </p:anim>
                                    <p:anim calcmode="lin" valueType="num">
                                      <p:cBhvr>
                                        <p:cTn id="14" dur="275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a:scene3d>
            <a:camera prst="orthographicFront"/>
            <a:lightRig rig="threePt" dir="t"/>
          </a:scene3d>
          <a:sp3d>
            <a:bevelT/>
          </a:sp3d>
        </p:spPr>
      </p:pic>
      <p:sp>
        <p:nvSpPr>
          <p:cNvPr id="3" name="2 Rectángulo"/>
          <p:cNvSpPr/>
          <p:nvPr/>
        </p:nvSpPr>
        <p:spPr>
          <a:xfrm>
            <a:off x="467544" y="3717032"/>
            <a:ext cx="8136904" cy="3416320"/>
          </a:xfrm>
          <a:prstGeom prst="rect">
            <a:avLst/>
          </a:prstGeom>
        </p:spPr>
        <p:txBody>
          <a:bodyPr wrap="square">
            <a:spAutoFit/>
            <a:scene3d>
              <a:camera prst="obliqueBottomLeft"/>
              <a:lightRig rig="threePt" dir="t"/>
            </a:scene3d>
            <a:sp3d extrusionH="50800">
              <a:extrusionClr>
                <a:srgbClr val="C00000"/>
              </a:extrusionClr>
            </a:sp3d>
          </a:bodyPr>
          <a:lstStyle/>
          <a:p>
            <a:pPr algn="ctr"/>
            <a:r>
              <a:rPr lang="es-ES" b="1" dirty="0" smtClean="0">
                <a:solidFill>
                  <a:schemeClr val="bg1"/>
                </a:solidFill>
              </a:rPr>
              <a:t>¿</a:t>
            </a:r>
            <a:r>
              <a:rPr lang="es-ES" b="1" dirty="0">
                <a:solidFill>
                  <a:schemeClr val="bg1"/>
                </a:solidFill>
              </a:rPr>
              <a:t>Era un fantasma?</a:t>
            </a:r>
          </a:p>
          <a:p>
            <a:pPr algn="ctr"/>
            <a:r>
              <a:rPr lang="es-ES" b="1" dirty="0">
                <a:solidFill>
                  <a:schemeClr val="bg1"/>
                </a:solidFill>
              </a:rPr>
              <a:t>La siguiente cosa que estaba consciente fue el sonido del llanto. Escuché mi </a:t>
            </a:r>
            <a:endParaRPr lang="es-ES" b="1" dirty="0" smtClean="0">
              <a:solidFill>
                <a:schemeClr val="bg1"/>
              </a:solidFill>
            </a:endParaRPr>
          </a:p>
          <a:p>
            <a:pPr algn="ctr"/>
            <a:r>
              <a:rPr lang="es-ES" b="1" dirty="0" smtClean="0">
                <a:solidFill>
                  <a:schemeClr val="bg1"/>
                </a:solidFill>
              </a:rPr>
              <a:t>propia </a:t>
            </a:r>
            <a:r>
              <a:rPr lang="es-ES" b="1" dirty="0">
                <a:solidFill>
                  <a:schemeClr val="bg1"/>
                </a:solidFill>
              </a:rPr>
              <a:t>madre gritando, "¿Mi hijo, por qué nos dejaste ahora?" Yo también escuché a </a:t>
            </a:r>
            <a:r>
              <a:rPr lang="es-ES" b="1" dirty="0" smtClean="0">
                <a:solidFill>
                  <a:schemeClr val="bg1"/>
                </a:solidFill>
              </a:rPr>
              <a:t>muchas </a:t>
            </a:r>
            <a:r>
              <a:rPr lang="es-ES" b="1" dirty="0">
                <a:solidFill>
                  <a:schemeClr val="bg1"/>
                </a:solidFill>
              </a:rPr>
              <a:t>personas en llanto. Me di cuenta que estaba tendido en una caja. </a:t>
            </a:r>
            <a:endParaRPr lang="es-ES" b="1" dirty="0" smtClean="0">
              <a:solidFill>
                <a:schemeClr val="bg1"/>
              </a:solidFill>
            </a:endParaRPr>
          </a:p>
          <a:p>
            <a:pPr algn="ctr"/>
            <a:r>
              <a:rPr lang="es-ES" b="1" dirty="0" smtClean="0">
                <a:solidFill>
                  <a:schemeClr val="bg1"/>
                </a:solidFill>
              </a:rPr>
              <a:t>Comencé </a:t>
            </a:r>
            <a:r>
              <a:rPr lang="es-ES" b="1" dirty="0">
                <a:solidFill>
                  <a:schemeClr val="bg1"/>
                </a:solidFill>
              </a:rPr>
              <a:t>a moverme. Mi madre y mi padre empezaron a gritar, "¡El esta vivo!" Otras personas que estaban bien alejados no creían a mis </a:t>
            </a:r>
            <a:r>
              <a:rPr lang="es-ES" b="1" dirty="0" smtClean="0">
                <a:solidFill>
                  <a:schemeClr val="bg1"/>
                </a:solidFill>
              </a:rPr>
              <a:t>padres. </a:t>
            </a:r>
            <a:r>
              <a:rPr lang="es-ES" b="1" dirty="0">
                <a:solidFill>
                  <a:schemeClr val="bg1"/>
                </a:solidFill>
              </a:rPr>
              <a:t>Luego coloqué mis manos a los lados de la caja y me senté en vertical. Mucha gente estaba asestada de terror. Ellos gritaron "¡Es un fantasma!" y corrieron tan rápido </a:t>
            </a:r>
            <a:r>
              <a:rPr lang="es-ES" b="1" dirty="0" smtClean="0">
                <a:solidFill>
                  <a:schemeClr val="bg1"/>
                </a:solidFill>
              </a:rPr>
              <a:t>como</a:t>
            </a:r>
          </a:p>
          <a:p>
            <a:pPr algn="ctr"/>
            <a:r>
              <a:rPr lang="es-ES" b="1" dirty="0" smtClean="0">
                <a:solidFill>
                  <a:schemeClr val="bg1"/>
                </a:solidFill>
              </a:rPr>
              <a:t> </a:t>
            </a:r>
            <a:r>
              <a:rPr lang="es-ES" b="1" dirty="0">
                <a:solidFill>
                  <a:schemeClr val="bg1"/>
                </a:solidFill>
              </a:rPr>
              <a:t>sus piernas podían llevarlos.</a:t>
            </a:r>
          </a:p>
          <a:p>
            <a:pPr algn="ctr"/>
            <a:endParaRPr lang="es-ES" b="1" dirty="0">
              <a:solidFill>
                <a:schemeClr val="bg1"/>
              </a:solidFill>
            </a:endParaRPr>
          </a:p>
          <a:p>
            <a:pPr algn="ctr"/>
            <a:endParaRPr lang="es-ES" b="1" dirty="0">
              <a:solidFill>
                <a:schemeClr val="bg1"/>
              </a:solidFill>
            </a:endParaRPr>
          </a:p>
          <a:p>
            <a:pPr algn="ctr"/>
            <a:endParaRPr lang="es-ES" b="1" dirty="0">
              <a:solidFill>
                <a:schemeClr val="bg1"/>
              </a:solidFill>
            </a:endParaRPr>
          </a:p>
        </p:txBody>
      </p:sp>
    </p:spTree>
    <p:extLst>
      <p:ext uri="{BB962C8B-B14F-4D97-AF65-F5344CB8AC3E}">
        <p14:creationId xmlns:p14="http://schemas.microsoft.com/office/powerpoint/2010/main" val="3036291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750" fill="hold"/>
                                        <p:tgtEl>
                                          <p:spTgt spid="2"/>
                                        </p:tgtEl>
                                        <p:attrNameLst>
                                          <p:attrName>ppt_w</p:attrName>
                                        </p:attrNameLst>
                                      </p:cBhvr>
                                      <p:tavLst>
                                        <p:tav tm="0">
                                          <p:val>
                                            <p:strVal val="4/3*#ppt_w"/>
                                          </p:val>
                                        </p:tav>
                                        <p:tav tm="100000">
                                          <p:val>
                                            <p:strVal val="#ppt_w"/>
                                          </p:val>
                                        </p:tav>
                                      </p:tavLst>
                                    </p:anim>
                                    <p:anim calcmode="lin" valueType="num">
                                      <p:cBhvr>
                                        <p:cTn id="8" dur="27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52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750" fill="hold"/>
                                        <p:tgtEl>
                                          <p:spTgt spid="3"/>
                                        </p:tgtEl>
                                        <p:attrNameLst>
                                          <p:attrName>ppt_w</p:attrName>
                                        </p:attrNameLst>
                                      </p:cBhvr>
                                      <p:tavLst>
                                        <p:tav tm="0">
                                          <p:val>
                                            <p:fltVal val="0"/>
                                          </p:val>
                                        </p:tav>
                                        <p:tav tm="100000">
                                          <p:val>
                                            <p:strVal val="#ppt_w"/>
                                          </p:val>
                                        </p:tav>
                                      </p:tavLst>
                                    </p:anim>
                                    <p:anim calcmode="lin" valueType="num">
                                      <p:cBhvr>
                                        <p:cTn id="12" dur="2750" fill="hold"/>
                                        <p:tgtEl>
                                          <p:spTgt spid="3"/>
                                        </p:tgtEl>
                                        <p:attrNameLst>
                                          <p:attrName>ppt_h</p:attrName>
                                        </p:attrNameLst>
                                      </p:cBhvr>
                                      <p:tavLst>
                                        <p:tav tm="0">
                                          <p:val>
                                            <p:fltVal val="0"/>
                                          </p:val>
                                        </p:tav>
                                        <p:tav tm="100000">
                                          <p:val>
                                            <p:strVal val="#ppt_h"/>
                                          </p:val>
                                        </p:tav>
                                      </p:tavLst>
                                    </p:anim>
                                    <p:anim calcmode="lin" valueType="num">
                                      <p:cBhvr>
                                        <p:cTn id="13" dur="2750" fill="hold"/>
                                        <p:tgtEl>
                                          <p:spTgt spid="3"/>
                                        </p:tgtEl>
                                        <p:attrNameLst>
                                          <p:attrName>ppt_x</p:attrName>
                                        </p:attrNameLst>
                                      </p:cBhvr>
                                      <p:tavLst>
                                        <p:tav tm="0">
                                          <p:val>
                                            <p:fltVal val="0.5"/>
                                          </p:val>
                                        </p:tav>
                                        <p:tav tm="100000">
                                          <p:val>
                                            <p:strVal val="#ppt_x"/>
                                          </p:val>
                                        </p:tav>
                                      </p:tavLst>
                                    </p:anim>
                                    <p:anim calcmode="lin" valueType="num">
                                      <p:cBhvr>
                                        <p:cTn id="14" dur="275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PACTANTE TESTIMONIO DE UN EX MONJE BUDISTAAAAA"/>
          <p:cNvPicPr>
            <a:picLocks noGrp="1" noChangeAspect="1"/>
          </p:cNvPicPr>
          <p:nvPr isPhoto="1"/>
        </p:nvPicPr>
        <p:blipFill rotWithShape="1">
          <a:blip r:embed="rId2">
            <a:lum/>
            <a:extLst>
              <a:ext uri="{28A0092B-C50C-407E-A947-70E740481C1C}">
                <a14:useLocalDpi xmlns:a14="http://schemas.microsoft.com/office/drawing/2010/main" val="0"/>
              </a:ext>
            </a:extLst>
          </a:blip>
          <a:srcRect t="-28687"/>
          <a:stretch/>
        </p:blipFill>
        <p:spPr>
          <a:xfrm>
            <a:off x="0" y="-1967345"/>
            <a:ext cx="9144000" cy="8825345"/>
          </a:xfrm>
          <a:prstGeom prst="rect">
            <a:avLst/>
          </a:prstGeom>
          <a:noFill/>
          <a:ln>
            <a:noFill/>
          </a:ln>
          <a:scene3d>
            <a:camera prst="orthographicFront"/>
            <a:lightRig rig="threePt" dir="t"/>
          </a:scene3d>
          <a:sp3d>
            <a:bevelT/>
          </a:sp3d>
        </p:spPr>
      </p:pic>
      <p:sp>
        <p:nvSpPr>
          <p:cNvPr id="3" name="2 Rectángulo"/>
          <p:cNvSpPr/>
          <p:nvPr/>
        </p:nvSpPr>
        <p:spPr>
          <a:xfrm>
            <a:off x="251520" y="3140968"/>
            <a:ext cx="8712968" cy="3970318"/>
          </a:xfrm>
          <a:prstGeom prst="rect">
            <a:avLst/>
          </a:prstGeom>
        </p:spPr>
        <p:txBody>
          <a:bodyPr wrap="square">
            <a:spAutoFit/>
            <a:scene3d>
              <a:camera prst="obliqueBottomLeft"/>
              <a:lightRig rig="threePt" dir="t"/>
            </a:scene3d>
            <a:sp3d extrusionH="44450">
              <a:extrusionClr>
                <a:schemeClr val="accent6">
                  <a:lumMod val="75000"/>
                </a:schemeClr>
              </a:extrusionClr>
            </a:sp3d>
          </a:bodyPr>
          <a:lstStyle/>
          <a:p>
            <a:pPr algn="ctr"/>
            <a:endParaRPr lang="es-ES" b="1" dirty="0" smtClean="0">
              <a:solidFill>
                <a:schemeClr val="bg1"/>
              </a:solidFill>
            </a:endParaRPr>
          </a:p>
          <a:p>
            <a:pPr algn="ctr"/>
            <a:r>
              <a:rPr lang="es-ES" b="1" dirty="0" smtClean="0">
                <a:solidFill>
                  <a:schemeClr val="bg1"/>
                </a:solidFill>
              </a:rPr>
              <a:t>Aquellos </a:t>
            </a:r>
            <a:r>
              <a:rPr lang="es-ES" b="1" dirty="0">
                <a:solidFill>
                  <a:schemeClr val="bg1"/>
                </a:solidFill>
              </a:rPr>
              <a:t>que permanecieron estaban sin palabras y temblando. Noté que estaba sentado sobre un líquido oloroso y de fluidos </a:t>
            </a:r>
            <a:r>
              <a:rPr lang="es-ES" b="1" dirty="0" smtClean="0">
                <a:solidFill>
                  <a:schemeClr val="bg1"/>
                </a:solidFill>
              </a:rPr>
              <a:t>del cuerpo. </a:t>
            </a:r>
            <a:r>
              <a:rPr lang="es-ES" b="1" dirty="0">
                <a:solidFill>
                  <a:schemeClr val="bg1"/>
                </a:solidFill>
              </a:rPr>
              <a:t>Este era un líquido que ha venido de mi estómago y mis interiores mientras mi cuerpo estaba tendido en el ataúd. Esto es la razón que la gente supo que yo verdaderamente he estado muerto. Dentro del ataúd había una clase de sábana de plástico </a:t>
            </a:r>
            <a:r>
              <a:rPr lang="es-ES" b="1" dirty="0" smtClean="0">
                <a:solidFill>
                  <a:schemeClr val="bg1"/>
                </a:solidFill>
              </a:rPr>
              <a:t>fijada </a:t>
            </a:r>
            <a:r>
              <a:rPr lang="es-ES" b="1" dirty="0">
                <a:solidFill>
                  <a:schemeClr val="bg1"/>
                </a:solidFill>
              </a:rPr>
              <a:t>a la madera. Esta sábana es colocada ahí para retener los líquidos del cadáver debido a que muchos cuerpos de los muertos liberan mucho fluido como el mío. </a:t>
            </a:r>
            <a:r>
              <a:rPr lang="es-ES" b="1" dirty="0" smtClean="0">
                <a:solidFill>
                  <a:schemeClr val="bg1"/>
                </a:solidFill>
              </a:rPr>
              <a:t>Me enteré más </a:t>
            </a:r>
            <a:r>
              <a:rPr lang="es-ES" b="1" dirty="0">
                <a:solidFill>
                  <a:schemeClr val="bg1"/>
                </a:solidFill>
              </a:rPr>
              <a:t>tarde que estaba a unos momentos de ser cremado en las llamas. La gente de Myanmar son colocados en el ataúd, la tapa es luego clavada para cerrarlo y todo el ataúd es quemado. Cuando vine de regreso a la vida mi madre y mi padre estaban siendo permitidos de mirar mi cuerpo por última vez. ¡Momentos más tarde que la tapa del ataúd hubiera </a:t>
            </a:r>
            <a:r>
              <a:rPr lang="es-ES" b="1" dirty="0" smtClean="0">
                <a:solidFill>
                  <a:schemeClr val="bg1"/>
                </a:solidFill>
              </a:rPr>
              <a:t>sido clavada podría </a:t>
            </a:r>
            <a:r>
              <a:rPr lang="es-ES" b="1" dirty="0">
                <a:solidFill>
                  <a:schemeClr val="bg1"/>
                </a:solidFill>
              </a:rPr>
              <a:t>haber </a:t>
            </a:r>
            <a:r>
              <a:rPr lang="es-ES" b="1" dirty="0" smtClean="0">
                <a:solidFill>
                  <a:schemeClr val="bg1"/>
                </a:solidFill>
              </a:rPr>
              <a:t>sido </a:t>
            </a:r>
            <a:r>
              <a:rPr lang="es-ES" b="1" dirty="0">
                <a:solidFill>
                  <a:schemeClr val="bg1"/>
                </a:solidFill>
              </a:rPr>
              <a:t>cremado!</a:t>
            </a:r>
          </a:p>
          <a:p>
            <a:pPr algn="ctr"/>
            <a:endParaRPr lang="es-ES" b="1" dirty="0">
              <a:solidFill>
                <a:schemeClr val="bg1"/>
              </a:solidFill>
            </a:endParaRPr>
          </a:p>
          <a:p>
            <a:pPr algn="ctr"/>
            <a:endParaRPr lang="es-ES" b="1" dirty="0">
              <a:solidFill>
                <a:schemeClr val="bg1"/>
              </a:solidFill>
            </a:endParaRPr>
          </a:p>
        </p:txBody>
      </p:sp>
    </p:spTree>
    <p:extLst>
      <p:ext uri="{BB962C8B-B14F-4D97-AF65-F5344CB8AC3E}">
        <p14:creationId xmlns:p14="http://schemas.microsoft.com/office/powerpoint/2010/main" val="1238902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750" fill="hold"/>
                                        <p:tgtEl>
                                          <p:spTgt spid="3"/>
                                        </p:tgtEl>
                                        <p:attrNameLst>
                                          <p:attrName>ppt_w</p:attrName>
                                        </p:attrNameLst>
                                      </p:cBhvr>
                                      <p:tavLst>
                                        <p:tav tm="0">
                                          <p:val>
                                            <p:fltVal val="0"/>
                                          </p:val>
                                        </p:tav>
                                        <p:tav tm="100000">
                                          <p:val>
                                            <p:strVal val="#ppt_w"/>
                                          </p:val>
                                        </p:tav>
                                      </p:tavLst>
                                    </p:anim>
                                    <p:anim calcmode="lin" valueType="num">
                                      <p:cBhvr>
                                        <p:cTn id="8" dur="2750" fill="hold"/>
                                        <p:tgtEl>
                                          <p:spTgt spid="3"/>
                                        </p:tgtEl>
                                        <p:attrNameLst>
                                          <p:attrName>ppt_h</p:attrName>
                                        </p:attrNameLst>
                                      </p:cBhvr>
                                      <p:tavLst>
                                        <p:tav tm="0">
                                          <p:val>
                                            <p:fltVal val="0"/>
                                          </p:val>
                                        </p:tav>
                                        <p:tav tm="100000">
                                          <p:val>
                                            <p:strVal val="#ppt_h"/>
                                          </p:val>
                                        </p:tav>
                                      </p:tavLst>
                                    </p:anim>
                                    <p:anim calcmode="lin" valueType="num">
                                      <p:cBhvr>
                                        <p:cTn id="9" dur="2750" fill="hold"/>
                                        <p:tgtEl>
                                          <p:spTgt spid="3"/>
                                        </p:tgtEl>
                                        <p:attrNameLst>
                                          <p:attrName>ppt_x</p:attrName>
                                        </p:attrNameLst>
                                      </p:cBhvr>
                                      <p:tavLst>
                                        <p:tav tm="0">
                                          <p:val>
                                            <p:fltVal val="0.5"/>
                                          </p:val>
                                        </p:tav>
                                        <p:tav tm="100000">
                                          <p:val>
                                            <p:strVal val="#ppt_x"/>
                                          </p:val>
                                        </p:tav>
                                      </p:tavLst>
                                    </p:anim>
                                    <p:anim calcmode="lin" valueType="num">
                                      <p:cBhvr>
                                        <p:cTn id="10" dur="2750" fill="hold"/>
                                        <p:tgtEl>
                                          <p:spTgt spid="3"/>
                                        </p:tgtEl>
                                        <p:attrNameLst>
                                          <p:attrName>ppt_y</p:attrName>
                                        </p:attrNameLst>
                                      </p:cBhvr>
                                      <p:tavLst>
                                        <p:tav tm="0">
                                          <p:val>
                                            <p:fltVal val="0.5"/>
                                          </p:val>
                                        </p:tav>
                                        <p:tav tm="100000">
                                          <p:val>
                                            <p:strVal val="#ppt_y"/>
                                          </p:val>
                                        </p:tav>
                                      </p:tavLst>
                                    </p:anim>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750" fill="hold"/>
                                        <p:tgtEl>
                                          <p:spTgt spid="4"/>
                                        </p:tgtEl>
                                        <p:attrNameLst>
                                          <p:attrName>ppt_w</p:attrName>
                                        </p:attrNameLst>
                                      </p:cBhvr>
                                      <p:tavLst>
                                        <p:tav tm="0">
                                          <p:val>
                                            <p:strVal val="4/3*#ppt_w"/>
                                          </p:val>
                                        </p:tav>
                                        <p:tav tm="100000">
                                          <p:val>
                                            <p:strVal val="#ppt_w"/>
                                          </p:val>
                                        </p:tav>
                                      </p:tavLst>
                                    </p:anim>
                                    <p:anim calcmode="lin" valueType="num">
                                      <p:cBhvr>
                                        <p:cTn id="14" dur="275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6"/>
          <p:cNvPicPr>
            <a:picLocks noGrp="1" noChangeAspect="1"/>
          </p:cNvPicPr>
          <p:nvPr isPhoto="1"/>
        </p:nvPicPr>
        <p:blipFill rotWithShape="1">
          <a:blip r:embed="rId2">
            <a:lum/>
            <a:extLst>
              <a:ext uri="{28A0092B-C50C-407E-A947-70E740481C1C}">
                <a14:useLocalDpi xmlns:a14="http://schemas.microsoft.com/office/drawing/2010/main" val="0"/>
              </a:ext>
            </a:extLst>
          </a:blip>
          <a:srcRect t="-24647" b="1"/>
          <a:stretch/>
        </p:blipFill>
        <p:spPr>
          <a:xfrm>
            <a:off x="0" y="-1690255"/>
            <a:ext cx="9144000" cy="8548255"/>
          </a:xfrm>
          <a:prstGeom prst="rect">
            <a:avLst/>
          </a:prstGeom>
          <a:noFill/>
          <a:ln>
            <a:noFill/>
          </a:ln>
          <a:scene3d>
            <a:camera prst="orthographicFront"/>
            <a:lightRig rig="threePt" dir="t"/>
          </a:scene3d>
          <a:sp3d>
            <a:bevelT/>
          </a:sp3d>
        </p:spPr>
      </p:pic>
      <p:sp>
        <p:nvSpPr>
          <p:cNvPr id="3" name="2 Rectángulo"/>
          <p:cNvSpPr/>
          <p:nvPr/>
        </p:nvSpPr>
        <p:spPr>
          <a:xfrm>
            <a:off x="395536" y="3573016"/>
            <a:ext cx="8280920" cy="3139321"/>
          </a:xfrm>
          <a:prstGeom prst="rect">
            <a:avLst/>
          </a:prstGeom>
        </p:spPr>
        <p:txBody>
          <a:bodyPr wrap="square">
            <a:spAutoFit/>
            <a:scene3d>
              <a:camera prst="obliqueBottomLeft"/>
              <a:lightRig rig="threePt" dir="t"/>
            </a:scene3d>
            <a:sp3d extrusionH="50800">
              <a:extrusionClr>
                <a:srgbClr val="C00000"/>
              </a:extrusionClr>
            </a:sp3d>
          </a:bodyPr>
          <a:lstStyle/>
          <a:p>
            <a:pPr algn="ctr"/>
            <a:r>
              <a:rPr lang="es-ES" b="1" dirty="0" smtClean="0">
                <a:solidFill>
                  <a:schemeClr val="bg1"/>
                </a:solidFill>
              </a:rPr>
              <a:t>Inmediatamente </a:t>
            </a:r>
            <a:r>
              <a:rPr lang="es-ES" b="1" dirty="0">
                <a:solidFill>
                  <a:schemeClr val="bg1"/>
                </a:solidFill>
              </a:rPr>
              <a:t>empecé a explicar las cosas que había visto y escuchado. La gente estaba asombrada. ¡Les dije sobre los hombres que miré en el lago de fuego y que sólo los Cristianos saben la verdad, que nuestros ancestros y nosotros habíamos estado engañados por cientos de años! Les dije a ellos que todo lo que creemos es una mentira. La gente estaba asombrada porque sabían qué clase de monje </a:t>
            </a:r>
            <a:r>
              <a:rPr lang="es-ES" b="1" dirty="0" smtClean="0">
                <a:solidFill>
                  <a:schemeClr val="bg1"/>
                </a:solidFill>
              </a:rPr>
              <a:t>he</a:t>
            </a:r>
          </a:p>
          <a:p>
            <a:pPr algn="ctr"/>
            <a:r>
              <a:rPr lang="es-ES" b="1" dirty="0" smtClean="0">
                <a:solidFill>
                  <a:schemeClr val="bg1"/>
                </a:solidFill>
              </a:rPr>
              <a:t> </a:t>
            </a:r>
            <a:r>
              <a:rPr lang="es-ES" b="1" dirty="0">
                <a:solidFill>
                  <a:schemeClr val="bg1"/>
                </a:solidFill>
              </a:rPr>
              <a:t>sido y cuán ferviente he sido para las enseñanzas del Buda.</a:t>
            </a:r>
          </a:p>
          <a:p>
            <a:pPr algn="ctr"/>
            <a:r>
              <a:rPr lang="es-ES" b="1" dirty="0">
                <a:solidFill>
                  <a:schemeClr val="bg1"/>
                </a:solidFill>
              </a:rPr>
              <a:t> En Myanmar cuando una persona muere su nombre y edad es escrita en un lado </a:t>
            </a:r>
            <a:endParaRPr lang="es-ES" b="1" dirty="0" smtClean="0">
              <a:solidFill>
                <a:schemeClr val="bg1"/>
              </a:solidFill>
            </a:endParaRPr>
          </a:p>
          <a:p>
            <a:pPr algn="ctr"/>
            <a:r>
              <a:rPr lang="es-ES" b="1" dirty="0" smtClean="0">
                <a:solidFill>
                  <a:schemeClr val="bg1"/>
                </a:solidFill>
              </a:rPr>
              <a:t>del </a:t>
            </a:r>
            <a:r>
              <a:rPr lang="es-ES" b="1" dirty="0">
                <a:solidFill>
                  <a:schemeClr val="bg1"/>
                </a:solidFill>
              </a:rPr>
              <a:t>ataúd. Cuando un monje muere, el nombre del monje, edad y el número de </a:t>
            </a:r>
            <a:r>
              <a:rPr lang="es-ES" b="1" dirty="0" smtClean="0">
                <a:solidFill>
                  <a:schemeClr val="bg1"/>
                </a:solidFill>
              </a:rPr>
              <a:t>años</a:t>
            </a:r>
          </a:p>
          <a:p>
            <a:pPr algn="ctr"/>
            <a:r>
              <a:rPr lang="es-ES" b="1" dirty="0" smtClean="0">
                <a:solidFill>
                  <a:schemeClr val="bg1"/>
                </a:solidFill>
              </a:rPr>
              <a:t> </a:t>
            </a:r>
            <a:r>
              <a:rPr lang="es-ES" b="1" dirty="0">
                <a:solidFill>
                  <a:schemeClr val="bg1"/>
                </a:solidFill>
              </a:rPr>
              <a:t>que ha servido como un monje es escrito sobre un lado del ataúd. ¡Yo ya he sido registrado como muerto pero como pueden ver, ahora yo estoy vivo!</a:t>
            </a:r>
          </a:p>
          <a:p>
            <a:pPr algn="ctr"/>
            <a:endParaRPr lang="es-ES" b="1" dirty="0">
              <a:solidFill>
                <a:schemeClr val="bg1"/>
              </a:solidFill>
            </a:endParaRPr>
          </a:p>
        </p:txBody>
      </p:sp>
    </p:spTree>
    <p:extLst>
      <p:ext uri="{BB962C8B-B14F-4D97-AF65-F5344CB8AC3E}">
        <p14:creationId xmlns:p14="http://schemas.microsoft.com/office/powerpoint/2010/main" val="403065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750" fill="hold"/>
                                        <p:tgtEl>
                                          <p:spTgt spid="2"/>
                                        </p:tgtEl>
                                        <p:attrNameLst>
                                          <p:attrName>ppt_w</p:attrName>
                                        </p:attrNameLst>
                                      </p:cBhvr>
                                      <p:tavLst>
                                        <p:tav tm="0">
                                          <p:val>
                                            <p:strVal val="4/3*#ppt_w"/>
                                          </p:val>
                                        </p:tav>
                                        <p:tav tm="100000">
                                          <p:val>
                                            <p:strVal val="#ppt_w"/>
                                          </p:val>
                                        </p:tav>
                                      </p:tavLst>
                                    </p:anim>
                                    <p:anim calcmode="lin" valueType="num">
                                      <p:cBhvr>
                                        <p:cTn id="8" dur="27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52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750" fill="hold"/>
                                        <p:tgtEl>
                                          <p:spTgt spid="3"/>
                                        </p:tgtEl>
                                        <p:attrNameLst>
                                          <p:attrName>ppt_w</p:attrName>
                                        </p:attrNameLst>
                                      </p:cBhvr>
                                      <p:tavLst>
                                        <p:tav tm="0">
                                          <p:val>
                                            <p:fltVal val="0"/>
                                          </p:val>
                                        </p:tav>
                                        <p:tav tm="100000">
                                          <p:val>
                                            <p:strVal val="#ppt_w"/>
                                          </p:val>
                                        </p:tav>
                                      </p:tavLst>
                                    </p:anim>
                                    <p:anim calcmode="lin" valueType="num">
                                      <p:cBhvr>
                                        <p:cTn id="12" dur="2750" fill="hold"/>
                                        <p:tgtEl>
                                          <p:spTgt spid="3"/>
                                        </p:tgtEl>
                                        <p:attrNameLst>
                                          <p:attrName>ppt_h</p:attrName>
                                        </p:attrNameLst>
                                      </p:cBhvr>
                                      <p:tavLst>
                                        <p:tav tm="0">
                                          <p:val>
                                            <p:fltVal val="0"/>
                                          </p:val>
                                        </p:tav>
                                        <p:tav tm="100000">
                                          <p:val>
                                            <p:strVal val="#ppt_h"/>
                                          </p:val>
                                        </p:tav>
                                      </p:tavLst>
                                    </p:anim>
                                    <p:anim calcmode="lin" valueType="num">
                                      <p:cBhvr>
                                        <p:cTn id="13" dur="2750" fill="hold"/>
                                        <p:tgtEl>
                                          <p:spTgt spid="3"/>
                                        </p:tgtEl>
                                        <p:attrNameLst>
                                          <p:attrName>ppt_x</p:attrName>
                                        </p:attrNameLst>
                                      </p:cBhvr>
                                      <p:tavLst>
                                        <p:tav tm="0">
                                          <p:val>
                                            <p:fltVal val="0.5"/>
                                          </p:val>
                                        </p:tav>
                                        <p:tav tm="100000">
                                          <p:val>
                                            <p:strVal val="#ppt_x"/>
                                          </p:val>
                                        </p:tav>
                                      </p:tavLst>
                                    </p:anim>
                                    <p:anim calcmode="lin" valueType="num">
                                      <p:cBhvr>
                                        <p:cTn id="14" dur="275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7"/>
          <p:cNvPicPr>
            <a:picLocks noGrp="1" noChangeAspect="1"/>
          </p:cNvPicPr>
          <p:nvPr isPhoto="1"/>
        </p:nvPicPr>
        <p:blipFill rotWithShape="1">
          <a:blip r:embed="rId2">
            <a:lum/>
            <a:extLst>
              <a:ext uri="{28A0092B-C50C-407E-A947-70E740481C1C}">
                <a14:useLocalDpi xmlns:a14="http://schemas.microsoft.com/office/drawing/2010/main" val="0"/>
              </a:ext>
            </a:extLst>
          </a:blip>
          <a:srcRect t="-25859"/>
          <a:stretch/>
        </p:blipFill>
        <p:spPr>
          <a:xfrm>
            <a:off x="0" y="-1773382"/>
            <a:ext cx="9144000" cy="8631382"/>
          </a:xfrm>
          <a:prstGeom prst="rect">
            <a:avLst/>
          </a:prstGeom>
          <a:noFill/>
          <a:ln>
            <a:noFill/>
          </a:ln>
          <a:scene3d>
            <a:camera prst="orthographicFront"/>
            <a:lightRig rig="threePt" dir="t"/>
          </a:scene3d>
          <a:sp3d>
            <a:bevelT/>
          </a:sp3d>
        </p:spPr>
      </p:pic>
      <p:sp>
        <p:nvSpPr>
          <p:cNvPr id="3" name="2 Rectángulo"/>
          <p:cNvSpPr/>
          <p:nvPr/>
        </p:nvSpPr>
        <p:spPr>
          <a:xfrm>
            <a:off x="611560" y="3573016"/>
            <a:ext cx="7920880" cy="3046988"/>
          </a:xfrm>
          <a:prstGeom prst="rect">
            <a:avLst/>
          </a:prstGeom>
          <a:scene3d>
            <a:camera prst="obliqueBottomLeft"/>
            <a:lightRig rig="threePt" dir="t"/>
          </a:scene3d>
          <a:sp3d>
            <a:extrusionClr>
              <a:schemeClr val="bg1"/>
            </a:extrusionClr>
          </a:sp3d>
        </p:spPr>
        <p:txBody>
          <a:bodyPr wrap="square">
            <a:spAutoFit/>
            <a:sp3d extrusionH="63500">
              <a:extrusionClr>
                <a:srgbClr val="FBC353"/>
              </a:extrusionClr>
            </a:sp3d>
          </a:bodyPr>
          <a:lstStyle/>
          <a:p>
            <a:pPr algn="ctr"/>
            <a:r>
              <a:rPr lang="es-ES" sz="2400" b="1" dirty="0" smtClean="0">
                <a:solidFill>
                  <a:schemeClr val="bg1"/>
                </a:solidFill>
                <a:effectLst/>
              </a:rPr>
              <a:t>Epílogo</a:t>
            </a:r>
          </a:p>
          <a:p>
            <a:pPr algn="ctr"/>
            <a:r>
              <a:rPr lang="es-ES" sz="2000" b="1" dirty="0" smtClean="0">
                <a:solidFill>
                  <a:schemeClr val="bg1"/>
                </a:solidFill>
                <a:effectLst/>
              </a:rPr>
              <a:t>Desde que  “Pablo regresó a la vida”,  según la historia relatada, ha permanecido testigo fiel del Señor Jesucristo. Los Pastores </a:t>
            </a:r>
            <a:r>
              <a:rPr lang="es-ES" sz="2000" b="1" dirty="0" err="1" smtClean="0">
                <a:solidFill>
                  <a:schemeClr val="bg1"/>
                </a:solidFill>
                <a:effectLst/>
              </a:rPr>
              <a:t>Birmaneses</a:t>
            </a:r>
            <a:r>
              <a:rPr lang="es-ES" sz="2000" b="1" dirty="0" smtClean="0">
                <a:solidFill>
                  <a:schemeClr val="bg1"/>
                </a:solidFill>
                <a:effectLst/>
              </a:rPr>
              <a:t> nos han contado que él estuvo conduciendo a cientos de monjes a la </a:t>
            </a:r>
            <a:r>
              <a:rPr lang="es-ES" sz="2000" b="1" dirty="0" err="1" smtClean="0">
                <a:solidFill>
                  <a:schemeClr val="bg1"/>
                </a:solidFill>
                <a:effectLst/>
              </a:rPr>
              <a:t>fé</a:t>
            </a:r>
            <a:r>
              <a:rPr lang="es-ES" sz="2000" b="1" dirty="0" smtClean="0">
                <a:solidFill>
                  <a:schemeClr val="bg1"/>
                </a:solidFill>
                <a:effectLst/>
              </a:rPr>
              <a:t> en Cristo. Su testimonio es obviamente muy intransigente. Debido a ello su mensaje ha ofendido a mucha gente quien no puede aceptar que </a:t>
            </a:r>
          </a:p>
          <a:p>
            <a:pPr algn="ctr"/>
            <a:r>
              <a:rPr lang="es-ES" sz="2000" b="1" dirty="0" smtClean="0">
                <a:solidFill>
                  <a:schemeClr val="bg1"/>
                </a:solidFill>
                <a:effectLst/>
              </a:rPr>
              <a:t>hay un solo Camino al Cielo,</a:t>
            </a:r>
          </a:p>
          <a:p>
            <a:pPr algn="ctr"/>
            <a:r>
              <a:rPr lang="es-ES" sz="4800" b="1" dirty="0" smtClean="0">
                <a:solidFill>
                  <a:schemeClr val="bg1"/>
                </a:solidFill>
                <a:effectLst/>
              </a:rPr>
              <a:t>el Señor Jesucristo.</a:t>
            </a:r>
            <a:endParaRPr lang="es-ES" sz="4800" b="1" dirty="0">
              <a:solidFill>
                <a:schemeClr val="bg1"/>
              </a:solidFill>
              <a:effectLst/>
            </a:endParaRPr>
          </a:p>
        </p:txBody>
      </p:sp>
    </p:spTree>
    <p:extLst>
      <p:ext uri="{BB962C8B-B14F-4D97-AF65-F5344CB8AC3E}">
        <p14:creationId xmlns:p14="http://schemas.microsoft.com/office/powerpoint/2010/main" val="142071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750" fill="hold"/>
                                        <p:tgtEl>
                                          <p:spTgt spid="2"/>
                                        </p:tgtEl>
                                        <p:attrNameLst>
                                          <p:attrName>ppt_w</p:attrName>
                                        </p:attrNameLst>
                                      </p:cBhvr>
                                      <p:tavLst>
                                        <p:tav tm="0">
                                          <p:val>
                                            <p:strVal val="4/3*#ppt_w"/>
                                          </p:val>
                                        </p:tav>
                                        <p:tav tm="100000">
                                          <p:val>
                                            <p:strVal val="#ppt_w"/>
                                          </p:val>
                                        </p:tav>
                                      </p:tavLst>
                                    </p:anim>
                                    <p:anim calcmode="lin" valueType="num">
                                      <p:cBhvr>
                                        <p:cTn id="8" dur="27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52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750" fill="hold"/>
                                        <p:tgtEl>
                                          <p:spTgt spid="3"/>
                                        </p:tgtEl>
                                        <p:attrNameLst>
                                          <p:attrName>ppt_w</p:attrName>
                                        </p:attrNameLst>
                                      </p:cBhvr>
                                      <p:tavLst>
                                        <p:tav tm="0">
                                          <p:val>
                                            <p:fltVal val="0"/>
                                          </p:val>
                                        </p:tav>
                                        <p:tav tm="100000">
                                          <p:val>
                                            <p:strVal val="#ppt_w"/>
                                          </p:val>
                                        </p:tav>
                                      </p:tavLst>
                                    </p:anim>
                                    <p:anim calcmode="lin" valueType="num">
                                      <p:cBhvr>
                                        <p:cTn id="12" dur="2750" fill="hold"/>
                                        <p:tgtEl>
                                          <p:spTgt spid="3"/>
                                        </p:tgtEl>
                                        <p:attrNameLst>
                                          <p:attrName>ppt_h</p:attrName>
                                        </p:attrNameLst>
                                      </p:cBhvr>
                                      <p:tavLst>
                                        <p:tav tm="0">
                                          <p:val>
                                            <p:fltVal val="0"/>
                                          </p:val>
                                        </p:tav>
                                        <p:tav tm="100000">
                                          <p:val>
                                            <p:strVal val="#ppt_h"/>
                                          </p:val>
                                        </p:tav>
                                      </p:tavLst>
                                    </p:anim>
                                    <p:anim calcmode="lin" valueType="num">
                                      <p:cBhvr>
                                        <p:cTn id="13" dur="2750" fill="hold"/>
                                        <p:tgtEl>
                                          <p:spTgt spid="3"/>
                                        </p:tgtEl>
                                        <p:attrNameLst>
                                          <p:attrName>ppt_x</p:attrName>
                                        </p:attrNameLst>
                                      </p:cBhvr>
                                      <p:tavLst>
                                        <p:tav tm="0">
                                          <p:val>
                                            <p:fltVal val="0.5"/>
                                          </p:val>
                                        </p:tav>
                                        <p:tav tm="100000">
                                          <p:val>
                                            <p:strVal val="#ppt_x"/>
                                          </p:val>
                                        </p:tav>
                                      </p:tavLst>
                                    </p:anim>
                                    <p:anim calcmode="lin" valueType="num">
                                      <p:cBhvr>
                                        <p:cTn id="14" dur="275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8"/>
          <p:cNvPicPr>
            <a:picLocks noGrp="1" noChangeAspect="1"/>
          </p:cNvPicPr>
          <p:nvPr isPhoto="1"/>
        </p:nvPicPr>
        <p:blipFill rotWithShape="1">
          <a:blip r:embed="rId2">
            <a:lum/>
            <a:extLst>
              <a:ext uri="{28A0092B-C50C-407E-A947-70E740481C1C}">
                <a14:useLocalDpi xmlns:a14="http://schemas.microsoft.com/office/drawing/2010/main" val="0"/>
              </a:ext>
            </a:extLst>
          </a:blip>
          <a:srcRect t="-25050"/>
          <a:stretch/>
        </p:blipFill>
        <p:spPr>
          <a:xfrm>
            <a:off x="0" y="-1717964"/>
            <a:ext cx="9144000" cy="8575964"/>
          </a:xfrm>
          <a:prstGeom prst="rect">
            <a:avLst/>
          </a:prstGeom>
          <a:noFill/>
          <a:ln>
            <a:noFill/>
          </a:ln>
          <a:scene3d>
            <a:camera prst="orthographicFront"/>
            <a:lightRig rig="threePt" dir="t"/>
          </a:scene3d>
          <a:sp3d>
            <a:bevelT/>
          </a:sp3d>
        </p:spPr>
      </p:pic>
      <p:sp>
        <p:nvSpPr>
          <p:cNvPr id="3" name="2 Rectángulo"/>
          <p:cNvSpPr/>
          <p:nvPr/>
        </p:nvSpPr>
        <p:spPr>
          <a:xfrm>
            <a:off x="395536" y="4077072"/>
            <a:ext cx="8280920" cy="2585323"/>
          </a:xfrm>
          <a:prstGeom prst="rect">
            <a:avLst/>
          </a:prstGeom>
        </p:spPr>
        <p:txBody>
          <a:bodyPr wrap="square">
            <a:spAutoFit/>
            <a:scene3d>
              <a:camera prst="obliqueBottomLeft"/>
              <a:lightRig rig="threePt" dir="t"/>
            </a:scene3d>
            <a:sp3d extrusionH="50800">
              <a:extrusionClr>
                <a:srgbClr val="C00000"/>
              </a:extrusionClr>
            </a:sp3d>
          </a:bodyPr>
          <a:lstStyle/>
          <a:p>
            <a:pPr algn="ctr"/>
            <a:r>
              <a:rPr lang="es-ES" b="1" dirty="0" smtClean="0">
                <a:solidFill>
                  <a:schemeClr val="bg1"/>
                </a:solidFill>
              </a:rPr>
              <a:t>A </a:t>
            </a:r>
            <a:r>
              <a:rPr lang="es-ES" b="1" dirty="0">
                <a:solidFill>
                  <a:schemeClr val="bg1"/>
                </a:solidFill>
              </a:rPr>
              <a:t>pesar de una gran oposición, su experiencia era tan real para él que no ha dudado. Después de muchos años en la hermandad de los monjes budistas como un estricto seguidor de las enseñanzas del Budismo, él </a:t>
            </a:r>
            <a:r>
              <a:rPr lang="es-ES" b="1" dirty="0" smtClean="0">
                <a:solidFill>
                  <a:schemeClr val="bg1"/>
                </a:solidFill>
              </a:rPr>
              <a:t>inmediatamente a su resurrección </a:t>
            </a:r>
            <a:r>
              <a:rPr lang="es-ES" b="1" dirty="0">
                <a:solidFill>
                  <a:schemeClr val="bg1"/>
                </a:solidFill>
              </a:rPr>
              <a:t>proclamó el Evangelio de Cristo </a:t>
            </a:r>
            <a:r>
              <a:rPr lang="es-ES" b="1" dirty="0" smtClean="0">
                <a:solidFill>
                  <a:schemeClr val="bg1"/>
                </a:solidFill>
              </a:rPr>
              <a:t> </a:t>
            </a:r>
            <a:r>
              <a:rPr lang="es-ES" b="1" dirty="0">
                <a:solidFill>
                  <a:schemeClr val="bg1"/>
                </a:solidFill>
              </a:rPr>
              <a:t>y exhortó a otros monjes de abandonar todos los dioses falsos y seguir a Jesucristo con todo su corazón. Antes de la hora de su enfermedad y muerte él no tuvo ninguna exposición al Cristianismo. Todo lo que él aprendió durante estos tres días en la sepultura era nuevo para su mente.</a:t>
            </a:r>
          </a:p>
          <a:p>
            <a:pPr algn="ctr"/>
            <a:endParaRPr lang="es-ES" b="1" dirty="0">
              <a:solidFill>
                <a:schemeClr val="bg1"/>
              </a:solidFill>
            </a:endParaRPr>
          </a:p>
          <a:p>
            <a:pPr algn="ctr"/>
            <a:endParaRPr lang="es-ES" b="1" dirty="0">
              <a:solidFill>
                <a:schemeClr val="bg1"/>
              </a:solidFill>
            </a:endParaRPr>
          </a:p>
        </p:txBody>
      </p:sp>
    </p:spTree>
    <p:extLst>
      <p:ext uri="{BB962C8B-B14F-4D97-AF65-F5344CB8AC3E}">
        <p14:creationId xmlns:p14="http://schemas.microsoft.com/office/powerpoint/2010/main" val="1609837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750" fill="hold"/>
                                        <p:tgtEl>
                                          <p:spTgt spid="2"/>
                                        </p:tgtEl>
                                        <p:attrNameLst>
                                          <p:attrName>ppt_w</p:attrName>
                                        </p:attrNameLst>
                                      </p:cBhvr>
                                      <p:tavLst>
                                        <p:tav tm="0">
                                          <p:val>
                                            <p:strVal val="4/3*#ppt_w"/>
                                          </p:val>
                                        </p:tav>
                                        <p:tav tm="100000">
                                          <p:val>
                                            <p:strVal val="#ppt_w"/>
                                          </p:val>
                                        </p:tav>
                                      </p:tavLst>
                                    </p:anim>
                                    <p:anim calcmode="lin" valueType="num">
                                      <p:cBhvr>
                                        <p:cTn id="8" dur="27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52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750" fill="hold"/>
                                        <p:tgtEl>
                                          <p:spTgt spid="3"/>
                                        </p:tgtEl>
                                        <p:attrNameLst>
                                          <p:attrName>ppt_w</p:attrName>
                                        </p:attrNameLst>
                                      </p:cBhvr>
                                      <p:tavLst>
                                        <p:tav tm="0">
                                          <p:val>
                                            <p:fltVal val="0"/>
                                          </p:val>
                                        </p:tav>
                                        <p:tav tm="100000">
                                          <p:val>
                                            <p:strVal val="#ppt_w"/>
                                          </p:val>
                                        </p:tav>
                                      </p:tavLst>
                                    </p:anim>
                                    <p:anim calcmode="lin" valueType="num">
                                      <p:cBhvr>
                                        <p:cTn id="12" dur="2750" fill="hold"/>
                                        <p:tgtEl>
                                          <p:spTgt spid="3"/>
                                        </p:tgtEl>
                                        <p:attrNameLst>
                                          <p:attrName>ppt_h</p:attrName>
                                        </p:attrNameLst>
                                      </p:cBhvr>
                                      <p:tavLst>
                                        <p:tav tm="0">
                                          <p:val>
                                            <p:fltVal val="0"/>
                                          </p:val>
                                        </p:tav>
                                        <p:tav tm="100000">
                                          <p:val>
                                            <p:strVal val="#ppt_h"/>
                                          </p:val>
                                        </p:tav>
                                      </p:tavLst>
                                    </p:anim>
                                    <p:anim calcmode="lin" valueType="num">
                                      <p:cBhvr>
                                        <p:cTn id="13" dur="2750" fill="hold"/>
                                        <p:tgtEl>
                                          <p:spTgt spid="3"/>
                                        </p:tgtEl>
                                        <p:attrNameLst>
                                          <p:attrName>ppt_x</p:attrName>
                                        </p:attrNameLst>
                                      </p:cBhvr>
                                      <p:tavLst>
                                        <p:tav tm="0">
                                          <p:val>
                                            <p:fltVal val="0.5"/>
                                          </p:val>
                                        </p:tav>
                                        <p:tav tm="100000">
                                          <p:val>
                                            <p:strVal val="#ppt_x"/>
                                          </p:val>
                                        </p:tav>
                                      </p:tavLst>
                                    </p:anim>
                                    <p:anim calcmode="lin" valueType="num">
                                      <p:cBhvr>
                                        <p:cTn id="14" dur="275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IMPACTANTE TESTIMONIO DE UN EX MONJE BUDISTAAAA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a:scene3d>
            <a:camera prst="orthographicFront"/>
            <a:lightRig rig="threePt" dir="t"/>
          </a:scene3d>
          <a:sp3d>
            <a:bevelT/>
          </a:sp3d>
        </p:spPr>
      </p:pic>
      <p:sp>
        <p:nvSpPr>
          <p:cNvPr id="3" name="2 Rectángulo"/>
          <p:cNvSpPr/>
          <p:nvPr/>
        </p:nvSpPr>
        <p:spPr>
          <a:xfrm>
            <a:off x="395536" y="3140968"/>
            <a:ext cx="8352928" cy="3970318"/>
          </a:xfrm>
          <a:prstGeom prst="rect">
            <a:avLst/>
          </a:prstGeom>
        </p:spPr>
        <p:txBody>
          <a:bodyPr wrap="square">
            <a:spAutoFit/>
            <a:scene3d>
              <a:camera prst="obliqueBottomLeft"/>
              <a:lightRig rig="threePt" dir="t"/>
            </a:scene3d>
            <a:sp3d extrusionH="44450">
              <a:extrusionClr>
                <a:schemeClr val="accent6">
                  <a:lumMod val="75000"/>
                </a:schemeClr>
              </a:extrusionClr>
            </a:sp3d>
          </a:bodyPr>
          <a:lstStyle/>
          <a:p>
            <a:pPr algn="ctr"/>
            <a:r>
              <a:rPr lang="es-ES" b="1" dirty="0" smtClean="0">
                <a:solidFill>
                  <a:schemeClr val="bg1"/>
                </a:solidFill>
              </a:rPr>
              <a:t>Con </a:t>
            </a:r>
            <a:r>
              <a:rPr lang="es-ES" b="1" dirty="0">
                <a:solidFill>
                  <a:schemeClr val="bg1"/>
                </a:solidFill>
              </a:rPr>
              <a:t>la tentativa de conseguir llegar su mensaje a mucha gente como sea posible, este moderno Lázaro empezó a distribuir las cintas de audio y video con su historia en ella. La policía y las autoridades budistas en Myanmar han hecho todo lo posible de reunir estas cintas y destruirlas. El testimonio que ustedes han leído ha sido traducido de una de aquellas cintas de casete. Nos dijeron que esto ahora es bastante peligroso para </a:t>
            </a:r>
            <a:endParaRPr lang="es-ES" b="1" dirty="0" smtClean="0">
              <a:solidFill>
                <a:schemeClr val="bg1"/>
              </a:solidFill>
            </a:endParaRPr>
          </a:p>
          <a:p>
            <a:pPr algn="ctr"/>
            <a:r>
              <a:rPr lang="es-ES" b="1" dirty="0" smtClean="0">
                <a:solidFill>
                  <a:schemeClr val="bg1"/>
                </a:solidFill>
              </a:rPr>
              <a:t>los </a:t>
            </a:r>
            <a:r>
              <a:rPr lang="es-ES" b="1" dirty="0">
                <a:solidFill>
                  <a:schemeClr val="bg1"/>
                </a:solidFill>
              </a:rPr>
              <a:t>ciudadanos de Myanmar de estar en posesión de estas cintas.</a:t>
            </a:r>
          </a:p>
          <a:p>
            <a:pPr algn="ctr"/>
            <a:r>
              <a:rPr lang="es-ES" b="1" dirty="0" smtClean="0">
                <a:solidFill>
                  <a:schemeClr val="bg1"/>
                </a:solidFill>
              </a:rPr>
              <a:t>Por su </a:t>
            </a:r>
            <a:r>
              <a:rPr lang="es-ES" b="1" dirty="0">
                <a:solidFill>
                  <a:schemeClr val="bg1"/>
                </a:solidFill>
              </a:rPr>
              <a:t>intrépido testimonio ha caído en la prisión por lo menos una vez, donde las autoridades fallaron en su tentativa de silenciarlo. Sobre su puesta en libertad él </a:t>
            </a:r>
            <a:r>
              <a:rPr lang="es-ES" b="1" dirty="0" smtClean="0">
                <a:solidFill>
                  <a:schemeClr val="bg1"/>
                </a:solidFill>
              </a:rPr>
              <a:t>continuó </a:t>
            </a:r>
            <a:r>
              <a:rPr lang="es-ES" b="1" dirty="0">
                <a:solidFill>
                  <a:schemeClr val="bg1"/>
                </a:solidFill>
              </a:rPr>
              <a:t>testificando de cosas que él vio y </a:t>
            </a:r>
            <a:r>
              <a:rPr lang="es-ES" b="1" dirty="0" smtClean="0">
                <a:solidFill>
                  <a:schemeClr val="bg1"/>
                </a:solidFill>
              </a:rPr>
              <a:t>escuchó. </a:t>
            </a:r>
            <a:r>
              <a:rPr lang="es-ES" b="1" dirty="0">
                <a:solidFill>
                  <a:schemeClr val="bg1"/>
                </a:solidFill>
              </a:rPr>
              <a:t>Su actual paradero es incierto. Uno de los </a:t>
            </a:r>
            <a:r>
              <a:rPr lang="es-ES" b="1" dirty="0" err="1">
                <a:solidFill>
                  <a:schemeClr val="bg1"/>
                </a:solidFill>
              </a:rPr>
              <a:t>birmaneses</a:t>
            </a:r>
            <a:r>
              <a:rPr lang="es-ES" b="1" dirty="0">
                <a:solidFill>
                  <a:schemeClr val="bg1"/>
                </a:solidFill>
              </a:rPr>
              <a:t> nos informó que él está en prisión y habría sido asesinado, mientras que otras fuentes nos dijo que él está ahora puesto en libertad de la </a:t>
            </a:r>
            <a:endParaRPr lang="es-ES" b="1" dirty="0" smtClean="0">
              <a:solidFill>
                <a:schemeClr val="bg1"/>
              </a:solidFill>
            </a:endParaRPr>
          </a:p>
          <a:p>
            <a:pPr algn="ctr"/>
            <a:r>
              <a:rPr lang="es-ES" b="1" dirty="0" smtClean="0">
                <a:solidFill>
                  <a:schemeClr val="bg1"/>
                </a:solidFill>
              </a:rPr>
              <a:t>prisión y </a:t>
            </a:r>
            <a:r>
              <a:rPr lang="es-ES" b="1" dirty="0">
                <a:solidFill>
                  <a:schemeClr val="bg1"/>
                </a:solidFill>
              </a:rPr>
              <a:t>está continuando su ministerio.</a:t>
            </a:r>
          </a:p>
          <a:p>
            <a:pPr algn="ctr"/>
            <a:endParaRPr lang="es-ES" b="1" dirty="0">
              <a:solidFill>
                <a:schemeClr val="bg1"/>
              </a:solidFill>
            </a:endParaRPr>
          </a:p>
          <a:p>
            <a:pPr algn="ctr"/>
            <a:endParaRPr lang="es-ES" b="1" dirty="0">
              <a:solidFill>
                <a:schemeClr val="bg1"/>
              </a:solidFill>
            </a:endParaRPr>
          </a:p>
        </p:txBody>
      </p:sp>
      <p:pic>
        <p:nvPicPr>
          <p:cNvPr id="1029" name="Picture 5"/>
          <p:cNvPicPr>
            <a:picLocks noChangeAspect="1" noChangeArrowheads="1"/>
          </p:cNvPicPr>
          <p:nvPr/>
        </p:nvPicPr>
        <p:blipFill rotWithShape="1">
          <a:blip r:embed="rId3">
            <a:extLst>
              <a:ext uri="{BEBA8EAE-BF5A-486C-A8C5-ECC9F3942E4B}">
                <a14:imgProps xmlns:a14="http://schemas.microsoft.com/office/drawing/2010/main">
                  <a14:imgLayer r:embed="rId4">
                    <a14:imgEffect>
                      <a14:brightnessContrast bright="16000"/>
                    </a14:imgEffect>
                  </a14:imgLayer>
                </a14:imgProps>
              </a:ext>
              <a:ext uri="{28A0092B-C50C-407E-A947-70E740481C1C}">
                <a14:useLocalDpi xmlns:a14="http://schemas.microsoft.com/office/drawing/2010/main" val="0"/>
              </a:ext>
            </a:extLst>
          </a:blip>
          <a:srcRect b="7851"/>
          <a:stretch/>
        </p:blipFill>
        <p:spPr bwMode="auto">
          <a:xfrm>
            <a:off x="151673" y="476673"/>
            <a:ext cx="2656788" cy="18001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5">
            <a:extLst>
              <a:ext uri="{BEBA8EAE-BF5A-486C-A8C5-ECC9F3942E4B}">
                <a14:imgProps xmlns:a14="http://schemas.microsoft.com/office/drawing/2010/main">
                  <a14:imgLayer r:embed="rId6">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6334125" y="332656"/>
            <a:ext cx="2809875" cy="199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86421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750" fill="hold"/>
                                        <p:tgtEl>
                                          <p:spTgt spid="3"/>
                                        </p:tgtEl>
                                        <p:attrNameLst>
                                          <p:attrName>ppt_w</p:attrName>
                                        </p:attrNameLst>
                                      </p:cBhvr>
                                      <p:tavLst>
                                        <p:tav tm="0">
                                          <p:val>
                                            <p:fltVal val="0"/>
                                          </p:val>
                                        </p:tav>
                                        <p:tav tm="100000">
                                          <p:val>
                                            <p:strVal val="#ppt_w"/>
                                          </p:val>
                                        </p:tav>
                                      </p:tavLst>
                                    </p:anim>
                                    <p:anim calcmode="lin" valueType="num">
                                      <p:cBhvr>
                                        <p:cTn id="8" dur="2750" fill="hold"/>
                                        <p:tgtEl>
                                          <p:spTgt spid="3"/>
                                        </p:tgtEl>
                                        <p:attrNameLst>
                                          <p:attrName>ppt_h</p:attrName>
                                        </p:attrNameLst>
                                      </p:cBhvr>
                                      <p:tavLst>
                                        <p:tav tm="0">
                                          <p:val>
                                            <p:fltVal val="0"/>
                                          </p:val>
                                        </p:tav>
                                        <p:tav tm="100000">
                                          <p:val>
                                            <p:strVal val="#ppt_h"/>
                                          </p:val>
                                        </p:tav>
                                      </p:tavLst>
                                    </p:anim>
                                    <p:anim calcmode="lin" valueType="num">
                                      <p:cBhvr>
                                        <p:cTn id="9" dur="2750" fill="hold"/>
                                        <p:tgtEl>
                                          <p:spTgt spid="3"/>
                                        </p:tgtEl>
                                        <p:attrNameLst>
                                          <p:attrName>ppt_x</p:attrName>
                                        </p:attrNameLst>
                                      </p:cBhvr>
                                      <p:tavLst>
                                        <p:tav tm="0">
                                          <p:val>
                                            <p:fltVal val="0.5"/>
                                          </p:val>
                                        </p:tav>
                                        <p:tav tm="100000">
                                          <p:val>
                                            <p:strVal val="#ppt_x"/>
                                          </p:val>
                                        </p:tav>
                                      </p:tavLst>
                                    </p:anim>
                                    <p:anim calcmode="lin" valueType="num">
                                      <p:cBhvr>
                                        <p:cTn id="10" dur="2750" fill="hold"/>
                                        <p:tgtEl>
                                          <p:spTgt spid="3"/>
                                        </p:tgtEl>
                                        <p:attrNameLst>
                                          <p:attrName>ppt_y</p:attrName>
                                        </p:attrNameLst>
                                      </p:cBhvr>
                                      <p:tavLst>
                                        <p:tav tm="0">
                                          <p:val>
                                            <p:fltVal val="0.5"/>
                                          </p:val>
                                        </p:tav>
                                        <p:tav tm="100000">
                                          <p:val>
                                            <p:strVal val="#ppt_y"/>
                                          </p:val>
                                        </p:tav>
                                      </p:tavLst>
                                    </p:anim>
                                  </p:childTnLst>
                                </p:cTn>
                              </p:par>
                              <p:par>
                                <p:cTn id="11" presetID="23" presetClass="entr" presetSubtype="288"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2750" fill="hold"/>
                                        <p:tgtEl>
                                          <p:spTgt spid="10"/>
                                        </p:tgtEl>
                                        <p:attrNameLst>
                                          <p:attrName>ppt_w</p:attrName>
                                        </p:attrNameLst>
                                      </p:cBhvr>
                                      <p:tavLst>
                                        <p:tav tm="0">
                                          <p:val>
                                            <p:strVal val="4/3*#ppt_w"/>
                                          </p:val>
                                        </p:tav>
                                        <p:tav tm="100000">
                                          <p:val>
                                            <p:strVal val="#ppt_w"/>
                                          </p:val>
                                        </p:tav>
                                      </p:tavLst>
                                    </p:anim>
                                    <p:anim calcmode="lin" valueType="num">
                                      <p:cBhvr>
                                        <p:cTn id="14" dur="2750" fill="hold"/>
                                        <p:tgtEl>
                                          <p:spTgt spid="10"/>
                                        </p:tgtEl>
                                        <p:attrNameLst>
                                          <p:attrName>ppt_h</p:attrName>
                                        </p:attrNameLst>
                                      </p:cBhvr>
                                      <p:tavLst>
                                        <p:tav tm="0">
                                          <p:val>
                                            <p:strVal val="4/3*#ppt_h"/>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1029"/>
                                        </p:tgtEl>
                                        <p:attrNameLst>
                                          <p:attrName>style.visibility</p:attrName>
                                        </p:attrNameLst>
                                      </p:cBhvr>
                                      <p:to>
                                        <p:strVal val="visible"/>
                                      </p:to>
                                    </p:set>
                                    <p:anim calcmode="lin" valueType="num">
                                      <p:cBhvr>
                                        <p:cTn id="17" dur="2750" fill="hold"/>
                                        <p:tgtEl>
                                          <p:spTgt spid="1029"/>
                                        </p:tgtEl>
                                        <p:attrNameLst>
                                          <p:attrName>ppt_w</p:attrName>
                                        </p:attrNameLst>
                                      </p:cBhvr>
                                      <p:tavLst>
                                        <p:tav tm="0">
                                          <p:val>
                                            <p:fltVal val="0"/>
                                          </p:val>
                                        </p:tav>
                                        <p:tav tm="100000">
                                          <p:val>
                                            <p:strVal val="#ppt_w"/>
                                          </p:val>
                                        </p:tav>
                                      </p:tavLst>
                                    </p:anim>
                                    <p:anim calcmode="lin" valueType="num">
                                      <p:cBhvr>
                                        <p:cTn id="18" dur="2750" fill="hold"/>
                                        <p:tgtEl>
                                          <p:spTgt spid="1029"/>
                                        </p:tgtEl>
                                        <p:attrNameLst>
                                          <p:attrName>ppt_h</p:attrName>
                                        </p:attrNameLst>
                                      </p:cBhvr>
                                      <p:tavLst>
                                        <p:tav tm="0">
                                          <p:val>
                                            <p:fltVal val="0"/>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1030"/>
                                        </p:tgtEl>
                                        <p:attrNameLst>
                                          <p:attrName>style.visibility</p:attrName>
                                        </p:attrNameLst>
                                      </p:cBhvr>
                                      <p:to>
                                        <p:strVal val="visible"/>
                                      </p:to>
                                    </p:set>
                                    <p:anim calcmode="lin" valueType="num">
                                      <p:cBhvr>
                                        <p:cTn id="21" dur="2750" fill="hold"/>
                                        <p:tgtEl>
                                          <p:spTgt spid="1030"/>
                                        </p:tgtEl>
                                        <p:attrNameLst>
                                          <p:attrName>ppt_w</p:attrName>
                                        </p:attrNameLst>
                                      </p:cBhvr>
                                      <p:tavLst>
                                        <p:tav tm="0">
                                          <p:val>
                                            <p:fltVal val="0"/>
                                          </p:val>
                                        </p:tav>
                                        <p:tav tm="100000">
                                          <p:val>
                                            <p:strVal val="#ppt_w"/>
                                          </p:val>
                                        </p:tav>
                                      </p:tavLst>
                                    </p:anim>
                                    <p:anim calcmode="lin" valueType="num">
                                      <p:cBhvr>
                                        <p:cTn id="22" dur="2750" fill="hold"/>
                                        <p:tgtEl>
                                          <p:spTgt spid="103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0"/>
          <p:cNvPicPr>
            <a:picLocks noGrp="1" noChangeAspect="1"/>
          </p:cNvPicPr>
          <p:nvPr isPhoto="1"/>
        </p:nvPicPr>
        <p:blipFill rotWithShape="1">
          <a:blip r:embed="rId2">
            <a:lum/>
            <a:extLst>
              <a:ext uri="{28A0092B-C50C-407E-A947-70E740481C1C}">
                <a14:useLocalDpi xmlns:a14="http://schemas.microsoft.com/office/drawing/2010/main" val="0"/>
              </a:ext>
            </a:extLst>
          </a:blip>
          <a:srcRect t="-43435"/>
          <a:stretch/>
        </p:blipFill>
        <p:spPr>
          <a:xfrm>
            <a:off x="0" y="-2978727"/>
            <a:ext cx="9144000" cy="9836727"/>
          </a:xfrm>
          <a:prstGeom prst="rect">
            <a:avLst/>
          </a:prstGeom>
          <a:noFill/>
          <a:ln>
            <a:noFill/>
          </a:ln>
          <a:scene3d>
            <a:camera prst="orthographicFront"/>
            <a:lightRig rig="threePt" dir="t"/>
          </a:scene3d>
          <a:sp3d>
            <a:bevelT/>
          </a:sp3d>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332656"/>
            <a:ext cx="8748464" cy="309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12216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500" fill="hold"/>
                                        <p:tgtEl>
                                          <p:spTgt spid="2"/>
                                        </p:tgtEl>
                                        <p:attrNameLst>
                                          <p:attrName>ppt_w</p:attrName>
                                        </p:attrNameLst>
                                      </p:cBhvr>
                                      <p:tavLst>
                                        <p:tav tm="0">
                                          <p:val>
                                            <p:strVal val="4/3*#ppt_w"/>
                                          </p:val>
                                        </p:tav>
                                        <p:tav tm="100000">
                                          <p:val>
                                            <p:strVal val="#ppt_w"/>
                                          </p:val>
                                        </p:tav>
                                      </p:tavLst>
                                    </p:anim>
                                    <p:anim calcmode="lin" valueType="num">
                                      <p:cBhvr>
                                        <p:cTn id="8" dur="35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528"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p:cTn id="11" dur="3500" fill="hold"/>
                                        <p:tgtEl>
                                          <p:spTgt spid="1026"/>
                                        </p:tgtEl>
                                        <p:attrNameLst>
                                          <p:attrName>ppt_w</p:attrName>
                                        </p:attrNameLst>
                                      </p:cBhvr>
                                      <p:tavLst>
                                        <p:tav tm="0">
                                          <p:val>
                                            <p:fltVal val="0"/>
                                          </p:val>
                                        </p:tav>
                                        <p:tav tm="100000">
                                          <p:val>
                                            <p:strVal val="#ppt_w"/>
                                          </p:val>
                                        </p:tav>
                                      </p:tavLst>
                                    </p:anim>
                                    <p:anim calcmode="lin" valueType="num">
                                      <p:cBhvr>
                                        <p:cTn id="12" dur="3500" fill="hold"/>
                                        <p:tgtEl>
                                          <p:spTgt spid="1026"/>
                                        </p:tgtEl>
                                        <p:attrNameLst>
                                          <p:attrName>ppt_h</p:attrName>
                                        </p:attrNameLst>
                                      </p:cBhvr>
                                      <p:tavLst>
                                        <p:tav tm="0">
                                          <p:val>
                                            <p:fltVal val="0"/>
                                          </p:val>
                                        </p:tav>
                                        <p:tav tm="100000">
                                          <p:val>
                                            <p:strVal val="#ppt_h"/>
                                          </p:val>
                                        </p:tav>
                                      </p:tavLst>
                                    </p:anim>
                                    <p:anim calcmode="lin" valueType="num">
                                      <p:cBhvr>
                                        <p:cTn id="13" dur="3500" fill="hold"/>
                                        <p:tgtEl>
                                          <p:spTgt spid="1026"/>
                                        </p:tgtEl>
                                        <p:attrNameLst>
                                          <p:attrName>ppt_x</p:attrName>
                                        </p:attrNameLst>
                                      </p:cBhvr>
                                      <p:tavLst>
                                        <p:tav tm="0">
                                          <p:val>
                                            <p:fltVal val="0.5"/>
                                          </p:val>
                                        </p:tav>
                                        <p:tav tm="100000">
                                          <p:val>
                                            <p:strVal val="#ppt_x"/>
                                          </p:val>
                                        </p:tav>
                                      </p:tavLst>
                                    </p:anim>
                                    <p:anim calcmode="lin" valueType="num">
                                      <p:cBhvr>
                                        <p:cTn id="14" dur="3500" fill="hold"/>
                                        <p:tgtEl>
                                          <p:spTgt spid="102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Elipse"/>
          <p:cNvSpPr/>
          <p:nvPr/>
        </p:nvSpPr>
        <p:spPr>
          <a:xfrm>
            <a:off x="899592" y="30105"/>
            <a:ext cx="7272808" cy="6827895"/>
          </a:xfrm>
          <a:prstGeom prst="ellipse">
            <a:avLst/>
          </a:prstGeom>
          <a:gradFill>
            <a:gsLst>
              <a:gs pos="0">
                <a:srgbClr val="FF9999"/>
              </a:gs>
              <a:gs pos="0">
                <a:srgbClr val="FF6600">
                  <a:lumMod val="77000"/>
                  <a:lumOff val="23000"/>
                </a:srgbClr>
              </a:gs>
              <a:gs pos="87000">
                <a:srgbClr val="FF5050">
                  <a:lumMod val="71000"/>
                  <a:lumOff val="29000"/>
                  <a:alpha val="0"/>
                </a:srgbClr>
              </a:gs>
              <a:gs pos="61000">
                <a:srgbClr val="FF5050">
                  <a:lumMod val="55000"/>
                  <a:lumOff val="45000"/>
                  <a:alpha val="49000"/>
                </a:srgbClr>
              </a:gs>
              <a:gs pos="32000">
                <a:srgbClr val="151E0C">
                  <a:lumMod val="0"/>
                </a:srgbClr>
              </a:gs>
              <a:gs pos="31269">
                <a:srgbClr val="161F0C">
                  <a:lumMod val="0"/>
                </a:srgbClr>
              </a:gs>
              <a:gs pos="21686">
                <a:srgbClr val="232B1A">
                  <a:lumMod val="0"/>
                </a:srgbClr>
              </a:gs>
              <a:gs pos="50428">
                <a:srgbClr val="000000">
                  <a:lumMod val="59000"/>
                </a:srgbClr>
              </a:gs>
              <a:gs pos="4000">
                <a:srgbClr val="9933FF">
                  <a:lumMod val="4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Diapositiva3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217" y="0"/>
            <a:ext cx="9144000" cy="6858000"/>
          </a:xfrm>
          <a:prstGeom prst="rect">
            <a:avLst/>
          </a:prstGeom>
          <a:noFill/>
          <a:ln>
            <a:noFill/>
          </a:ln>
          <a:effectLst>
            <a:reflection stA="0" dir="5400000" sy="-100000" algn="bl" rotWithShape="0"/>
          </a:effectLst>
          <a:scene3d>
            <a:camera prst="orthographicFront"/>
            <a:lightRig rig="threePt" dir="t"/>
          </a:scene3d>
          <a:sp3d>
            <a:bevelT/>
          </a:sp3d>
        </p:spPr>
      </p:pic>
      <p:pic>
        <p:nvPicPr>
          <p:cNvPr id="1026" name="Picture 2"/>
          <p:cNvPicPr>
            <a:picLocks noChangeAspect="1" noChangeArrowheads="1"/>
          </p:cNvPicPr>
          <p:nvPr/>
        </p:nvPicPr>
        <p:blipFill>
          <a:blip r:embed="rId3" cstate="email">
            <a:extLst>
              <a:ext uri="{BEBA8EAE-BF5A-486C-A8C5-ECC9F3942E4B}">
                <a14:imgProps xmlns:a14="http://schemas.microsoft.com/office/drawing/2010/main">
                  <a14:imgLayer r:embed="rId4">
                    <a14:imgEffect>
                      <a14:colorTemperature colorTemp="11500"/>
                    </a14:imgEffect>
                  </a14:imgLayer>
                </a14:imgProps>
              </a:ext>
              <a:ext uri="{28A0092B-C50C-407E-A947-70E740481C1C}">
                <a14:useLocalDpi xmlns:a14="http://schemas.microsoft.com/office/drawing/2010/main" val="0"/>
              </a:ext>
            </a:extLst>
          </a:blip>
          <a:srcRect/>
          <a:stretch>
            <a:fillRect/>
          </a:stretch>
        </p:blipFill>
        <p:spPr bwMode="auto">
          <a:xfrm>
            <a:off x="7524328" y="6381328"/>
            <a:ext cx="1395413" cy="354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2"/>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7596000" y="6444000"/>
            <a:ext cx="1225550" cy="215900"/>
          </a:xfrm>
          <a:prstGeom prst="rect">
            <a:avLst/>
          </a:prstGeom>
          <a:noFill/>
          <a:ln w="9525">
            <a:noFill/>
            <a:miter lim="800000"/>
            <a:headEnd/>
            <a:tailEnd/>
          </a:ln>
        </p:spPr>
      </p:pic>
      <p:pic>
        <p:nvPicPr>
          <p:cNvPr id="14" name="Picture 3"/>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a:stretch/>
        </p:blipFill>
        <p:spPr bwMode="auto">
          <a:xfrm>
            <a:off x="0" y="188640"/>
            <a:ext cx="4547944" cy="6525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3"/>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a:stretch/>
        </p:blipFill>
        <p:spPr bwMode="auto">
          <a:xfrm flipH="1">
            <a:off x="4596056" y="188640"/>
            <a:ext cx="4547944" cy="65527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8 Imagen" descr="Diapositiva3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6871" y="5730"/>
            <a:ext cx="9144000" cy="6858000"/>
          </a:xfrm>
          <a:prstGeom prst="rect">
            <a:avLst/>
          </a:prstGeom>
          <a:noFill/>
          <a:ln>
            <a:noFill/>
          </a:ln>
          <a:effectLst>
            <a:reflection stA="0" dir="5400000" sy="-100000" algn="bl" rotWithShape="0"/>
          </a:effectLst>
          <a:scene3d>
            <a:camera prst="orthographicFront"/>
            <a:lightRig rig="threePt" dir="t"/>
          </a:scene3d>
          <a:sp3d>
            <a:bevelT/>
          </a:sp3d>
        </p:spPr>
      </p:pic>
      <p:pic>
        <p:nvPicPr>
          <p:cNvPr id="1028" name="Picture 4"/>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a:stretch/>
        </p:blipFill>
        <p:spPr bwMode="auto">
          <a:xfrm>
            <a:off x="2483768" y="620688"/>
            <a:ext cx="4160520" cy="22059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390419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3" presetClass="entr" presetSubtype="16" repeatCount="indefinite"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1000" fill="hold"/>
                                        <p:tgtEl>
                                          <p:spTgt spid="7"/>
                                        </p:tgtEl>
                                        <p:attrNameLst>
                                          <p:attrName>ppt_w</p:attrName>
                                        </p:attrNameLst>
                                      </p:cBhvr>
                                      <p:tavLst>
                                        <p:tav tm="0">
                                          <p:val>
                                            <p:fltVal val="0"/>
                                          </p:val>
                                        </p:tav>
                                        <p:tav tm="100000">
                                          <p:val>
                                            <p:strVal val="#ppt_w"/>
                                          </p:val>
                                        </p:tav>
                                      </p:tavLst>
                                    </p:anim>
                                    <p:anim calcmode="lin" valueType="num">
                                      <p:cBhvr>
                                        <p:cTn id="11" dur="1000" fill="hold"/>
                                        <p:tgtEl>
                                          <p:spTgt spid="7"/>
                                        </p:tgtEl>
                                        <p:attrNameLst>
                                          <p:attrName>ppt_h</p:attrName>
                                        </p:attrNameLst>
                                      </p:cBhvr>
                                      <p:tavLst>
                                        <p:tav tm="0">
                                          <p:val>
                                            <p:fltVal val="0"/>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4000" fill="hold"/>
                                        <p:tgtEl>
                                          <p:spTgt spid="10"/>
                                        </p:tgtEl>
                                        <p:attrNameLst>
                                          <p:attrName>ppt_w</p:attrName>
                                        </p:attrNameLst>
                                      </p:cBhvr>
                                      <p:tavLst>
                                        <p:tav tm="0">
                                          <p:val>
                                            <p:strVal val="4/3*#ppt_w"/>
                                          </p:val>
                                        </p:tav>
                                        <p:tav tm="100000">
                                          <p:val>
                                            <p:strVal val="#ppt_w"/>
                                          </p:val>
                                        </p:tav>
                                      </p:tavLst>
                                    </p:anim>
                                    <p:anim calcmode="lin" valueType="num">
                                      <p:cBhvr>
                                        <p:cTn id="15" dur="4000" fill="hold"/>
                                        <p:tgtEl>
                                          <p:spTgt spid="10"/>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4000"/>
                                        <p:tgtEl>
                                          <p:spTgt spid="10"/>
                                        </p:tgtEl>
                                      </p:cBhvr>
                                    </p:animEffect>
                                  </p:childTnLst>
                                </p:cTn>
                              </p:par>
                              <p:par>
                                <p:cTn id="19" presetID="17" presetClass="exit" presetSubtype="8" fill="hold" nodeType="withEffect">
                                  <p:stCondLst>
                                    <p:cond delay="0"/>
                                  </p:stCondLst>
                                  <p:childTnLst>
                                    <p:anim calcmode="lin" valueType="num">
                                      <p:cBhvr>
                                        <p:cTn id="20" dur="4000"/>
                                        <p:tgtEl>
                                          <p:spTgt spid="14"/>
                                        </p:tgtEl>
                                        <p:attrNameLst>
                                          <p:attrName>ppt_x</p:attrName>
                                        </p:attrNameLst>
                                      </p:cBhvr>
                                      <p:tavLst>
                                        <p:tav tm="0">
                                          <p:val>
                                            <p:strVal val="ppt_x"/>
                                          </p:val>
                                        </p:tav>
                                        <p:tav tm="100000">
                                          <p:val>
                                            <p:strVal val="ppt_x-ppt_w/2"/>
                                          </p:val>
                                        </p:tav>
                                      </p:tavLst>
                                    </p:anim>
                                    <p:anim calcmode="lin" valueType="num">
                                      <p:cBhvr>
                                        <p:cTn id="21" dur="4000"/>
                                        <p:tgtEl>
                                          <p:spTgt spid="14"/>
                                        </p:tgtEl>
                                        <p:attrNameLst>
                                          <p:attrName>ppt_y</p:attrName>
                                        </p:attrNameLst>
                                      </p:cBhvr>
                                      <p:tavLst>
                                        <p:tav tm="0">
                                          <p:val>
                                            <p:strVal val="ppt_y"/>
                                          </p:val>
                                        </p:tav>
                                        <p:tav tm="100000">
                                          <p:val>
                                            <p:strVal val="ppt_y"/>
                                          </p:val>
                                        </p:tav>
                                      </p:tavLst>
                                    </p:anim>
                                    <p:anim calcmode="lin" valueType="num">
                                      <p:cBhvr>
                                        <p:cTn id="22" dur="4000"/>
                                        <p:tgtEl>
                                          <p:spTgt spid="14"/>
                                        </p:tgtEl>
                                        <p:attrNameLst>
                                          <p:attrName>ppt_w</p:attrName>
                                        </p:attrNameLst>
                                      </p:cBhvr>
                                      <p:tavLst>
                                        <p:tav tm="0">
                                          <p:val>
                                            <p:strVal val="ppt_w"/>
                                          </p:val>
                                        </p:tav>
                                        <p:tav tm="100000">
                                          <p:val>
                                            <p:fltVal val="0"/>
                                          </p:val>
                                        </p:tav>
                                      </p:tavLst>
                                    </p:anim>
                                    <p:anim calcmode="lin" valueType="num">
                                      <p:cBhvr>
                                        <p:cTn id="23" dur="4000"/>
                                        <p:tgtEl>
                                          <p:spTgt spid="14"/>
                                        </p:tgtEl>
                                        <p:attrNameLst>
                                          <p:attrName>ppt_h</p:attrName>
                                        </p:attrNameLst>
                                      </p:cBhvr>
                                      <p:tavLst>
                                        <p:tav tm="0">
                                          <p:val>
                                            <p:strVal val="ppt_h"/>
                                          </p:val>
                                        </p:tav>
                                        <p:tav tm="100000">
                                          <p:val>
                                            <p:strVal val="ppt_h"/>
                                          </p:val>
                                        </p:tav>
                                      </p:tavLst>
                                    </p:anim>
                                    <p:set>
                                      <p:cBhvr>
                                        <p:cTn id="24" dur="1" fill="hold">
                                          <p:stCondLst>
                                            <p:cond delay="3999"/>
                                          </p:stCondLst>
                                        </p:cTn>
                                        <p:tgtEl>
                                          <p:spTgt spid="14"/>
                                        </p:tgtEl>
                                        <p:attrNameLst>
                                          <p:attrName>style.visibility</p:attrName>
                                        </p:attrNameLst>
                                      </p:cBhvr>
                                      <p:to>
                                        <p:strVal val="hidden"/>
                                      </p:to>
                                    </p:set>
                                  </p:childTnLst>
                                </p:cTn>
                              </p:par>
                              <p:par>
                                <p:cTn id="25" presetID="17" presetClass="exit" presetSubtype="2" fill="hold" nodeType="withEffect">
                                  <p:stCondLst>
                                    <p:cond delay="0"/>
                                  </p:stCondLst>
                                  <p:childTnLst>
                                    <p:anim calcmode="lin" valueType="num">
                                      <p:cBhvr>
                                        <p:cTn id="26" dur="4000"/>
                                        <p:tgtEl>
                                          <p:spTgt spid="15"/>
                                        </p:tgtEl>
                                        <p:attrNameLst>
                                          <p:attrName>ppt_x</p:attrName>
                                        </p:attrNameLst>
                                      </p:cBhvr>
                                      <p:tavLst>
                                        <p:tav tm="0">
                                          <p:val>
                                            <p:strVal val="ppt_x"/>
                                          </p:val>
                                        </p:tav>
                                        <p:tav tm="100000">
                                          <p:val>
                                            <p:strVal val="ppt_x+ppt_w/2"/>
                                          </p:val>
                                        </p:tav>
                                      </p:tavLst>
                                    </p:anim>
                                    <p:anim calcmode="lin" valueType="num">
                                      <p:cBhvr>
                                        <p:cTn id="27" dur="4000"/>
                                        <p:tgtEl>
                                          <p:spTgt spid="15"/>
                                        </p:tgtEl>
                                        <p:attrNameLst>
                                          <p:attrName>ppt_y</p:attrName>
                                        </p:attrNameLst>
                                      </p:cBhvr>
                                      <p:tavLst>
                                        <p:tav tm="0">
                                          <p:val>
                                            <p:strVal val="ppt_y"/>
                                          </p:val>
                                        </p:tav>
                                        <p:tav tm="100000">
                                          <p:val>
                                            <p:strVal val="ppt_y"/>
                                          </p:val>
                                        </p:tav>
                                      </p:tavLst>
                                    </p:anim>
                                    <p:anim calcmode="lin" valueType="num">
                                      <p:cBhvr>
                                        <p:cTn id="28" dur="4000"/>
                                        <p:tgtEl>
                                          <p:spTgt spid="15"/>
                                        </p:tgtEl>
                                        <p:attrNameLst>
                                          <p:attrName>ppt_w</p:attrName>
                                        </p:attrNameLst>
                                      </p:cBhvr>
                                      <p:tavLst>
                                        <p:tav tm="0">
                                          <p:val>
                                            <p:strVal val="ppt_w"/>
                                          </p:val>
                                        </p:tav>
                                        <p:tav tm="100000">
                                          <p:val>
                                            <p:fltVal val="0"/>
                                          </p:val>
                                        </p:tav>
                                      </p:tavLst>
                                    </p:anim>
                                    <p:anim calcmode="lin" valueType="num">
                                      <p:cBhvr>
                                        <p:cTn id="29" dur="4000"/>
                                        <p:tgtEl>
                                          <p:spTgt spid="15"/>
                                        </p:tgtEl>
                                        <p:attrNameLst>
                                          <p:attrName>ppt_h</p:attrName>
                                        </p:attrNameLst>
                                      </p:cBhvr>
                                      <p:tavLst>
                                        <p:tav tm="0">
                                          <p:val>
                                            <p:strVal val="ppt_h"/>
                                          </p:val>
                                        </p:tav>
                                        <p:tav tm="100000">
                                          <p:val>
                                            <p:strVal val="ppt_h"/>
                                          </p:val>
                                        </p:tav>
                                      </p:tavLst>
                                    </p:anim>
                                    <p:set>
                                      <p:cBhvr>
                                        <p:cTn id="30" dur="1" fill="hold">
                                          <p:stCondLst>
                                            <p:cond delay="3999"/>
                                          </p:stCondLst>
                                        </p:cTn>
                                        <p:tgtEl>
                                          <p:spTgt spid="15"/>
                                        </p:tgtEl>
                                        <p:attrNameLst>
                                          <p:attrName>style.visibility</p:attrName>
                                        </p:attrNameLst>
                                      </p:cBhvr>
                                      <p:to>
                                        <p:strVal val="hidden"/>
                                      </p:to>
                                    </p:set>
                                  </p:childTnLst>
                                </p:cTn>
                              </p:par>
                              <p:par>
                                <p:cTn id="31" presetID="23" presetClass="entr" presetSubtype="528" fill="hold" nodeType="withEffect">
                                  <p:stCondLst>
                                    <p:cond delay="500"/>
                                  </p:stCondLst>
                                  <p:childTnLst>
                                    <p:set>
                                      <p:cBhvr>
                                        <p:cTn id="32" dur="1" fill="hold">
                                          <p:stCondLst>
                                            <p:cond delay="0"/>
                                          </p:stCondLst>
                                        </p:cTn>
                                        <p:tgtEl>
                                          <p:spTgt spid="1028"/>
                                        </p:tgtEl>
                                        <p:attrNameLst>
                                          <p:attrName>style.visibility</p:attrName>
                                        </p:attrNameLst>
                                      </p:cBhvr>
                                      <p:to>
                                        <p:strVal val="visible"/>
                                      </p:to>
                                    </p:set>
                                    <p:anim calcmode="lin" valueType="num">
                                      <p:cBhvr>
                                        <p:cTn id="33" dur="3500" fill="hold"/>
                                        <p:tgtEl>
                                          <p:spTgt spid="1028"/>
                                        </p:tgtEl>
                                        <p:attrNameLst>
                                          <p:attrName>ppt_w</p:attrName>
                                        </p:attrNameLst>
                                      </p:cBhvr>
                                      <p:tavLst>
                                        <p:tav tm="0">
                                          <p:val>
                                            <p:fltVal val="0"/>
                                          </p:val>
                                        </p:tav>
                                        <p:tav tm="100000">
                                          <p:val>
                                            <p:strVal val="#ppt_w"/>
                                          </p:val>
                                        </p:tav>
                                      </p:tavLst>
                                    </p:anim>
                                    <p:anim calcmode="lin" valueType="num">
                                      <p:cBhvr>
                                        <p:cTn id="34" dur="3500" fill="hold"/>
                                        <p:tgtEl>
                                          <p:spTgt spid="1028"/>
                                        </p:tgtEl>
                                        <p:attrNameLst>
                                          <p:attrName>ppt_h</p:attrName>
                                        </p:attrNameLst>
                                      </p:cBhvr>
                                      <p:tavLst>
                                        <p:tav tm="0">
                                          <p:val>
                                            <p:fltVal val="0"/>
                                          </p:val>
                                        </p:tav>
                                        <p:tav tm="100000">
                                          <p:val>
                                            <p:strVal val="#ppt_h"/>
                                          </p:val>
                                        </p:tav>
                                      </p:tavLst>
                                    </p:anim>
                                    <p:anim calcmode="lin" valueType="num">
                                      <p:cBhvr>
                                        <p:cTn id="35" dur="3500" fill="hold"/>
                                        <p:tgtEl>
                                          <p:spTgt spid="1028"/>
                                        </p:tgtEl>
                                        <p:attrNameLst>
                                          <p:attrName>ppt_x</p:attrName>
                                        </p:attrNameLst>
                                      </p:cBhvr>
                                      <p:tavLst>
                                        <p:tav tm="0">
                                          <p:val>
                                            <p:fltVal val="0.5"/>
                                          </p:val>
                                        </p:tav>
                                        <p:tav tm="100000">
                                          <p:val>
                                            <p:strVal val="#ppt_x"/>
                                          </p:val>
                                        </p:tav>
                                      </p:tavLst>
                                    </p:anim>
                                    <p:anim calcmode="lin" valueType="num">
                                      <p:cBhvr>
                                        <p:cTn id="36" dur="3500" fill="hold"/>
                                        <p:tgtEl>
                                          <p:spTgt spid="102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500"/>
                                  </p:stCondLst>
                                  <p:childTnLst>
                                    <p:set>
                                      <p:cBhvr>
                                        <p:cTn id="38" dur="1" fill="hold">
                                          <p:stCondLst>
                                            <p:cond delay="0"/>
                                          </p:stCondLst>
                                        </p:cTn>
                                        <p:tgtEl>
                                          <p:spTgt spid="1026"/>
                                        </p:tgtEl>
                                        <p:attrNameLst>
                                          <p:attrName>style.visibility</p:attrName>
                                        </p:attrNameLst>
                                      </p:cBhvr>
                                      <p:to>
                                        <p:strVal val="visible"/>
                                      </p:to>
                                    </p:set>
                                    <p:anim calcmode="lin" valueType="num">
                                      <p:cBhvr>
                                        <p:cTn id="39" dur="3500" fill="hold"/>
                                        <p:tgtEl>
                                          <p:spTgt spid="1026"/>
                                        </p:tgtEl>
                                        <p:attrNameLst>
                                          <p:attrName>ppt_w</p:attrName>
                                        </p:attrNameLst>
                                      </p:cBhvr>
                                      <p:tavLst>
                                        <p:tav tm="0">
                                          <p:val>
                                            <p:fltVal val="0"/>
                                          </p:val>
                                        </p:tav>
                                        <p:tav tm="100000">
                                          <p:val>
                                            <p:strVal val="#ppt_w"/>
                                          </p:val>
                                        </p:tav>
                                      </p:tavLst>
                                    </p:anim>
                                    <p:anim calcmode="lin" valueType="num">
                                      <p:cBhvr>
                                        <p:cTn id="40" dur="3500" fill="hold"/>
                                        <p:tgtEl>
                                          <p:spTgt spid="1026"/>
                                        </p:tgtEl>
                                        <p:attrNameLst>
                                          <p:attrName>ppt_h</p:attrName>
                                        </p:attrNameLst>
                                      </p:cBhvr>
                                      <p:tavLst>
                                        <p:tav tm="0">
                                          <p:val>
                                            <p:fltVal val="0"/>
                                          </p:val>
                                        </p:tav>
                                        <p:tav tm="100000">
                                          <p:val>
                                            <p:strVal val="#ppt_h"/>
                                          </p:val>
                                        </p:tav>
                                      </p:tavLst>
                                    </p:anim>
                                    <p:anim calcmode="lin" valueType="num">
                                      <p:cBhvr>
                                        <p:cTn id="41" dur="3500" fill="hold"/>
                                        <p:tgtEl>
                                          <p:spTgt spid="1026"/>
                                        </p:tgtEl>
                                        <p:attrNameLst>
                                          <p:attrName>ppt_x</p:attrName>
                                        </p:attrNameLst>
                                      </p:cBhvr>
                                      <p:tavLst>
                                        <p:tav tm="0">
                                          <p:val>
                                            <p:fltVal val="0.5"/>
                                          </p:val>
                                        </p:tav>
                                        <p:tav tm="100000">
                                          <p:val>
                                            <p:strVal val="#ppt_x"/>
                                          </p:val>
                                        </p:tav>
                                      </p:tavLst>
                                    </p:anim>
                                    <p:anim calcmode="lin" valueType="num">
                                      <p:cBhvr>
                                        <p:cTn id="42" dur="3500" fill="hold"/>
                                        <p:tgtEl>
                                          <p:spTgt spid="1026"/>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500"/>
                                  </p:stCondLst>
                                  <p:childTnLst>
                                    <p:set>
                                      <p:cBhvr>
                                        <p:cTn id="44" dur="1" fill="hold">
                                          <p:stCondLst>
                                            <p:cond delay="0"/>
                                          </p:stCondLst>
                                        </p:cTn>
                                        <p:tgtEl>
                                          <p:spTgt spid="17"/>
                                        </p:tgtEl>
                                        <p:attrNameLst>
                                          <p:attrName>style.visibility</p:attrName>
                                        </p:attrNameLst>
                                      </p:cBhvr>
                                      <p:to>
                                        <p:strVal val="visible"/>
                                      </p:to>
                                    </p:set>
                                    <p:anim calcmode="lin" valueType="num">
                                      <p:cBhvr>
                                        <p:cTn id="45" dur="3500" fill="hold"/>
                                        <p:tgtEl>
                                          <p:spTgt spid="17"/>
                                        </p:tgtEl>
                                        <p:attrNameLst>
                                          <p:attrName>ppt_w</p:attrName>
                                        </p:attrNameLst>
                                      </p:cBhvr>
                                      <p:tavLst>
                                        <p:tav tm="0">
                                          <p:val>
                                            <p:fltVal val="0"/>
                                          </p:val>
                                        </p:tav>
                                        <p:tav tm="100000">
                                          <p:val>
                                            <p:strVal val="#ppt_w"/>
                                          </p:val>
                                        </p:tav>
                                      </p:tavLst>
                                    </p:anim>
                                    <p:anim calcmode="lin" valueType="num">
                                      <p:cBhvr>
                                        <p:cTn id="46" dur="3500" fill="hold"/>
                                        <p:tgtEl>
                                          <p:spTgt spid="17"/>
                                        </p:tgtEl>
                                        <p:attrNameLst>
                                          <p:attrName>ppt_h</p:attrName>
                                        </p:attrNameLst>
                                      </p:cBhvr>
                                      <p:tavLst>
                                        <p:tav tm="0">
                                          <p:val>
                                            <p:fltVal val="0"/>
                                          </p:val>
                                        </p:tav>
                                        <p:tav tm="100000">
                                          <p:val>
                                            <p:strVal val="#ppt_h"/>
                                          </p:val>
                                        </p:tav>
                                      </p:tavLst>
                                    </p:anim>
                                    <p:anim calcmode="lin" valueType="num">
                                      <p:cBhvr>
                                        <p:cTn id="47" dur="3500" fill="hold"/>
                                        <p:tgtEl>
                                          <p:spTgt spid="17"/>
                                        </p:tgtEl>
                                        <p:attrNameLst>
                                          <p:attrName>ppt_x</p:attrName>
                                        </p:attrNameLst>
                                      </p:cBhvr>
                                      <p:tavLst>
                                        <p:tav tm="0">
                                          <p:val>
                                            <p:fltVal val="0.5"/>
                                          </p:val>
                                        </p:tav>
                                        <p:tav tm="100000">
                                          <p:val>
                                            <p:strVal val="#ppt_x"/>
                                          </p:val>
                                        </p:tav>
                                      </p:tavLst>
                                    </p:anim>
                                    <p:anim calcmode="lin" valueType="num">
                                      <p:cBhvr>
                                        <p:cTn id="48" dur="3500" fill="hold"/>
                                        <p:tgtEl>
                                          <p:spTgt spid="17"/>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smtClean="0">
                <a:solidFill>
                  <a:srgbClr val="000000"/>
                </a:solidFill>
                <a:latin typeface="Kristen ITC" pitchFamily="66" charset="0"/>
              </a:rPr>
              <a:t>¿Te ha gustado?</a:t>
            </a:r>
            <a:r>
              <a:rPr lang="es-ES" altLang="es-ES" sz="4800" smtClean="0">
                <a:solidFill>
                  <a:srgbClr val="000000"/>
                </a:solidFill>
                <a:latin typeface="Kristen ITC" pitchFamily="66" charset="0"/>
              </a:rPr>
              <a:t> </a:t>
            </a:r>
            <a:br>
              <a:rPr lang="es-ES" altLang="es-ES" sz="4800" smtClean="0">
                <a:solidFill>
                  <a:srgbClr val="000000"/>
                </a:solidFill>
                <a:latin typeface="Kristen ITC" pitchFamily="66" charset="0"/>
              </a:rPr>
            </a:br>
            <a:r>
              <a:rPr lang="es-ES" altLang="es-ES" sz="4400" smtClean="0">
                <a:solidFill>
                  <a:srgbClr val="000000"/>
                </a:solidFill>
                <a:latin typeface="Kristen ITC" pitchFamily="66" charset="0"/>
              </a:rPr>
              <a:t>Puedes ver más entrando </a:t>
            </a:r>
            <a:br>
              <a:rPr lang="es-ES" altLang="es-ES" sz="4400" smtClean="0">
                <a:solidFill>
                  <a:srgbClr val="000000"/>
                </a:solidFill>
                <a:latin typeface="Kristen ITC" pitchFamily="66" charset="0"/>
              </a:rPr>
            </a:br>
            <a:r>
              <a:rPr lang="es-ES" altLang="es-ES" sz="4400" b="1" smtClean="0">
                <a:solidFill>
                  <a:srgbClr val="40F903"/>
                </a:solidFill>
                <a:latin typeface="Kristen ITC" pitchFamily="66" charset="0"/>
                <a:hlinkClick r:id="rId5"/>
              </a:rPr>
              <a:t>Aquí</a:t>
            </a:r>
            <a:endParaRPr lang="es-ES" alt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smtClean="0">
                <a:solidFill>
                  <a:srgbClr val="000000"/>
                </a:solidFill>
                <a:latin typeface="Kristen ITC" pitchFamily="66" charset="0"/>
              </a:rPr>
              <a:t>Además puedes recibir powerpoints en tu correo electrónico suscribiéndote aquí:</a:t>
            </a:r>
            <a:r>
              <a:rPr lang="es-ES_tradnl" altLang="es-ES" b="1" smtClean="0">
                <a:solidFill>
                  <a:srgbClr val="0066FF"/>
                </a:solidFill>
              </a:rPr>
              <a:t> </a:t>
            </a:r>
          </a:p>
          <a:p>
            <a:pPr fontAlgn="base">
              <a:spcBef>
                <a:spcPct val="50000"/>
              </a:spcBef>
              <a:spcAft>
                <a:spcPct val="0"/>
              </a:spcAft>
            </a:pPr>
            <a:endParaRPr lang="es-ES" altLang="es-ES" b="1" smtClean="0">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6553200"/>
            <a:ext cx="9144000" cy="304800"/>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1506012">
            <a:off x="4114800" y="838200"/>
            <a:ext cx="4826000" cy="2108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970</TotalTime>
  <Words>3936</Words>
  <Application>Microsoft Office PowerPoint</Application>
  <PresentationFormat>Presentación en pantalla (4:3)</PresentationFormat>
  <Paragraphs>98</Paragraphs>
  <Slides>32</Slides>
  <Notes>1</Notes>
  <HiddenSlides>0</HiddenSlides>
  <MMClips>1</MMClips>
  <ScaleCrop>false</ScaleCrop>
  <HeadingPairs>
    <vt:vector size="4" baseType="variant">
      <vt:variant>
        <vt:lpstr>Tema</vt:lpstr>
      </vt:variant>
      <vt:variant>
        <vt:i4>2</vt:i4>
      </vt:variant>
      <vt:variant>
        <vt:lpstr>Títulos de diapositiva</vt:lpstr>
      </vt:variant>
      <vt:variant>
        <vt:i4>32</vt:i4>
      </vt:variant>
    </vt:vector>
  </HeadingPairs>
  <TitlesOfParts>
    <vt:vector size="34"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Paloma</cp:lastModifiedBy>
  <dcterms:created xsi:type="dcterms:W3CDTF">2016-08-31T11:21:01Z</dcterms:created>
  <dcterms:modified xsi:type="dcterms:W3CDTF">2016-09-02T22:57:22Z</dcterms:modified>
</cp:coreProperties>
</file>