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8" r:id="rId10"/>
    <p:sldId id="274" r:id="rId11"/>
    <p:sldId id="264" r:id="rId12"/>
    <p:sldId id="265" r:id="rId13"/>
    <p:sldId id="275" r:id="rId14"/>
    <p:sldId id="276" r:id="rId15"/>
    <p:sldId id="267" r:id="rId16"/>
    <p:sldId id="269" r:id="rId17"/>
    <p:sldId id="270" r:id="rId18"/>
    <p:sldId id="271" r:id="rId19"/>
    <p:sldId id="272" r:id="rId20"/>
    <p:sldId id="277" r:id="rId2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5OMvWzW3AaORB5qLQfrwg==" hashData="4rf39uNwzPvbsxy0nBQ3gD/Y49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F7AF"/>
    <a:srgbClr val="0F9D1D"/>
    <a:srgbClr val="05350A"/>
    <a:srgbClr val="2D4B25"/>
    <a:srgbClr val="47763A"/>
    <a:srgbClr val="800000"/>
    <a:srgbClr val="4D5B67"/>
    <a:srgbClr val="001148"/>
    <a:srgbClr val="261500"/>
    <a:srgbClr val="2A1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257" autoAdjust="0"/>
  </p:normalViewPr>
  <p:slideViewPr>
    <p:cSldViewPr>
      <p:cViewPr varScale="1">
        <p:scale>
          <a:sx n="53" d="100"/>
          <a:sy n="53" d="100"/>
        </p:scale>
        <p:origin x="-84" y="-11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AD5EE-617D-41BB-A37B-CECBF7ECBE86}" type="datetimeFigureOut">
              <a:rPr lang="es-ES" smtClean="0"/>
              <a:pPr/>
              <a:t>27/06/2019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C7A27-A163-480B-87B3-035D11CF8F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07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DFAD5EE-617D-41BB-A37B-CECBF7ECBE86}" type="datetimeFigureOut">
              <a:rPr lang="es-ES" smtClean="0"/>
              <a:pPr/>
              <a:t>27/06/2019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5F8C7A27-A163-480B-87B3-035D11CF8F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8.jp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8.jp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Tercera edad\Imágenes\1 - 93fec437644a7296993005aad840a1dc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3999" cy="5145088"/>
          </a:xfrm>
          <a:prstGeom prst="rect">
            <a:avLst/>
          </a:prstGeom>
          <a:noFill/>
        </p:spPr>
      </p:pic>
      <p:pic>
        <p:nvPicPr>
          <p:cNvPr id="5142" name="Picture 22" descr="Render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224" y="267494"/>
            <a:ext cx="2771775" cy="83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Rendered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573" y="296069"/>
            <a:ext cx="2009775" cy="8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6" name="Picture 36" descr="Rendered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916" y="4255667"/>
            <a:ext cx="1869673" cy="719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8" name="Picture 38" descr="Rendered 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906" y="3524191"/>
            <a:ext cx="2456020" cy="873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Luna"/>
          <p:cNvSpPr/>
          <p:nvPr/>
        </p:nvSpPr>
        <p:spPr>
          <a:xfrm>
            <a:off x="0" y="0"/>
            <a:ext cx="4572000" cy="5143500"/>
          </a:xfrm>
          <a:prstGeom prst="moon">
            <a:avLst>
              <a:gd name="adj" fmla="val 30330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357290" y="0"/>
            <a:ext cx="3214710" cy="5143500"/>
          </a:xfrm>
          <a:prstGeom prst="moon">
            <a:avLst>
              <a:gd name="adj" fmla="val 46003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786050" y="0"/>
            <a:ext cx="1785950" cy="5143500"/>
          </a:xfrm>
          <a:prstGeom prst="moon">
            <a:avLst>
              <a:gd name="adj" fmla="val 81859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72000" y="0"/>
            <a:ext cx="4572000" cy="5143500"/>
          </a:xfrm>
          <a:prstGeom prst="moon">
            <a:avLst>
              <a:gd name="adj" fmla="val 29843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572000" y="0"/>
            <a:ext cx="3214710" cy="5143500"/>
          </a:xfrm>
          <a:prstGeom prst="moon">
            <a:avLst>
              <a:gd name="adj" fmla="val 44385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2000" y="0"/>
            <a:ext cx="1785918" cy="5143500"/>
          </a:xfrm>
          <a:prstGeom prst="moon">
            <a:avLst>
              <a:gd name="adj" fmla="val 78170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2" name="Paul Mauriat - Las hojas muertas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43200000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43200000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43200000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43200000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600"/>
                            </p:stCondLst>
                            <p:childTnLst>
                              <p:par>
                                <p:cTn id="44" presetID="2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3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2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2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2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E:\PPS DE CREACION PROPIA - EXCLUSIVOS\- Tercera edad\Imágenes\en-bogota-se-construye-la-vivienda-sonada-para-los-de-la-tercera-edad-6499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004048" y="540717"/>
            <a:ext cx="2398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261500"/>
                  </a:solidFill>
                </a:ln>
                <a:solidFill>
                  <a:srgbClr val="603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¡Tercera edad!</a:t>
            </a:r>
            <a:endParaRPr lang="es-ES" sz="2800" b="1" dirty="0">
              <a:ln>
                <a:solidFill>
                  <a:srgbClr val="261500"/>
                </a:solidFill>
              </a:ln>
              <a:solidFill>
                <a:srgbClr val="603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33" name="Picture 9" descr="E:\PPS DE CREACION PROPIA - EXCLUSIVOS\- Tercera edad\Imágenes\LA-ADOLESCENCIA-DE-LA-TERCERA-EDA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2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51520" y="2787774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rgbClr val="000000"/>
                  </a:solidFill>
                </a:ln>
                <a:solidFill>
                  <a:srgbClr val="004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¡Qué linda frase!</a:t>
            </a:r>
            <a:endParaRPr lang="es-ES" sz="2800" b="1" dirty="0">
              <a:ln w="3175">
                <a:solidFill>
                  <a:srgbClr val="000000"/>
                </a:solidFill>
              </a:ln>
              <a:solidFill>
                <a:srgbClr val="004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E:\PPS DE CREACION PROPIA - EXCLUSIVOS\- Tercera edad\Imágenes\959b4dd17b9e56e48e7eee7c4fefba25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7938"/>
            <a:ext cx="9120187" cy="512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734508" y="1856398"/>
            <a:ext cx="32299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no hay viejos, solo que llegó la tarde: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00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86" name="Picture 14" descr="E:\PPS DE CREACION PROPIA - EXCLUSIVOS\- Tercera edad\Imágenes\tercera-edad-oftalmedic-salv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32887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83568" y="483518"/>
            <a:ext cx="35283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26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tarde cargada de experiencia, experiencia para dar consejos.</a:t>
            </a:r>
            <a:endParaRPr lang="es-ES" sz="2800" b="1" dirty="0">
              <a:solidFill>
                <a:srgbClr val="261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DE CREACION PROPIA - EXCLUSIVOS\- Tercera edad\Imágenes\6 - 36bb7a67df4933ae06bdb1b13f3cf281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3528" y="987574"/>
            <a:ext cx="34588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no hay viejos, solo que llegó la tarde.</a:t>
            </a:r>
            <a:endParaRPr lang="es-ES" sz="2800" b="1" dirty="0"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101" name="Picture 5" descr="E:\PPS DE CREACION PROPIA - EXCLUSIVOS\- Tercera edad\Imágenes\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627784" y="725964"/>
            <a:ext cx="47227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1148"/>
                  </a:solidFill>
                </a:ln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Viejo es el mar y se agiganta,</a:t>
            </a:r>
            <a:endParaRPr lang="es-ES" sz="2800" b="1" dirty="0">
              <a:ln>
                <a:solidFill>
                  <a:srgbClr val="001148"/>
                </a:solidFill>
              </a:ln>
              <a:solidFill>
                <a:srgbClr val="00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E:\PPS DE CREACION PROPIA - EXCLUSIVOS\- Tercera edad\Imágenes\Sunrise-fog-trees-morning-mountains_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292080" y="483518"/>
            <a:ext cx="244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7FA3CF"/>
                </a:solidFill>
                <a:effectLst>
                  <a:glow rad="63500">
                    <a:srgbClr val="1D1D2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Viejo es el sol y nos calienta,</a:t>
            </a:r>
            <a:endParaRPr lang="es-ES" sz="28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rgbClr val="7FA3CF"/>
              </a:solidFill>
              <a:effectLst>
                <a:glow rad="63500">
                  <a:srgbClr val="1D1D29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9" name="Picture 5" descr="E:\PPS DE CREACION PROPIA - EXCLUSIVOS\- Tercera edad\Imágenes\0d1c329ce253ec4a81dfe34361bcd1b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ffectLst>
            <a:glow rad="127000">
              <a:srgbClr val="1D1D29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67544" y="1185092"/>
            <a:ext cx="2737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Vieja es la luna y nos alumbra</a:t>
            </a:r>
            <a:endParaRPr lang="es-ES" sz="28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Tercera edad\Imágenes\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13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6156176" y="267494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Vieja es la tierra y nos da vida,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171" name="Picture 3" descr="E:\PPS DE CREACION PROPIA - EXCLUSIVOS\- Tercera edad\Imágenes\25443151_2589227664452661_5876034588521129045_n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76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572000" y="411510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63500">
                    <a:srgbClr val="583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Viejo es el amor y nos alienta.</a:t>
            </a:r>
            <a:endParaRPr lang="es-ES" sz="2800" b="1" dirty="0">
              <a:effectLst>
                <a:glow rad="63500">
                  <a:srgbClr val="583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7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4D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:\PPS DE CREACION PROPIA - EXCLUSIVOS\- Tercera edad\Imágenes\25446192_2580442925331135_327459877259828401_n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572000" y="339502"/>
            <a:ext cx="3888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63500">
                    <a:srgbClr val="303F4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no hay viejos, solo nos llegó la tarde.</a:t>
            </a:r>
            <a:endParaRPr lang="es-ES" sz="2800" b="1" dirty="0">
              <a:effectLst>
                <a:glow rad="63500">
                  <a:srgbClr val="303F4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 flipV="1">
            <a:off x="0" y="5143499"/>
            <a:ext cx="9144000" cy="45719"/>
          </a:xfrm>
          <a:prstGeom prst="rect">
            <a:avLst/>
          </a:prstGeom>
          <a:solidFill>
            <a:srgbClr val="414D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74F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1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DE CREACION PROPIA - EXCLUSIVOS\- Tercera edad\Imágenes\master-en-direccion-y-gestion-de-residencia-de-la-tercera-edad-master-en-atencion-y-prevencion-de-la-tercera-ed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144000" cy="521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059831" y="218000"/>
            <a:ext cx="352839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b="1" dirty="0" smtClean="0">
                <a:solidFill>
                  <a:srgbClr val="26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 seres llenos de saber, graduados en </a:t>
            </a:r>
          </a:p>
          <a:p>
            <a:pPr algn="ctr"/>
            <a:r>
              <a:rPr lang="es-ES" sz="2600" b="1" dirty="0" smtClean="0">
                <a:solidFill>
                  <a:srgbClr val="26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escuela de la vida </a:t>
            </a:r>
          </a:p>
          <a:p>
            <a:pPr algn="ctr"/>
            <a:r>
              <a:rPr lang="es-ES" sz="2600" b="1" dirty="0" smtClean="0">
                <a:solidFill>
                  <a:srgbClr val="26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en el tiempo </a:t>
            </a:r>
          </a:p>
          <a:p>
            <a:pPr algn="ctr"/>
            <a:r>
              <a:rPr lang="es-ES" sz="2600" b="1" dirty="0" smtClean="0">
                <a:solidFill>
                  <a:srgbClr val="26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nos dio </a:t>
            </a:r>
          </a:p>
          <a:p>
            <a:pPr algn="ctr"/>
            <a:r>
              <a:rPr lang="es-ES" sz="2600" b="1" dirty="0" smtClean="0">
                <a:solidFill>
                  <a:srgbClr val="26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postgrado.</a:t>
            </a:r>
            <a:endParaRPr lang="es-ES" sz="2600" b="1" dirty="0">
              <a:solidFill>
                <a:srgbClr val="261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92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4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Tercera edad\Imágenes\animal-kingdom-tree-of-li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72000" y="3075806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63500">
                    <a:srgbClr val="222F0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Subimos al árbol de la vida,</a:t>
            </a:r>
            <a:endParaRPr lang="es-ES" sz="2800" b="1" dirty="0">
              <a:effectLst>
                <a:glow rad="63500">
                  <a:srgbClr val="222F07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7" name="Picture 2" descr="E:\PPS DE CREACION PROPIA - EXCLUSIVOS\- Tercera edad\Imágenes\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9137650" cy="513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331640" y="195486"/>
            <a:ext cx="1440160" cy="236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Humildad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9552" y="1131590"/>
            <a:ext cx="1296144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Pureza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436096" y="267494"/>
            <a:ext cx="129614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Gratitud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300192" y="1779662"/>
            <a:ext cx="1800200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Templanza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156176" y="2139702"/>
            <a:ext cx="1512168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Fidelidad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940152" y="1203598"/>
            <a:ext cx="136815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Justicia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15616" y="627534"/>
            <a:ext cx="115212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Bondad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979712" y="2355726"/>
            <a:ext cx="1656184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Excelencia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148064" y="2499742"/>
            <a:ext cx="144016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Paciencia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1115616" y="2139702"/>
            <a:ext cx="86409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Paz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012160" y="771550"/>
            <a:ext cx="86409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Gozo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971600" y="1635646"/>
            <a:ext cx="91440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Amor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4139952" y="3651870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Cortamos de sus frutos lo mejor,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DE CREACION PROPIA - EXCLUSIVOS\- Tercera edad\Imágenes\1498642528_378681_1498643029_noticia_norm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555526"/>
            <a:ext cx="4320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63500">
                    <a:srgbClr val="2A1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 esos frutos nuestros hijos que cuidamos con paciencia,</a:t>
            </a:r>
            <a:endParaRPr lang="es-ES" sz="2800" b="1" dirty="0">
              <a:effectLst>
                <a:glow rad="63500">
                  <a:srgbClr val="2A17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9" name="Picture 3" descr="E:\PPS DE CREACION PROPIA - EXCLUSIVOS\- Tercera edad\Imágenes\hijos-kFmF-U40919531149B-575x323@Ide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3524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699542"/>
            <a:ext cx="35134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nos revierten esa paciencia con amor.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Tercera edad\Imágenes\18 - slide-pi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1995686"/>
            <a:ext cx="1368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Fueron niños, </a:t>
            </a:r>
            <a:endParaRPr lang="es-ES" sz="28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0" name="Picture 2" descr="E:\PPS DE CREACION PROPIA - EXCLUSIVOS\- Tercera edad\Imágenes\descar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3" y="0"/>
            <a:ext cx="9186863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203598"/>
            <a:ext cx="24160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Son hombres, 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5124" name="Picture 4" descr="E:\PPS DE CREACION PROPIA - EXCLUSIVOS\- Tercera edad\Imágenes\como_envejecer_feli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5576" y="627534"/>
            <a:ext cx="2549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Serán 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mayores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1"/>
      <p:bldP spid="8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281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4788024" y="372387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mañana vendrá </a:t>
            </a:r>
            <a:endParaRPr lang="es-ES" sz="2800" b="1" dirty="0">
              <a:solidFill>
                <a:srgbClr val="FFFF00"/>
              </a:solidFill>
              <a:effectLst>
                <a:glow rad="63500">
                  <a:schemeClr val="accent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8" name="Picture 4" descr="E:\PPS DE CREACION PROPIA - EXCLUSIVOS\- Tercera edad\Imágenes\22 - 98d39cd8ba4f51c07a20afbc8cde8cc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99792" y="339502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Llegará la tarde y ellos también darán consejos.</a:t>
            </a:r>
            <a:endParaRPr lang="es-ES" sz="28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2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3794" name="Picture 2" descr="E:\PPS DE CREACION PROPIA - EXCLUSIVOS\- Tercera edad\Imágenes\14642450_609283345945977_4638178649819611116_n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23928" y="356275"/>
            <a:ext cx="33843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63500">
                    <a:srgbClr val="222F0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no hay viejos, solo que llegó la tarde.</a:t>
            </a:r>
            <a:endParaRPr lang="es-ES" sz="2800" b="1" dirty="0">
              <a:effectLst>
                <a:glow rad="63500">
                  <a:srgbClr val="222F07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2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DE CREACION PROPIA - EXCLUSIVOS\- Tercera edad\Imágenes\gregorio-martinez-crece-expectativa-vi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84168" y="483518"/>
            <a:ext cx="27363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glow rad="228600">
                    <a:srgbClr val="002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Joven: Si en tu caminar encuentras seres de andar pausado,</a:t>
            </a:r>
            <a:endParaRPr lang="es-ES" sz="2800" b="1" dirty="0">
              <a:effectLst>
                <a:glow rad="228600">
                  <a:srgbClr val="002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6" name="Picture 2" descr="E:\PPS DE CREACION PROPIA - EXCLUSIVOS\- Tercera edad\Imágenes\photo_13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092280" y="211105"/>
            <a:ext cx="19082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mirada serena y cariñosa,</a:t>
            </a:r>
            <a:endParaRPr lang="es-ES" sz="28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8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Tercera edad\Imágenes\GRANDPARENTS-LONELY-1024x7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3579862"/>
            <a:ext cx="252028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piel rugosa, </a:t>
            </a:r>
          </a:p>
          <a:p>
            <a:pPr algn="ctr"/>
            <a:r>
              <a:rPr lang="es-E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manos temblorosas,</a:t>
            </a:r>
            <a:endParaRPr lang="es-ES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41" name="Picture 1" descr="E:\PPS DE CREACION PROPIA - EXCLUSIVOS\- Tercera edad\Imágenes\anci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-19050"/>
            <a:ext cx="9180513" cy="51625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483518"/>
            <a:ext cx="2476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los ignores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DE CREACION PROPIA - EXCLUSIVOS\- Tercera edad\Imágenes\5988aab2009d3.r_165312.0-0-2218-11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195486"/>
            <a:ext cx="345638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Ayúdalos, protégelos, ampáralos,</a:t>
            </a:r>
            <a:endParaRPr lang="es-ES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218" name="Picture 2" descr="E:\PPS DE CREACION PROPIA - EXCLUSIVOS\- Tercera edad\Imágenes\POST27-SENIO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99592" y="1059582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222F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Bríndales tu mano amiga, tu cariño.</a:t>
            </a:r>
            <a:endParaRPr lang="es-ES" sz="2800" b="1" dirty="0">
              <a:solidFill>
                <a:srgbClr val="222F0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E:\PPS DE CREACION PROPIA - EXCLUSIVOS\- Tercera edad\Imágenes\maxresdefault  parej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940152" y="699542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26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Toma en cuenta que un día también a ti </a:t>
            </a:r>
            <a:endParaRPr lang="es-ES" sz="2800" b="1" dirty="0">
              <a:solidFill>
                <a:srgbClr val="261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Picture 5" descr="E:\PPS DE CREACION PROPIA - EXCLUSIVOS\- Tercera edad\Imágenes\429dbc636e8476c69ba2fe5b49668244+PN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47664" y="2139702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1148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¡¡Te llegará la tarde!!</a:t>
            </a:r>
            <a:endParaRPr lang="es-ES" sz="2800" b="1" dirty="0">
              <a:ln>
                <a:solidFill>
                  <a:srgbClr val="001148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5B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Tercera edad\Imágenes\tumblr_p45n2u2tCK1soe6ceo1_5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571750"/>
            <a:ext cx="1529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glow rad="63500">
                    <a:srgbClr val="4D24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Junio 2019</a:t>
            </a:r>
            <a:endParaRPr lang="es-ES" sz="2400" b="1" dirty="0">
              <a:effectLst>
                <a:glow rad="63500">
                  <a:srgbClr val="4D240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3147814"/>
            <a:ext cx="32415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glow rad="63500">
                    <a:srgbClr val="4D24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Hojas Muertas</a:t>
            </a:r>
          </a:p>
          <a:p>
            <a:r>
              <a:rPr lang="es-ES" sz="2400" b="1" dirty="0" smtClean="0">
                <a:effectLst>
                  <a:glow rad="63500">
                    <a:srgbClr val="4D24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Paul </a:t>
            </a:r>
            <a:r>
              <a:rPr lang="es-ES" sz="2400" b="1" dirty="0" err="1" smtClean="0">
                <a:effectLst>
                  <a:glow rad="63500">
                    <a:srgbClr val="4D24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Mauriat</a:t>
            </a:r>
            <a:endParaRPr lang="es-ES" sz="2400" b="1" dirty="0">
              <a:effectLst>
                <a:glow rad="63500">
                  <a:srgbClr val="4D240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-321485" y="321485"/>
            <a:ext cx="5143500" cy="4500530"/>
          </a:xfrm>
          <a:prstGeom prst="triangle">
            <a:avLst>
              <a:gd name="adj" fmla="val 50149"/>
            </a:avLst>
          </a:prstGeom>
          <a:solidFill>
            <a:schemeClr val="accent6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grpSp>
        <p:nvGrpSpPr>
          <p:cNvPr id="8" name="13 Grupo"/>
          <p:cNvGrpSpPr>
            <a:grpSpLocks/>
          </p:cNvGrpSpPr>
          <p:nvPr/>
        </p:nvGrpSpPr>
        <p:grpSpPr bwMode="auto">
          <a:xfrm flipH="1">
            <a:off x="7524328" y="3579862"/>
            <a:ext cx="1224136" cy="1350716"/>
            <a:chOff x="6948264" y="2205038"/>
            <a:chExt cx="1763959" cy="1684585"/>
          </a:xfrm>
        </p:grpSpPr>
        <p:pic>
          <p:nvPicPr>
            <p:cNvPr id="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65938" cy="4606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b="1" dirty="0">
                  <a:effectLst>
                    <a:glow rad="63500">
                      <a:srgbClr val="261500"/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1" name="10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726"/>
            </a:avLst>
          </a:prstGeom>
          <a:solidFill>
            <a:schemeClr val="accent6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495"/>
            </a:avLst>
          </a:prstGeom>
          <a:solidFill>
            <a:schemeClr val="accent6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4286250" y="285750"/>
            <a:ext cx="5143500" cy="4572000"/>
          </a:xfrm>
          <a:prstGeom prst="triangle">
            <a:avLst>
              <a:gd name="adj" fmla="val 49716"/>
            </a:avLst>
          </a:prstGeom>
          <a:solidFill>
            <a:schemeClr val="accent6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" y="0"/>
            <a:ext cx="9143999" cy="514508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1437</TotalTime>
  <Words>287</Words>
  <Application>Microsoft Office PowerPoint</Application>
  <PresentationFormat>Presentación en pantalla (16:9)</PresentationFormat>
  <Paragraphs>54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133</cp:revision>
  <dcterms:created xsi:type="dcterms:W3CDTF">2019-06-14T09:38:26Z</dcterms:created>
  <dcterms:modified xsi:type="dcterms:W3CDTF">2019-06-26T23:53:56Z</dcterms:modified>
</cp:coreProperties>
</file>