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3"/>
  </p:notesMasterIdLst>
  <p:sldIdLst>
    <p:sldId id="262" r:id="rId3"/>
    <p:sldId id="290" r:id="rId4"/>
    <p:sldId id="257" r:id="rId5"/>
    <p:sldId id="258" r:id="rId6"/>
    <p:sldId id="292" r:id="rId7"/>
    <p:sldId id="277" r:id="rId8"/>
    <p:sldId id="259" r:id="rId9"/>
    <p:sldId id="293" r:id="rId10"/>
    <p:sldId id="260" r:id="rId11"/>
    <p:sldId id="263" r:id="rId12"/>
    <p:sldId id="294" r:id="rId13"/>
    <p:sldId id="265" r:id="rId14"/>
    <p:sldId id="266" r:id="rId15"/>
    <p:sldId id="296" r:id="rId16"/>
    <p:sldId id="261" r:id="rId17"/>
    <p:sldId id="264" r:id="rId18"/>
    <p:sldId id="297" r:id="rId19"/>
    <p:sldId id="272" r:id="rId20"/>
    <p:sldId id="268" r:id="rId21"/>
    <p:sldId id="295" r:id="rId22"/>
    <p:sldId id="269" r:id="rId23"/>
    <p:sldId id="270" r:id="rId24"/>
    <p:sldId id="298" r:id="rId25"/>
    <p:sldId id="271" r:id="rId26"/>
    <p:sldId id="273" r:id="rId27"/>
    <p:sldId id="275" r:id="rId28"/>
    <p:sldId id="276" r:id="rId29"/>
    <p:sldId id="278" r:id="rId30"/>
    <p:sldId id="283" r:id="rId31"/>
    <p:sldId id="279" r:id="rId32"/>
    <p:sldId id="282" r:id="rId33"/>
    <p:sldId id="280" r:id="rId34"/>
    <p:sldId id="281" r:id="rId35"/>
    <p:sldId id="285" r:id="rId36"/>
    <p:sldId id="288" r:id="rId37"/>
    <p:sldId id="284" r:id="rId38"/>
    <p:sldId id="286" r:id="rId39"/>
    <p:sldId id="287" r:id="rId40"/>
    <p:sldId id="289" r:id="rId41"/>
    <p:sldId id="291" r:id="rId42"/>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ynUZ4ThdxcpbyrfXegoA" hashData="w/4zyxUGSEoyMuLMru/r4Inm84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A489C"/>
    <a:srgbClr val="FF99CC"/>
    <a:srgbClr val="666699"/>
    <a:srgbClr val="CC0066"/>
    <a:srgbClr val="CC0000"/>
    <a:srgbClr val="C92D7F"/>
    <a:srgbClr val="3333CC"/>
    <a:srgbClr val="F183E1"/>
    <a:srgbClr val="3F1E03"/>
    <a:srgbClr val="F7974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645F7C4-39D2-4603-9B9F-4958436F359D}" type="datetimeFigureOut">
              <a:rPr lang="es-PE" smtClean="0"/>
              <a:pPr/>
              <a:t>3/05/2019</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AB3A7D-8A70-413C-81E6-39622B9738DC}"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F1AB3A7D-8A70-413C-81E6-39622B9738DC}" type="slidenum">
              <a:rPr lang="es-PE" smtClean="0"/>
              <a:pPr/>
              <a:t>10</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1BF84944-BA61-43E1-BAD9-70D83A1036D8}" type="datetimeFigureOut">
              <a:rPr lang="es-PE" smtClean="0"/>
              <a:pPr/>
              <a:t>3/05/2019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7B96C17-25FA-45E5-B662-CFE4BAFBB979}"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BF84944-BA61-43E1-BAD9-70D83A1036D8}" type="datetimeFigureOut">
              <a:rPr lang="es-PE" smtClean="0"/>
              <a:pPr/>
              <a:t>3/05/2019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7B96C17-25FA-45E5-B662-CFE4BAFBB979}"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BF84944-BA61-43E1-BAD9-70D83A1036D8}" type="datetimeFigureOut">
              <a:rPr lang="es-PE" smtClean="0"/>
              <a:pPr/>
              <a:t>3/05/2019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7B96C17-25FA-45E5-B662-CFE4BAFBB979}"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1BF84944-BA61-43E1-BAD9-70D83A1036D8}" type="datetimeFigureOut">
              <a:rPr lang="es-PE" smtClean="0"/>
              <a:pPr/>
              <a:t>3/05/2019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7B96C17-25FA-45E5-B662-CFE4BAFBB979}"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1BF84944-BA61-43E1-BAD9-70D83A1036D8}" type="datetimeFigureOut">
              <a:rPr lang="es-PE" smtClean="0"/>
              <a:pPr/>
              <a:t>3/05/2019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E7B96C17-25FA-45E5-B662-CFE4BAFBB979}"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1BF84944-BA61-43E1-BAD9-70D83A1036D8}" type="datetimeFigureOut">
              <a:rPr lang="es-PE" smtClean="0"/>
              <a:pPr/>
              <a:t>3/05/2019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E7B96C17-25FA-45E5-B662-CFE4BAFBB979}"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BF84944-BA61-43E1-BAD9-70D83A1036D8}" type="datetimeFigureOut">
              <a:rPr lang="es-PE" smtClean="0"/>
              <a:pPr/>
              <a:t>3/05/2019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E7B96C17-25FA-45E5-B662-CFE4BAFBB979}"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BF84944-BA61-43E1-BAD9-70D83A1036D8}" type="datetimeFigureOut">
              <a:rPr lang="es-PE" smtClean="0"/>
              <a:pPr/>
              <a:t>3/05/2019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7B96C17-25FA-45E5-B662-CFE4BAFBB979}"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BF84944-BA61-43E1-BAD9-70D83A1036D8}" type="datetimeFigureOut">
              <a:rPr lang="es-PE" smtClean="0"/>
              <a:pPr/>
              <a:t>3/05/2019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7B96C17-25FA-45E5-B662-CFE4BAFBB979}"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BF84944-BA61-43E1-BAD9-70D83A1036D8}" type="datetimeFigureOut">
              <a:rPr lang="es-PE" smtClean="0"/>
              <a:pPr/>
              <a:t>3/05/2019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7B96C17-25FA-45E5-B662-CFE4BAFBB979}"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BF84944-BA61-43E1-BAD9-70D83A1036D8}" type="datetimeFigureOut">
              <a:rPr lang="es-PE" smtClean="0"/>
              <a:pPr/>
              <a:t>3/05/2019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7B96C17-25FA-45E5-B662-CFE4BAFBB979}"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BF84944-BA61-43E1-BAD9-70D83A1036D8}" type="datetimeFigureOut">
              <a:rPr lang="es-PE" smtClean="0"/>
              <a:pPr/>
              <a:t>3/05/2019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7B96C17-25FA-45E5-B662-CFE4BAFBB979}"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3.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4.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55.png"/></Relationships>
</file>

<file path=ppt/slides/_rels/slide40.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1.png"/><Relationship Id="rId18" Type="http://schemas.openxmlformats.org/officeDocument/2006/relationships/image" Target="../media/image6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7.png"/><Relationship Id="rId11" Type="http://schemas.openxmlformats.org/officeDocument/2006/relationships/image" Target="../media/image60.png"/><Relationship Id="rId5" Type="http://schemas.openxmlformats.org/officeDocument/2006/relationships/hyperlink" Target="http://www.mispps.com/" TargetMode="External"/><Relationship Id="rId15" Type="http://schemas.openxmlformats.org/officeDocument/2006/relationships/image" Target="../media/image62.png"/><Relationship Id="rId10" Type="http://schemas.openxmlformats.org/officeDocument/2006/relationships/hyperlink" Target="https://www.facebook.com/mispps" TargetMode="External"/><Relationship Id="rId4" Type="http://schemas.openxmlformats.org/officeDocument/2006/relationships/image" Target="../media/image56.png"/><Relationship Id="rId9" Type="http://schemas.openxmlformats.org/officeDocument/2006/relationships/image" Target="../media/image5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7000">
              <a:srgbClr val="002060"/>
            </a:gs>
            <a:gs pos="50000">
              <a:srgbClr val="6699FF">
                <a:shade val="67500"/>
                <a:satMod val="115000"/>
              </a:srgbClr>
            </a:gs>
            <a:gs pos="100000">
              <a:srgbClr val="66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32278_niebieskie_kwiaty.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5" name="4 Imagen" descr="Imagen8.png"/>
          <p:cNvPicPr>
            <a:picLocks noChangeAspect="1"/>
          </p:cNvPicPr>
          <p:nvPr/>
        </p:nvPicPr>
        <p:blipFill>
          <a:blip r:embed="rId4">
            <a:duotone>
              <a:prstClr val="black"/>
              <a:srgbClr val="92D050">
                <a:tint val="45000"/>
                <a:satMod val="400000"/>
              </a:srgbClr>
            </a:duotone>
            <a:lum bright="-20000" contrast="40000"/>
          </a:blip>
          <a:stretch>
            <a:fillRect/>
          </a:stretch>
        </p:blipFill>
        <p:spPr>
          <a:xfrm>
            <a:off x="0" y="1"/>
            <a:ext cx="997921" cy="1000114"/>
          </a:xfrm>
          <a:prstGeom prst="ellipse">
            <a:avLst/>
          </a:prstGeom>
          <a:effectLst>
            <a:reflection blurRad="6350" stA="50000" endA="295" endPos="92000" dist="101600" dir="5400000" sy="-100000" algn="bl" rotWithShape="0"/>
          </a:effectLst>
        </p:spPr>
      </p:pic>
      <p:pic>
        <p:nvPicPr>
          <p:cNvPr id="6" name="5 Imagen" descr="Imagen8.png"/>
          <p:cNvPicPr>
            <a:picLocks noChangeAspect="1"/>
          </p:cNvPicPr>
          <p:nvPr/>
        </p:nvPicPr>
        <p:blipFill>
          <a:blip r:embed="rId4">
            <a:duotone>
              <a:prstClr val="black"/>
              <a:srgbClr val="92D050">
                <a:tint val="45000"/>
                <a:satMod val="400000"/>
              </a:srgbClr>
            </a:duotone>
            <a:lum bright="-20000" contrast="40000"/>
          </a:blip>
          <a:stretch>
            <a:fillRect/>
          </a:stretch>
        </p:blipFill>
        <p:spPr>
          <a:xfrm rot="5744034">
            <a:off x="8146079" y="141771"/>
            <a:ext cx="997921" cy="1000114"/>
          </a:xfrm>
          <a:prstGeom prst="ellipse">
            <a:avLst/>
          </a:prstGeom>
          <a:effectLst>
            <a:reflection blurRad="6350" stA="50000" endA="295" endPos="92000" dist="101600" dir="5400000" sy="-100000" algn="bl" rotWithShape="0"/>
          </a:effectLst>
        </p:spPr>
      </p:pic>
      <p:pic>
        <p:nvPicPr>
          <p:cNvPr id="7" name="6 Imagen" descr="Imagen8.png"/>
          <p:cNvPicPr>
            <a:picLocks noChangeAspect="1"/>
          </p:cNvPicPr>
          <p:nvPr/>
        </p:nvPicPr>
        <p:blipFill>
          <a:blip r:embed="rId4">
            <a:lum bright="-20000" contrast="40000"/>
          </a:blip>
          <a:stretch>
            <a:fillRect/>
          </a:stretch>
        </p:blipFill>
        <p:spPr>
          <a:xfrm>
            <a:off x="3500430" y="4143387"/>
            <a:ext cx="997921" cy="1000114"/>
          </a:xfrm>
          <a:prstGeom prst="ellipse">
            <a:avLst/>
          </a:prstGeom>
          <a:effectLst>
            <a:reflection blurRad="6350" stA="50000" endA="295" endPos="92000" dist="101600" dir="5400000" sy="-100000" algn="bl" rotWithShape="0"/>
          </a:effectLst>
        </p:spPr>
      </p:pic>
      <p:pic>
        <p:nvPicPr>
          <p:cNvPr id="8" name="7 Imagen" descr="Imagen8.png"/>
          <p:cNvPicPr>
            <a:picLocks noChangeAspect="1"/>
          </p:cNvPicPr>
          <p:nvPr/>
        </p:nvPicPr>
        <p:blipFill>
          <a:blip r:embed="rId4">
            <a:lum bright="-20000" contrast="40000"/>
          </a:blip>
          <a:stretch>
            <a:fillRect/>
          </a:stretch>
        </p:blipFill>
        <p:spPr>
          <a:xfrm rot="5400000">
            <a:off x="4573096" y="4144483"/>
            <a:ext cx="997921" cy="1000114"/>
          </a:xfrm>
          <a:prstGeom prst="ellipse">
            <a:avLst/>
          </a:prstGeom>
          <a:effectLst>
            <a:reflection blurRad="6350" stA="50000" endA="295" endPos="92000" dist="101600" dir="5400000" sy="-100000" algn="bl" rotWithShape="0"/>
          </a:effectLst>
        </p:spPr>
      </p:pic>
      <p:pic>
        <p:nvPicPr>
          <p:cNvPr id="9" name="8 Imagen" descr="Imagen8.png"/>
          <p:cNvPicPr>
            <a:picLocks noChangeAspect="1"/>
          </p:cNvPicPr>
          <p:nvPr/>
        </p:nvPicPr>
        <p:blipFill>
          <a:blip r:embed="rId4">
            <a:lum bright="-20000" contrast="40000"/>
          </a:blip>
          <a:stretch>
            <a:fillRect/>
          </a:stretch>
        </p:blipFill>
        <p:spPr>
          <a:xfrm>
            <a:off x="1000100" y="428611"/>
            <a:ext cx="997921" cy="1000114"/>
          </a:xfrm>
          <a:prstGeom prst="ellipse">
            <a:avLst/>
          </a:prstGeom>
          <a:effectLst>
            <a:reflection blurRad="6350" stA="50000" endA="295" endPos="92000" dist="101600" dir="5400000" sy="-100000" algn="bl" rotWithShape="0"/>
          </a:effectLst>
        </p:spPr>
      </p:pic>
      <p:pic>
        <p:nvPicPr>
          <p:cNvPr id="10" name="9 Imagen" descr="Imagen8.png"/>
          <p:cNvPicPr>
            <a:picLocks noChangeAspect="1"/>
          </p:cNvPicPr>
          <p:nvPr/>
        </p:nvPicPr>
        <p:blipFill>
          <a:blip r:embed="rId4">
            <a:duotone>
              <a:schemeClr val="bg2">
                <a:shade val="45000"/>
                <a:satMod val="135000"/>
              </a:schemeClr>
              <a:prstClr val="white"/>
            </a:duotone>
            <a:lum contrast="40000"/>
          </a:blip>
          <a:stretch>
            <a:fillRect/>
          </a:stretch>
        </p:blipFill>
        <p:spPr>
          <a:xfrm>
            <a:off x="1785918" y="1214429"/>
            <a:ext cx="997921" cy="1000114"/>
          </a:xfrm>
          <a:prstGeom prst="ellipse">
            <a:avLst/>
          </a:prstGeom>
          <a:effectLst>
            <a:reflection blurRad="6350" stA="50000" endA="295" endPos="92000" dist="101600" dir="5400000" sy="-100000" algn="bl" rotWithShape="0"/>
          </a:effectLst>
        </p:spPr>
      </p:pic>
      <p:pic>
        <p:nvPicPr>
          <p:cNvPr id="11" name="10 Imagen" descr="Imagen8.png"/>
          <p:cNvPicPr>
            <a:picLocks noChangeAspect="1"/>
          </p:cNvPicPr>
          <p:nvPr/>
        </p:nvPicPr>
        <p:blipFill>
          <a:blip r:embed="rId4">
            <a:duotone>
              <a:prstClr val="black"/>
              <a:schemeClr val="accent3">
                <a:tint val="45000"/>
                <a:satMod val="400000"/>
              </a:schemeClr>
            </a:duotone>
            <a:lum contrast="40000"/>
          </a:blip>
          <a:stretch>
            <a:fillRect/>
          </a:stretch>
        </p:blipFill>
        <p:spPr>
          <a:xfrm>
            <a:off x="2571736" y="2000247"/>
            <a:ext cx="997921" cy="1000114"/>
          </a:xfrm>
          <a:prstGeom prst="ellipse">
            <a:avLst/>
          </a:prstGeom>
          <a:effectLst>
            <a:reflection blurRad="6350" stA="50000" endA="295" endPos="92000" dist="101600" dir="5400000" sy="-100000" algn="bl" rotWithShape="0"/>
          </a:effectLst>
        </p:spPr>
      </p:pic>
      <p:pic>
        <p:nvPicPr>
          <p:cNvPr id="12" name="11 Imagen" descr="Imagen8.png"/>
          <p:cNvPicPr>
            <a:picLocks noChangeAspect="1"/>
          </p:cNvPicPr>
          <p:nvPr/>
        </p:nvPicPr>
        <p:blipFill>
          <a:blip r:embed="rId4">
            <a:duotone>
              <a:schemeClr val="bg2">
                <a:shade val="45000"/>
                <a:satMod val="135000"/>
              </a:schemeClr>
              <a:prstClr val="white"/>
            </a:duotone>
            <a:lum contrast="40000"/>
          </a:blip>
          <a:stretch>
            <a:fillRect/>
          </a:stretch>
        </p:blipFill>
        <p:spPr>
          <a:xfrm>
            <a:off x="3071802" y="3071817"/>
            <a:ext cx="997921" cy="1000114"/>
          </a:xfrm>
          <a:prstGeom prst="ellipse">
            <a:avLst/>
          </a:prstGeom>
          <a:effectLst>
            <a:reflection blurRad="6350" stA="50000" endA="295" endPos="92000" dist="101600" dir="5400000" sy="-100000" algn="bl" rotWithShape="0"/>
          </a:effectLst>
        </p:spPr>
      </p:pic>
      <p:pic>
        <p:nvPicPr>
          <p:cNvPr id="13" name="12 Imagen" descr="Imagen8.png"/>
          <p:cNvPicPr>
            <a:picLocks noChangeAspect="1"/>
          </p:cNvPicPr>
          <p:nvPr/>
        </p:nvPicPr>
        <p:blipFill>
          <a:blip r:embed="rId4">
            <a:lum bright="-20000" contrast="40000"/>
          </a:blip>
          <a:stretch>
            <a:fillRect/>
          </a:stretch>
        </p:blipFill>
        <p:spPr>
          <a:xfrm rot="5744034">
            <a:off x="7263651" y="759624"/>
            <a:ext cx="997921" cy="1000114"/>
          </a:xfrm>
          <a:prstGeom prst="ellipse">
            <a:avLst/>
          </a:prstGeom>
          <a:effectLst>
            <a:reflection blurRad="6350" stA="50000" endA="295" endPos="92000" dist="101600" dir="5400000" sy="-100000" algn="bl" rotWithShape="0"/>
          </a:effectLst>
        </p:spPr>
      </p:pic>
      <p:pic>
        <p:nvPicPr>
          <p:cNvPr id="14" name="13 Imagen" descr="Imagen8.png"/>
          <p:cNvPicPr>
            <a:picLocks noChangeAspect="1"/>
          </p:cNvPicPr>
          <p:nvPr/>
        </p:nvPicPr>
        <p:blipFill>
          <a:blip r:embed="rId4">
            <a:duotone>
              <a:schemeClr val="bg2">
                <a:shade val="45000"/>
                <a:satMod val="135000"/>
              </a:schemeClr>
              <a:prstClr val="white"/>
            </a:duotone>
            <a:lum contrast="40000"/>
          </a:blip>
          <a:stretch>
            <a:fillRect/>
          </a:stretch>
        </p:blipFill>
        <p:spPr>
          <a:xfrm rot="5744034">
            <a:off x="6477833" y="1402566"/>
            <a:ext cx="997921" cy="1000114"/>
          </a:xfrm>
          <a:prstGeom prst="ellipse">
            <a:avLst/>
          </a:prstGeom>
          <a:effectLst>
            <a:reflection blurRad="6350" stA="50000" endA="295" endPos="92000" dist="101600" dir="5400000" sy="-100000" algn="bl" rotWithShape="0"/>
          </a:effectLst>
        </p:spPr>
      </p:pic>
      <p:pic>
        <p:nvPicPr>
          <p:cNvPr id="15" name="14 Imagen" descr="Imagen8.png"/>
          <p:cNvPicPr>
            <a:picLocks noChangeAspect="1"/>
          </p:cNvPicPr>
          <p:nvPr/>
        </p:nvPicPr>
        <p:blipFill>
          <a:blip r:embed="rId4">
            <a:duotone>
              <a:prstClr val="black"/>
              <a:schemeClr val="accent3">
                <a:tint val="45000"/>
                <a:satMod val="400000"/>
              </a:schemeClr>
            </a:duotone>
            <a:lum contrast="40000"/>
          </a:blip>
          <a:stretch>
            <a:fillRect/>
          </a:stretch>
        </p:blipFill>
        <p:spPr>
          <a:xfrm rot="5744034">
            <a:off x="5692015" y="2188385"/>
            <a:ext cx="997921" cy="1000114"/>
          </a:xfrm>
          <a:prstGeom prst="ellipse">
            <a:avLst/>
          </a:prstGeom>
          <a:effectLst>
            <a:reflection blurRad="6350" stA="50000" endA="295" endPos="92000" dist="101600" dir="5400000" sy="-100000" algn="bl" rotWithShape="0"/>
          </a:effectLst>
        </p:spPr>
      </p:pic>
      <p:pic>
        <p:nvPicPr>
          <p:cNvPr id="16" name="15 Imagen" descr="Imagen8.png"/>
          <p:cNvPicPr>
            <a:picLocks noChangeAspect="1"/>
          </p:cNvPicPr>
          <p:nvPr/>
        </p:nvPicPr>
        <p:blipFill>
          <a:blip r:embed="rId4">
            <a:duotone>
              <a:schemeClr val="bg2">
                <a:shade val="45000"/>
                <a:satMod val="135000"/>
              </a:schemeClr>
              <a:prstClr val="white"/>
            </a:duotone>
            <a:lum contrast="40000"/>
          </a:blip>
          <a:stretch>
            <a:fillRect/>
          </a:stretch>
        </p:blipFill>
        <p:spPr>
          <a:xfrm rot="5744034">
            <a:off x="5049073" y="3118183"/>
            <a:ext cx="997921" cy="1000114"/>
          </a:xfrm>
          <a:prstGeom prst="ellipse">
            <a:avLst/>
          </a:prstGeom>
          <a:effectLst>
            <a:reflection blurRad="6350" stA="50000" endA="295" endPos="92000" dist="101600" dir="5400000" sy="-100000" algn="bl" rotWithShape="0"/>
          </a:effectLst>
        </p:spPr>
      </p:pic>
      <p:pic>
        <p:nvPicPr>
          <p:cNvPr id="18" name="17 Imagen" descr="cooltext323081721131286.png"/>
          <p:cNvPicPr>
            <a:picLocks noChangeAspect="1"/>
          </p:cNvPicPr>
          <p:nvPr/>
        </p:nvPicPr>
        <p:blipFill>
          <a:blip r:embed="rId5">
            <a:lum contrast="20000"/>
          </a:blip>
          <a:stretch>
            <a:fillRect/>
          </a:stretch>
        </p:blipFill>
        <p:spPr>
          <a:xfrm>
            <a:off x="6500826" y="214298"/>
            <a:ext cx="847512" cy="642940"/>
          </a:xfrm>
          <a:prstGeom prst="rect">
            <a:avLst/>
          </a:prstGeom>
        </p:spPr>
      </p:pic>
      <p:pic>
        <p:nvPicPr>
          <p:cNvPr id="19" name="18 Imagen" descr="cooltext323081751056401.png"/>
          <p:cNvPicPr>
            <a:picLocks noChangeAspect="1"/>
          </p:cNvPicPr>
          <p:nvPr/>
        </p:nvPicPr>
        <p:blipFill>
          <a:blip r:embed="rId6">
            <a:lum contrast="20000"/>
          </a:blip>
          <a:stretch>
            <a:fillRect/>
          </a:stretch>
        </p:blipFill>
        <p:spPr>
          <a:xfrm>
            <a:off x="7572396" y="214296"/>
            <a:ext cx="1262505" cy="857256"/>
          </a:xfrm>
          <a:prstGeom prst="rect">
            <a:avLst/>
          </a:prstGeom>
        </p:spPr>
      </p:pic>
      <p:pic>
        <p:nvPicPr>
          <p:cNvPr id="20" name="19 Imagen" descr="cooltext323081704814413.png"/>
          <p:cNvPicPr>
            <a:picLocks noChangeAspect="1"/>
          </p:cNvPicPr>
          <p:nvPr/>
        </p:nvPicPr>
        <p:blipFill>
          <a:blip r:embed="rId7">
            <a:lum contrast="20000"/>
          </a:blip>
          <a:stretch>
            <a:fillRect/>
          </a:stretch>
        </p:blipFill>
        <p:spPr>
          <a:xfrm>
            <a:off x="6572263" y="1071552"/>
            <a:ext cx="796565" cy="714380"/>
          </a:xfrm>
          <a:prstGeom prst="rect">
            <a:avLst/>
          </a:prstGeom>
        </p:spPr>
      </p:pic>
      <p:pic>
        <p:nvPicPr>
          <p:cNvPr id="21" name="20 Imagen" descr="cooltext323081782058130.png"/>
          <p:cNvPicPr>
            <a:picLocks noChangeAspect="1"/>
          </p:cNvPicPr>
          <p:nvPr/>
        </p:nvPicPr>
        <p:blipFill>
          <a:blip r:embed="rId8">
            <a:lum contrast="20000"/>
          </a:blip>
          <a:stretch>
            <a:fillRect/>
          </a:stretch>
        </p:blipFill>
        <p:spPr>
          <a:xfrm>
            <a:off x="7598139" y="1071552"/>
            <a:ext cx="843098" cy="714380"/>
          </a:xfrm>
          <a:prstGeom prst="rect">
            <a:avLst/>
          </a:prstGeom>
        </p:spPr>
      </p:pic>
      <p:pic>
        <p:nvPicPr>
          <p:cNvPr id="22" name="21 Imagen" descr="cooltext323081807670797.png"/>
          <p:cNvPicPr>
            <a:picLocks noChangeAspect="1"/>
          </p:cNvPicPr>
          <p:nvPr/>
        </p:nvPicPr>
        <p:blipFill>
          <a:blip r:embed="rId9">
            <a:lum contrast="20000"/>
          </a:blip>
          <a:stretch>
            <a:fillRect/>
          </a:stretch>
        </p:blipFill>
        <p:spPr>
          <a:xfrm>
            <a:off x="6429388" y="1714494"/>
            <a:ext cx="2441827" cy="928694"/>
          </a:xfrm>
          <a:prstGeom prst="rect">
            <a:avLst/>
          </a:prstGeom>
        </p:spPr>
      </p:pic>
      <p:pic>
        <p:nvPicPr>
          <p:cNvPr id="23" name="22 Imagen" descr="cooltext323081848510518.png"/>
          <p:cNvPicPr>
            <a:picLocks noChangeAspect="1"/>
          </p:cNvPicPr>
          <p:nvPr/>
        </p:nvPicPr>
        <p:blipFill>
          <a:blip r:embed="rId10">
            <a:lum contrast="20000"/>
          </a:blip>
          <a:stretch>
            <a:fillRect/>
          </a:stretch>
        </p:blipFill>
        <p:spPr>
          <a:xfrm>
            <a:off x="6572264" y="2643188"/>
            <a:ext cx="2217507" cy="832511"/>
          </a:xfrm>
          <a:prstGeom prst="rect">
            <a:avLst/>
          </a:prstGeom>
        </p:spPr>
      </p:pic>
      <p:pic>
        <p:nvPicPr>
          <p:cNvPr id="24" name="23 Imagen" descr="cooltext323081859820047.png"/>
          <p:cNvPicPr>
            <a:picLocks noChangeAspect="1"/>
          </p:cNvPicPr>
          <p:nvPr/>
        </p:nvPicPr>
        <p:blipFill>
          <a:blip r:embed="rId11">
            <a:lum contrast="20000"/>
          </a:blip>
          <a:stretch>
            <a:fillRect/>
          </a:stretch>
        </p:blipFill>
        <p:spPr>
          <a:xfrm>
            <a:off x="6143636" y="3643320"/>
            <a:ext cx="884045" cy="559683"/>
          </a:xfrm>
          <a:prstGeom prst="rect">
            <a:avLst/>
          </a:prstGeom>
        </p:spPr>
      </p:pic>
      <p:pic>
        <p:nvPicPr>
          <p:cNvPr id="25" name="24 Imagen" descr="cooltext323081889293775.png"/>
          <p:cNvPicPr>
            <a:picLocks noChangeAspect="1"/>
          </p:cNvPicPr>
          <p:nvPr/>
        </p:nvPicPr>
        <p:blipFill>
          <a:blip r:embed="rId12">
            <a:lum contrast="20000"/>
          </a:blip>
          <a:stretch>
            <a:fillRect/>
          </a:stretch>
        </p:blipFill>
        <p:spPr>
          <a:xfrm>
            <a:off x="7215206" y="3571882"/>
            <a:ext cx="1643042" cy="756321"/>
          </a:xfrm>
          <a:prstGeom prst="rect">
            <a:avLst/>
          </a:prstGeom>
        </p:spPr>
      </p:pic>
      <p:pic>
        <p:nvPicPr>
          <p:cNvPr id="36866" name="Picture 2" descr="Rendered Image"/>
          <p:cNvPicPr>
            <a:picLocks noChangeAspect="1" noChangeArrowheads="1"/>
          </p:cNvPicPr>
          <p:nvPr/>
        </p:nvPicPr>
        <p:blipFill>
          <a:blip r:embed="rId13">
            <a:lum contrast="40000"/>
          </a:blip>
          <a:srcRect/>
          <a:stretch>
            <a:fillRect/>
          </a:stretch>
        </p:blipFill>
        <p:spPr bwMode="auto">
          <a:xfrm>
            <a:off x="6715140" y="4357700"/>
            <a:ext cx="2066923" cy="334724"/>
          </a:xfrm>
          <a:prstGeom prst="rect">
            <a:avLst/>
          </a:prstGeom>
          <a:noFill/>
        </p:spPr>
      </p:pic>
      <p:pic>
        <p:nvPicPr>
          <p:cNvPr id="26" name="25 Imagen" descr="232278_niebieskie_kwiaty.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0000">
    <p:sndAc>
      <p:stSnd loop="1">
        <p:snd r:embed="rId2" name="Hasta el último momento - - Yann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6"/>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1+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1+ppt_w/2"/>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0-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0-ppt_w/2"/>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0-ppt_w/2"/>
                                          </p:val>
                                        </p:tav>
                                      </p:tavLst>
                                    </p:anim>
                                    <p:anim calcmode="lin" valueType="num">
                                      <p:cBhvr additive="base">
                                        <p:cTn id="118" dur="2000"/>
                                        <p:tgtEl>
                                          <p:spTgt spid="14"/>
                                        </p:tgtEl>
                                        <p:attrNameLst>
                                          <p:attrName>ppt_y</p:attrName>
                                        </p:attrNameLst>
                                      </p:cBhvr>
                                      <p:tavLst>
                                        <p:tav tm="0">
                                          <p:val>
                                            <p:strVal val="ppt_y"/>
                                          </p:val>
                                        </p:tav>
                                        <p:tav tm="100000">
                                          <p:val>
                                            <p:strVal val="1+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0-ppt_w/2"/>
                                          </p:val>
                                        </p:tav>
                                      </p:tavLst>
                                    </p:anim>
                                    <p:anim calcmode="lin" valueType="num">
                                      <p:cBhvr additive="base">
                                        <p:cTn id="122" dur="2000"/>
                                        <p:tgtEl>
                                          <p:spTgt spid="15"/>
                                        </p:tgtEl>
                                        <p:attrNameLst>
                                          <p:attrName>ppt_y</p:attrName>
                                        </p:attrNameLst>
                                      </p:cBhvr>
                                      <p:tavLst>
                                        <p:tav tm="0">
                                          <p:val>
                                            <p:strVal val="ppt_y"/>
                                          </p:val>
                                        </p:tav>
                                        <p:tav tm="100000">
                                          <p:val>
                                            <p:strVal val="1+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1+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1"/>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2"/>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3"/>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4"/>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5"/>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6"/>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3" presetClass="entr" presetSubtype="10"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linds(horizontal)">
                                      <p:cBhvr>
                                        <p:cTn id="160" dur="2000"/>
                                        <p:tgtEl>
                                          <p:spTgt spid="2"/>
                                        </p:tgtEl>
                                      </p:cBhvr>
                                    </p:animEffect>
                                  </p:childTnLst>
                                </p:cTn>
                              </p:par>
                            </p:childTnLst>
                          </p:cTn>
                        </p:par>
                        <p:par>
                          <p:cTn id="161" fill="hold">
                            <p:stCondLst>
                              <p:cond delay="8000"/>
                            </p:stCondLst>
                            <p:childTnLst>
                              <p:par>
                                <p:cTn id="162" presetID="15" presetClass="entr" presetSubtype="0" fill="hold" nodeType="afterEffect">
                                  <p:stCondLst>
                                    <p:cond delay="0"/>
                                  </p:stCondLst>
                                  <p:childTnLst>
                                    <p:set>
                                      <p:cBhvr>
                                        <p:cTn id="163" dur="1" fill="hold">
                                          <p:stCondLst>
                                            <p:cond delay="0"/>
                                          </p:stCondLst>
                                        </p:cTn>
                                        <p:tgtEl>
                                          <p:spTgt spid="18"/>
                                        </p:tgtEl>
                                        <p:attrNameLst>
                                          <p:attrName>style.visibility</p:attrName>
                                        </p:attrNameLst>
                                      </p:cBhvr>
                                      <p:to>
                                        <p:strVal val="visible"/>
                                      </p:to>
                                    </p:set>
                                    <p:anim calcmode="lin" valueType="num">
                                      <p:cBhvr>
                                        <p:cTn id="164" dur="2000" fill="hold"/>
                                        <p:tgtEl>
                                          <p:spTgt spid="18"/>
                                        </p:tgtEl>
                                        <p:attrNameLst>
                                          <p:attrName>ppt_w</p:attrName>
                                        </p:attrNameLst>
                                      </p:cBhvr>
                                      <p:tavLst>
                                        <p:tav tm="0">
                                          <p:val>
                                            <p:fltVal val="0"/>
                                          </p:val>
                                        </p:tav>
                                        <p:tav tm="100000">
                                          <p:val>
                                            <p:strVal val="#ppt_w"/>
                                          </p:val>
                                        </p:tav>
                                      </p:tavLst>
                                    </p:anim>
                                    <p:anim calcmode="lin" valueType="num">
                                      <p:cBhvr>
                                        <p:cTn id="165" dur="2000" fill="hold"/>
                                        <p:tgtEl>
                                          <p:spTgt spid="18"/>
                                        </p:tgtEl>
                                        <p:attrNameLst>
                                          <p:attrName>ppt_h</p:attrName>
                                        </p:attrNameLst>
                                      </p:cBhvr>
                                      <p:tavLst>
                                        <p:tav tm="0">
                                          <p:val>
                                            <p:fltVal val="0"/>
                                          </p:val>
                                        </p:tav>
                                        <p:tav tm="100000">
                                          <p:val>
                                            <p:strVal val="#ppt_h"/>
                                          </p:val>
                                        </p:tav>
                                      </p:tavLst>
                                    </p:anim>
                                    <p:anim calcmode="lin" valueType="num">
                                      <p:cBhvr>
                                        <p:cTn id="166"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67" dur="2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68" fill="hold">
                            <p:stCondLst>
                              <p:cond delay="10000"/>
                            </p:stCondLst>
                            <p:childTnLst>
                              <p:par>
                                <p:cTn id="169" presetID="15" presetClass="entr" presetSubtype="0" fill="hold" nodeType="afterEffect">
                                  <p:stCondLst>
                                    <p:cond delay="0"/>
                                  </p:stCondLst>
                                  <p:childTnLst>
                                    <p:set>
                                      <p:cBhvr>
                                        <p:cTn id="170" dur="1" fill="hold">
                                          <p:stCondLst>
                                            <p:cond delay="0"/>
                                          </p:stCondLst>
                                        </p:cTn>
                                        <p:tgtEl>
                                          <p:spTgt spid="19"/>
                                        </p:tgtEl>
                                        <p:attrNameLst>
                                          <p:attrName>style.visibility</p:attrName>
                                        </p:attrNameLst>
                                      </p:cBhvr>
                                      <p:to>
                                        <p:strVal val="visible"/>
                                      </p:to>
                                    </p:set>
                                    <p:anim calcmode="lin" valueType="num">
                                      <p:cBhvr>
                                        <p:cTn id="171" dur="2000" fill="hold"/>
                                        <p:tgtEl>
                                          <p:spTgt spid="19"/>
                                        </p:tgtEl>
                                        <p:attrNameLst>
                                          <p:attrName>ppt_w</p:attrName>
                                        </p:attrNameLst>
                                      </p:cBhvr>
                                      <p:tavLst>
                                        <p:tav tm="0">
                                          <p:val>
                                            <p:fltVal val="0"/>
                                          </p:val>
                                        </p:tav>
                                        <p:tav tm="100000">
                                          <p:val>
                                            <p:strVal val="#ppt_w"/>
                                          </p:val>
                                        </p:tav>
                                      </p:tavLst>
                                    </p:anim>
                                    <p:anim calcmode="lin" valueType="num">
                                      <p:cBhvr>
                                        <p:cTn id="172" dur="2000" fill="hold"/>
                                        <p:tgtEl>
                                          <p:spTgt spid="19"/>
                                        </p:tgtEl>
                                        <p:attrNameLst>
                                          <p:attrName>ppt_h</p:attrName>
                                        </p:attrNameLst>
                                      </p:cBhvr>
                                      <p:tavLst>
                                        <p:tav tm="0">
                                          <p:val>
                                            <p:fltVal val="0"/>
                                          </p:val>
                                        </p:tav>
                                        <p:tav tm="100000">
                                          <p:val>
                                            <p:strVal val="#ppt_h"/>
                                          </p:val>
                                        </p:tav>
                                      </p:tavLst>
                                    </p:anim>
                                    <p:anim calcmode="lin" valueType="num">
                                      <p:cBhvr>
                                        <p:cTn id="173" dur="2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174" dur="2000" fill="hold"/>
                                        <p:tgtEl>
                                          <p:spTgt spid="19"/>
                                        </p:tgtEl>
                                        <p:attrNameLst>
                                          <p:attrName>ppt_y</p:attrName>
                                        </p:attrNameLst>
                                      </p:cBhvr>
                                      <p:tavLst>
                                        <p:tav tm="0" fmla="#ppt_y+(sin(-2*pi*(1-$))*-#ppt_x+cos(-2*pi*(1-$))*(1-#ppt_y))*(1-$)">
                                          <p:val>
                                            <p:fltVal val="0"/>
                                          </p:val>
                                        </p:tav>
                                        <p:tav tm="100000">
                                          <p:val>
                                            <p:fltVal val="1"/>
                                          </p:val>
                                        </p:tav>
                                      </p:tavLst>
                                    </p:anim>
                                  </p:childTnLst>
                                </p:cTn>
                              </p:par>
                            </p:childTnLst>
                          </p:cTn>
                        </p:par>
                        <p:par>
                          <p:cTn id="175" fill="hold">
                            <p:stCondLst>
                              <p:cond delay="12000"/>
                            </p:stCondLst>
                            <p:childTnLst>
                              <p:par>
                                <p:cTn id="176" presetID="15" presetClass="entr" presetSubtype="0" fill="hold" nodeType="afterEffect">
                                  <p:stCondLst>
                                    <p:cond delay="0"/>
                                  </p:stCondLst>
                                  <p:childTnLst>
                                    <p:set>
                                      <p:cBhvr>
                                        <p:cTn id="177" dur="1" fill="hold">
                                          <p:stCondLst>
                                            <p:cond delay="0"/>
                                          </p:stCondLst>
                                        </p:cTn>
                                        <p:tgtEl>
                                          <p:spTgt spid="20"/>
                                        </p:tgtEl>
                                        <p:attrNameLst>
                                          <p:attrName>style.visibility</p:attrName>
                                        </p:attrNameLst>
                                      </p:cBhvr>
                                      <p:to>
                                        <p:strVal val="visible"/>
                                      </p:to>
                                    </p:set>
                                    <p:anim calcmode="lin" valueType="num">
                                      <p:cBhvr>
                                        <p:cTn id="178" dur="2000" fill="hold"/>
                                        <p:tgtEl>
                                          <p:spTgt spid="20"/>
                                        </p:tgtEl>
                                        <p:attrNameLst>
                                          <p:attrName>ppt_w</p:attrName>
                                        </p:attrNameLst>
                                      </p:cBhvr>
                                      <p:tavLst>
                                        <p:tav tm="0">
                                          <p:val>
                                            <p:fltVal val="0"/>
                                          </p:val>
                                        </p:tav>
                                        <p:tav tm="100000">
                                          <p:val>
                                            <p:strVal val="#ppt_w"/>
                                          </p:val>
                                        </p:tav>
                                      </p:tavLst>
                                    </p:anim>
                                    <p:anim calcmode="lin" valueType="num">
                                      <p:cBhvr>
                                        <p:cTn id="179" dur="2000" fill="hold"/>
                                        <p:tgtEl>
                                          <p:spTgt spid="20"/>
                                        </p:tgtEl>
                                        <p:attrNameLst>
                                          <p:attrName>ppt_h</p:attrName>
                                        </p:attrNameLst>
                                      </p:cBhvr>
                                      <p:tavLst>
                                        <p:tav tm="0">
                                          <p:val>
                                            <p:fltVal val="0"/>
                                          </p:val>
                                        </p:tav>
                                        <p:tav tm="100000">
                                          <p:val>
                                            <p:strVal val="#ppt_h"/>
                                          </p:val>
                                        </p:tav>
                                      </p:tavLst>
                                    </p:anim>
                                    <p:anim calcmode="lin" valueType="num">
                                      <p:cBhvr>
                                        <p:cTn id="180" dur="2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81" dur="2000" fill="hold"/>
                                        <p:tgtEl>
                                          <p:spTgt spid="20"/>
                                        </p:tgtEl>
                                        <p:attrNameLst>
                                          <p:attrName>ppt_y</p:attrName>
                                        </p:attrNameLst>
                                      </p:cBhvr>
                                      <p:tavLst>
                                        <p:tav tm="0" fmla="#ppt_y+(sin(-2*pi*(1-$))*-#ppt_x+cos(-2*pi*(1-$))*(1-#ppt_y))*(1-$)">
                                          <p:val>
                                            <p:fltVal val="0"/>
                                          </p:val>
                                        </p:tav>
                                        <p:tav tm="100000">
                                          <p:val>
                                            <p:fltVal val="1"/>
                                          </p:val>
                                        </p:tav>
                                      </p:tavLst>
                                    </p:anim>
                                  </p:childTnLst>
                                </p:cTn>
                              </p:par>
                            </p:childTnLst>
                          </p:cTn>
                        </p:par>
                        <p:par>
                          <p:cTn id="182" fill="hold">
                            <p:stCondLst>
                              <p:cond delay="14000"/>
                            </p:stCondLst>
                            <p:childTnLst>
                              <p:par>
                                <p:cTn id="183" presetID="15" presetClass="entr" presetSubtype="0" fill="hold" nodeType="afterEffect">
                                  <p:stCondLst>
                                    <p:cond delay="0"/>
                                  </p:stCondLst>
                                  <p:childTnLst>
                                    <p:set>
                                      <p:cBhvr>
                                        <p:cTn id="184" dur="1" fill="hold">
                                          <p:stCondLst>
                                            <p:cond delay="0"/>
                                          </p:stCondLst>
                                        </p:cTn>
                                        <p:tgtEl>
                                          <p:spTgt spid="21"/>
                                        </p:tgtEl>
                                        <p:attrNameLst>
                                          <p:attrName>style.visibility</p:attrName>
                                        </p:attrNameLst>
                                      </p:cBhvr>
                                      <p:to>
                                        <p:strVal val="visible"/>
                                      </p:to>
                                    </p:set>
                                    <p:anim calcmode="lin" valueType="num">
                                      <p:cBhvr>
                                        <p:cTn id="185" dur="2000" fill="hold"/>
                                        <p:tgtEl>
                                          <p:spTgt spid="21"/>
                                        </p:tgtEl>
                                        <p:attrNameLst>
                                          <p:attrName>ppt_w</p:attrName>
                                        </p:attrNameLst>
                                      </p:cBhvr>
                                      <p:tavLst>
                                        <p:tav tm="0">
                                          <p:val>
                                            <p:fltVal val="0"/>
                                          </p:val>
                                        </p:tav>
                                        <p:tav tm="100000">
                                          <p:val>
                                            <p:strVal val="#ppt_w"/>
                                          </p:val>
                                        </p:tav>
                                      </p:tavLst>
                                    </p:anim>
                                    <p:anim calcmode="lin" valueType="num">
                                      <p:cBhvr>
                                        <p:cTn id="186" dur="2000" fill="hold"/>
                                        <p:tgtEl>
                                          <p:spTgt spid="21"/>
                                        </p:tgtEl>
                                        <p:attrNameLst>
                                          <p:attrName>ppt_h</p:attrName>
                                        </p:attrNameLst>
                                      </p:cBhvr>
                                      <p:tavLst>
                                        <p:tav tm="0">
                                          <p:val>
                                            <p:fltVal val="0"/>
                                          </p:val>
                                        </p:tav>
                                        <p:tav tm="100000">
                                          <p:val>
                                            <p:strVal val="#ppt_h"/>
                                          </p:val>
                                        </p:tav>
                                      </p:tavLst>
                                    </p:anim>
                                    <p:anim calcmode="lin" valueType="num">
                                      <p:cBhvr>
                                        <p:cTn id="187" dur="2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188" dur="2000" fill="hold"/>
                                        <p:tgtEl>
                                          <p:spTgt spid="21"/>
                                        </p:tgtEl>
                                        <p:attrNameLst>
                                          <p:attrName>ppt_y</p:attrName>
                                        </p:attrNameLst>
                                      </p:cBhvr>
                                      <p:tavLst>
                                        <p:tav tm="0" fmla="#ppt_y+(sin(-2*pi*(1-$))*-#ppt_x+cos(-2*pi*(1-$))*(1-#ppt_y))*(1-$)">
                                          <p:val>
                                            <p:fltVal val="0"/>
                                          </p:val>
                                        </p:tav>
                                        <p:tav tm="100000">
                                          <p:val>
                                            <p:fltVal val="1"/>
                                          </p:val>
                                        </p:tav>
                                      </p:tavLst>
                                    </p:anim>
                                  </p:childTnLst>
                                </p:cTn>
                              </p:par>
                            </p:childTnLst>
                          </p:cTn>
                        </p:par>
                        <p:par>
                          <p:cTn id="189" fill="hold">
                            <p:stCondLst>
                              <p:cond delay="16000"/>
                            </p:stCondLst>
                            <p:childTnLst>
                              <p:par>
                                <p:cTn id="190" presetID="15" presetClass="entr" presetSubtype="0" fill="hold" nodeType="afterEffect">
                                  <p:stCondLst>
                                    <p:cond delay="0"/>
                                  </p:stCondLst>
                                  <p:childTnLst>
                                    <p:set>
                                      <p:cBhvr>
                                        <p:cTn id="191" dur="1" fill="hold">
                                          <p:stCondLst>
                                            <p:cond delay="0"/>
                                          </p:stCondLst>
                                        </p:cTn>
                                        <p:tgtEl>
                                          <p:spTgt spid="22"/>
                                        </p:tgtEl>
                                        <p:attrNameLst>
                                          <p:attrName>style.visibility</p:attrName>
                                        </p:attrNameLst>
                                      </p:cBhvr>
                                      <p:to>
                                        <p:strVal val="visible"/>
                                      </p:to>
                                    </p:set>
                                    <p:anim calcmode="lin" valueType="num">
                                      <p:cBhvr>
                                        <p:cTn id="192" dur="2000" fill="hold"/>
                                        <p:tgtEl>
                                          <p:spTgt spid="22"/>
                                        </p:tgtEl>
                                        <p:attrNameLst>
                                          <p:attrName>ppt_w</p:attrName>
                                        </p:attrNameLst>
                                      </p:cBhvr>
                                      <p:tavLst>
                                        <p:tav tm="0">
                                          <p:val>
                                            <p:fltVal val="0"/>
                                          </p:val>
                                        </p:tav>
                                        <p:tav tm="100000">
                                          <p:val>
                                            <p:strVal val="#ppt_w"/>
                                          </p:val>
                                        </p:tav>
                                      </p:tavLst>
                                    </p:anim>
                                    <p:anim calcmode="lin" valueType="num">
                                      <p:cBhvr>
                                        <p:cTn id="193" dur="2000" fill="hold"/>
                                        <p:tgtEl>
                                          <p:spTgt spid="22"/>
                                        </p:tgtEl>
                                        <p:attrNameLst>
                                          <p:attrName>ppt_h</p:attrName>
                                        </p:attrNameLst>
                                      </p:cBhvr>
                                      <p:tavLst>
                                        <p:tav tm="0">
                                          <p:val>
                                            <p:fltVal val="0"/>
                                          </p:val>
                                        </p:tav>
                                        <p:tav tm="100000">
                                          <p:val>
                                            <p:strVal val="#ppt_h"/>
                                          </p:val>
                                        </p:tav>
                                      </p:tavLst>
                                    </p:anim>
                                    <p:anim calcmode="lin" valueType="num">
                                      <p:cBhvr>
                                        <p:cTn id="194" dur="2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195" dur="2000" fill="hold"/>
                                        <p:tgtEl>
                                          <p:spTgt spid="22"/>
                                        </p:tgtEl>
                                        <p:attrNameLst>
                                          <p:attrName>ppt_y</p:attrName>
                                        </p:attrNameLst>
                                      </p:cBhvr>
                                      <p:tavLst>
                                        <p:tav tm="0" fmla="#ppt_y+(sin(-2*pi*(1-$))*-#ppt_x+cos(-2*pi*(1-$))*(1-#ppt_y))*(1-$)">
                                          <p:val>
                                            <p:fltVal val="0"/>
                                          </p:val>
                                        </p:tav>
                                        <p:tav tm="100000">
                                          <p:val>
                                            <p:fltVal val="1"/>
                                          </p:val>
                                        </p:tav>
                                      </p:tavLst>
                                    </p:anim>
                                  </p:childTnLst>
                                </p:cTn>
                              </p:par>
                            </p:childTnLst>
                          </p:cTn>
                        </p:par>
                        <p:par>
                          <p:cTn id="196" fill="hold">
                            <p:stCondLst>
                              <p:cond delay="18000"/>
                            </p:stCondLst>
                            <p:childTnLst>
                              <p:par>
                                <p:cTn id="197" presetID="15" presetClass="entr" presetSubtype="0" fill="hold" nodeType="afterEffect">
                                  <p:stCondLst>
                                    <p:cond delay="0"/>
                                  </p:stCondLst>
                                  <p:childTnLst>
                                    <p:set>
                                      <p:cBhvr>
                                        <p:cTn id="198" dur="1" fill="hold">
                                          <p:stCondLst>
                                            <p:cond delay="0"/>
                                          </p:stCondLst>
                                        </p:cTn>
                                        <p:tgtEl>
                                          <p:spTgt spid="23"/>
                                        </p:tgtEl>
                                        <p:attrNameLst>
                                          <p:attrName>style.visibility</p:attrName>
                                        </p:attrNameLst>
                                      </p:cBhvr>
                                      <p:to>
                                        <p:strVal val="visible"/>
                                      </p:to>
                                    </p:set>
                                    <p:anim calcmode="lin" valueType="num">
                                      <p:cBhvr>
                                        <p:cTn id="199" dur="2000" fill="hold"/>
                                        <p:tgtEl>
                                          <p:spTgt spid="23"/>
                                        </p:tgtEl>
                                        <p:attrNameLst>
                                          <p:attrName>ppt_w</p:attrName>
                                        </p:attrNameLst>
                                      </p:cBhvr>
                                      <p:tavLst>
                                        <p:tav tm="0">
                                          <p:val>
                                            <p:fltVal val="0"/>
                                          </p:val>
                                        </p:tav>
                                        <p:tav tm="100000">
                                          <p:val>
                                            <p:strVal val="#ppt_w"/>
                                          </p:val>
                                        </p:tav>
                                      </p:tavLst>
                                    </p:anim>
                                    <p:anim calcmode="lin" valueType="num">
                                      <p:cBhvr>
                                        <p:cTn id="200" dur="2000" fill="hold"/>
                                        <p:tgtEl>
                                          <p:spTgt spid="23"/>
                                        </p:tgtEl>
                                        <p:attrNameLst>
                                          <p:attrName>ppt_h</p:attrName>
                                        </p:attrNameLst>
                                      </p:cBhvr>
                                      <p:tavLst>
                                        <p:tav tm="0">
                                          <p:val>
                                            <p:fltVal val="0"/>
                                          </p:val>
                                        </p:tav>
                                        <p:tav tm="100000">
                                          <p:val>
                                            <p:strVal val="#ppt_h"/>
                                          </p:val>
                                        </p:tav>
                                      </p:tavLst>
                                    </p:anim>
                                    <p:anim calcmode="lin" valueType="num">
                                      <p:cBhvr>
                                        <p:cTn id="201" dur="2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202" dur="2000" fill="hold"/>
                                        <p:tgtEl>
                                          <p:spTgt spid="23"/>
                                        </p:tgtEl>
                                        <p:attrNameLst>
                                          <p:attrName>ppt_y</p:attrName>
                                        </p:attrNameLst>
                                      </p:cBhvr>
                                      <p:tavLst>
                                        <p:tav tm="0" fmla="#ppt_y+(sin(-2*pi*(1-$))*-#ppt_x+cos(-2*pi*(1-$))*(1-#ppt_y))*(1-$)">
                                          <p:val>
                                            <p:fltVal val="0"/>
                                          </p:val>
                                        </p:tav>
                                        <p:tav tm="100000">
                                          <p:val>
                                            <p:fltVal val="1"/>
                                          </p:val>
                                        </p:tav>
                                      </p:tavLst>
                                    </p:anim>
                                  </p:childTnLst>
                                </p:cTn>
                              </p:par>
                            </p:childTnLst>
                          </p:cTn>
                        </p:par>
                        <p:par>
                          <p:cTn id="203" fill="hold">
                            <p:stCondLst>
                              <p:cond delay="20000"/>
                            </p:stCondLst>
                            <p:childTnLst>
                              <p:par>
                                <p:cTn id="204" presetID="15" presetClass="entr" presetSubtype="0" fill="hold" nodeType="afterEffect">
                                  <p:stCondLst>
                                    <p:cond delay="0"/>
                                  </p:stCondLst>
                                  <p:childTnLst>
                                    <p:set>
                                      <p:cBhvr>
                                        <p:cTn id="205" dur="1" fill="hold">
                                          <p:stCondLst>
                                            <p:cond delay="0"/>
                                          </p:stCondLst>
                                        </p:cTn>
                                        <p:tgtEl>
                                          <p:spTgt spid="24"/>
                                        </p:tgtEl>
                                        <p:attrNameLst>
                                          <p:attrName>style.visibility</p:attrName>
                                        </p:attrNameLst>
                                      </p:cBhvr>
                                      <p:to>
                                        <p:strVal val="visible"/>
                                      </p:to>
                                    </p:set>
                                    <p:anim calcmode="lin" valueType="num">
                                      <p:cBhvr>
                                        <p:cTn id="206" dur="2000" fill="hold"/>
                                        <p:tgtEl>
                                          <p:spTgt spid="24"/>
                                        </p:tgtEl>
                                        <p:attrNameLst>
                                          <p:attrName>ppt_w</p:attrName>
                                        </p:attrNameLst>
                                      </p:cBhvr>
                                      <p:tavLst>
                                        <p:tav tm="0">
                                          <p:val>
                                            <p:fltVal val="0"/>
                                          </p:val>
                                        </p:tav>
                                        <p:tav tm="100000">
                                          <p:val>
                                            <p:strVal val="#ppt_w"/>
                                          </p:val>
                                        </p:tav>
                                      </p:tavLst>
                                    </p:anim>
                                    <p:anim calcmode="lin" valueType="num">
                                      <p:cBhvr>
                                        <p:cTn id="207" dur="2000" fill="hold"/>
                                        <p:tgtEl>
                                          <p:spTgt spid="24"/>
                                        </p:tgtEl>
                                        <p:attrNameLst>
                                          <p:attrName>ppt_h</p:attrName>
                                        </p:attrNameLst>
                                      </p:cBhvr>
                                      <p:tavLst>
                                        <p:tav tm="0">
                                          <p:val>
                                            <p:fltVal val="0"/>
                                          </p:val>
                                        </p:tav>
                                        <p:tav tm="100000">
                                          <p:val>
                                            <p:strVal val="#ppt_h"/>
                                          </p:val>
                                        </p:tav>
                                      </p:tavLst>
                                    </p:anim>
                                    <p:anim calcmode="lin" valueType="num">
                                      <p:cBhvr>
                                        <p:cTn id="208" dur="2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209" dur="2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par>
                          <p:cTn id="210" fill="hold">
                            <p:stCondLst>
                              <p:cond delay="22000"/>
                            </p:stCondLst>
                            <p:childTnLst>
                              <p:par>
                                <p:cTn id="211" presetID="15" presetClass="entr" presetSubtype="0" fill="hold" nodeType="afterEffect">
                                  <p:stCondLst>
                                    <p:cond delay="0"/>
                                  </p:stCondLst>
                                  <p:childTnLst>
                                    <p:set>
                                      <p:cBhvr>
                                        <p:cTn id="212" dur="1" fill="hold">
                                          <p:stCondLst>
                                            <p:cond delay="0"/>
                                          </p:stCondLst>
                                        </p:cTn>
                                        <p:tgtEl>
                                          <p:spTgt spid="25"/>
                                        </p:tgtEl>
                                        <p:attrNameLst>
                                          <p:attrName>style.visibility</p:attrName>
                                        </p:attrNameLst>
                                      </p:cBhvr>
                                      <p:to>
                                        <p:strVal val="visible"/>
                                      </p:to>
                                    </p:set>
                                    <p:anim calcmode="lin" valueType="num">
                                      <p:cBhvr>
                                        <p:cTn id="213" dur="2000" fill="hold"/>
                                        <p:tgtEl>
                                          <p:spTgt spid="25"/>
                                        </p:tgtEl>
                                        <p:attrNameLst>
                                          <p:attrName>ppt_w</p:attrName>
                                        </p:attrNameLst>
                                      </p:cBhvr>
                                      <p:tavLst>
                                        <p:tav tm="0">
                                          <p:val>
                                            <p:fltVal val="0"/>
                                          </p:val>
                                        </p:tav>
                                        <p:tav tm="100000">
                                          <p:val>
                                            <p:strVal val="#ppt_w"/>
                                          </p:val>
                                        </p:tav>
                                      </p:tavLst>
                                    </p:anim>
                                    <p:anim calcmode="lin" valueType="num">
                                      <p:cBhvr>
                                        <p:cTn id="214" dur="2000" fill="hold"/>
                                        <p:tgtEl>
                                          <p:spTgt spid="25"/>
                                        </p:tgtEl>
                                        <p:attrNameLst>
                                          <p:attrName>ppt_h</p:attrName>
                                        </p:attrNameLst>
                                      </p:cBhvr>
                                      <p:tavLst>
                                        <p:tav tm="0">
                                          <p:val>
                                            <p:fltVal val="0"/>
                                          </p:val>
                                        </p:tav>
                                        <p:tav tm="100000">
                                          <p:val>
                                            <p:strVal val="#ppt_h"/>
                                          </p:val>
                                        </p:tav>
                                      </p:tavLst>
                                    </p:anim>
                                    <p:anim calcmode="lin" valueType="num">
                                      <p:cBhvr>
                                        <p:cTn id="215" dur="2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216" dur="2000" fill="hold"/>
                                        <p:tgtEl>
                                          <p:spTgt spid="25"/>
                                        </p:tgtEl>
                                        <p:attrNameLst>
                                          <p:attrName>ppt_y</p:attrName>
                                        </p:attrNameLst>
                                      </p:cBhvr>
                                      <p:tavLst>
                                        <p:tav tm="0" fmla="#ppt_y+(sin(-2*pi*(1-$))*-#ppt_x+cos(-2*pi*(1-$))*(1-#ppt_y))*(1-$)">
                                          <p:val>
                                            <p:fltVal val="0"/>
                                          </p:val>
                                        </p:tav>
                                        <p:tav tm="100000">
                                          <p:val>
                                            <p:fltVal val="1"/>
                                          </p:val>
                                        </p:tav>
                                      </p:tavLst>
                                    </p:anim>
                                  </p:childTnLst>
                                </p:cTn>
                              </p:par>
                            </p:childTnLst>
                          </p:cTn>
                        </p:par>
                        <p:par>
                          <p:cTn id="217" fill="hold">
                            <p:stCondLst>
                              <p:cond delay="24000"/>
                            </p:stCondLst>
                            <p:childTnLst>
                              <p:par>
                                <p:cTn id="218" presetID="29" presetClass="entr" presetSubtype="0" fill="hold" nodeType="afterEffect">
                                  <p:stCondLst>
                                    <p:cond delay="0"/>
                                  </p:stCondLst>
                                  <p:childTnLst>
                                    <p:set>
                                      <p:cBhvr>
                                        <p:cTn id="219" dur="1" fill="hold">
                                          <p:stCondLst>
                                            <p:cond delay="0"/>
                                          </p:stCondLst>
                                        </p:cTn>
                                        <p:tgtEl>
                                          <p:spTgt spid="36866"/>
                                        </p:tgtEl>
                                        <p:attrNameLst>
                                          <p:attrName>style.visibility</p:attrName>
                                        </p:attrNameLst>
                                      </p:cBhvr>
                                      <p:to>
                                        <p:strVal val="visible"/>
                                      </p:to>
                                    </p:set>
                                    <p:anim calcmode="lin" valueType="num">
                                      <p:cBhvr>
                                        <p:cTn id="220" dur="1000" fill="hold"/>
                                        <p:tgtEl>
                                          <p:spTgt spid="36866"/>
                                        </p:tgtEl>
                                        <p:attrNameLst>
                                          <p:attrName>ppt_x</p:attrName>
                                        </p:attrNameLst>
                                      </p:cBhvr>
                                      <p:tavLst>
                                        <p:tav tm="0">
                                          <p:val>
                                            <p:strVal val="#ppt_x-.2"/>
                                          </p:val>
                                        </p:tav>
                                        <p:tav tm="100000">
                                          <p:val>
                                            <p:strVal val="#ppt_x"/>
                                          </p:val>
                                        </p:tav>
                                      </p:tavLst>
                                    </p:anim>
                                    <p:anim calcmode="lin" valueType="num">
                                      <p:cBhvr>
                                        <p:cTn id="221" dur="1000" fill="hold"/>
                                        <p:tgtEl>
                                          <p:spTgt spid="36866"/>
                                        </p:tgtEl>
                                        <p:attrNameLst>
                                          <p:attrName>ppt_y</p:attrName>
                                        </p:attrNameLst>
                                      </p:cBhvr>
                                      <p:tavLst>
                                        <p:tav tm="0">
                                          <p:val>
                                            <p:strVal val="#ppt_y"/>
                                          </p:val>
                                        </p:tav>
                                        <p:tav tm="100000">
                                          <p:val>
                                            <p:strVal val="#ppt_y"/>
                                          </p:val>
                                        </p:tav>
                                      </p:tavLst>
                                    </p:anim>
                                    <p:animEffect transition="in" filter="wipe(right)" prLst="gradientSize: 0.1">
                                      <p:cBhvr>
                                        <p:cTn id="222" dur="1000"/>
                                        <p:tgtEl>
                                          <p:spTgt spid="368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A489C"/>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3" name="2 Imagen" descr="fa7c2ec7.png"/>
          <p:cNvPicPr>
            <a:picLocks noChangeAspect="1"/>
          </p:cNvPicPr>
          <p:nvPr/>
        </p:nvPicPr>
        <p:blipFill>
          <a:blip r:embed="rId2"/>
          <a:stretch>
            <a:fillRect/>
          </a:stretch>
        </p:blipFill>
        <p:spPr>
          <a:xfrm>
            <a:off x="0" y="0"/>
            <a:ext cx="9144000" cy="5143500"/>
          </a:xfrm>
          <a:prstGeom prst="rect">
            <a:avLst/>
          </a:prstGeom>
        </p:spPr>
      </p:pic>
      <p:sp>
        <p:nvSpPr>
          <p:cNvPr id="5" name="4 CuadroTexto"/>
          <p:cNvSpPr txBox="1"/>
          <p:nvPr/>
        </p:nvSpPr>
        <p:spPr>
          <a:xfrm>
            <a:off x="2143108" y="2000246"/>
            <a:ext cx="4786346" cy="1323439"/>
          </a:xfrm>
          <a:prstGeom prst="rect">
            <a:avLst/>
          </a:prstGeom>
          <a:noFill/>
        </p:spPr>
        <p:txBody>
          <a:bodyPr wrap="square" rtlCol="0">
            <a:spAutoFit/>
          </a:bodyPr>
          <a:lstStyle/>
          <a:p>
            <a:pPr algn="ctr"/>
            <a:r>
              <a:rPr lang="es-PE" sz="1600" b="1" dirty="0" smtClean="0">
                <a:solidFill>
                  <a:srgbClr val="7030A0"/>
                </a:solidFill>
              </a:rPr>
              <a:t>¿Qué piensas ante este reto? </a:t>
            </a:r>
          </a:p>
          <a:p>
            <a:pPr algn="ctr"/>
            <a:r>
              <a:rPr lang="es-PE" sz="1600" b="1" dirty="0" smtClean="0">
                <a:solidFill>
                  <a:srgbClr val="7030A0"/>
                </a:solidFill>
              </a:rPr>
              <a:t>¿Te imaginas que podrás tomarlo sin mayor complicación? </a:t>
            </a:r>
          </a:p>
          <a:p>
            <a:pPr algn="ctr"/>
            <a:r>
              <a:rPr lang="es-PE" sz="1600" b="1" dirty="0" smtClean="0">
                <a:solidFill>
                  <a:srgbClr val="7030A0"/>
                </a:solidFill>
              </a:rPr>
              <a:t>Sea cual sea tu respuesta, la invitación es para que te des el permiso de permanecer un día completo, sin emitir una sola queja.</a:t>
            </a:r>
          </a:p>
          <a:p>
            <a:pPr algn="ctr"/>
            <a:endParaRPr lang="es-PE" sz="1600" b="1" dirty="0">
              <a:solidFill>
                <a:srgbClr val="7030A0"/>
              </a:solidFill>
            </a:endParaRPr>
          </a:p>
        </p:txBody>
      </p:sp>
      <p:sp>
        <p:nvSpPr>
          <p:cNvPr id="4" name="3 Rectángulo"/>
          <p:cNvSpPr/>
          <p:nvPr/>
        </p:nvSpPr>
        <p:spPr>
          <a:xfrm>
            <a:off x="-285784" y="-357208"/>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72857_arktoti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01e70e4ab30c346e2b9d97faab218375-vector-de-cabeza-de-girasol-plano-by-vexels.png"/>
          <p:cNvPicPr>
            <a:picLocks noChangeAspect="1"/>
          </p:cNvPicPr>
          <p:nvPr/>
        </p:nvPicPr>
        <p:blipFill>
          <a:blip r:embed="rId3"/>
          <a:stretch>
            <a:fillRect/>
          </a:stretch>
        </p:blipFill>
        <p:spPr>
          <a:xfrm>
            <a:off x="3667263" y="1"/>
            <a:ext cx="928676" cy="928676"/>
          </a:xfrm>
          <a:prstGeom prst="rect">
            <a:avLst/>
          </a:prstGeom>
          <a:effectLst>
            <a:reflection blurRad="6350" stA="50000" endA="295" endPos="92000" dist="101600" dir="5400000" sy="-100000" algn="bl" rotWithShape="0"/>
          </a:effectLst>
        </p:spPr>
      </p:pic>
      <p:pic>
        <p:nvPicPr>
          <p:cNvPr id="5" name="4 Imagen" descr="01e70e4ab30c346e2b9d97faab218375-vector-de-cabeza-de-girasol-plano-by-vexels.png"/>
          <p:cNvPicPr>
            <a:picLocks noChangeAspect="1"/>
          </p:cNvPicPr>
          <p:nvPr/>
        </p:nvPicPr>
        <p:blipFill>
          <a:blip r:embed="rId3"/>
          <a:stretch>
            <a:fillRect/>
          </a:stretch>
        </p:blipFill>
        <p:spPr>
          <a:xfrm>
            <a:off x="4572000" y="0"/>
            <a:ext cx="928676" cy="928676"/>
          </a:xfrm>
          <a:prstGeom prst="rect">
            <a:avLst/>
          </a:prstGeom>
          <a:effectLst>
            <a:reflection blurRad="6350" stA="50000" endA="295" endPos="92000" dist="101600" dir="5400000" sy="-100000" algn="bl" rotWithShape="0"/>
          </a:effectLst>
        </p:spPr>
      </p:pic>
      <p:pic>
        <p:nvPicPr>
          <p:cNvPr id="6" name="5 Imagen" descr="01e70e4ab30c346e2b9d97faab218375-vector-de-cabeza-de-girasol-plano-by-vexels.png"/>
          <p:cNvPicPr>
            <a:picLocks noChangeAspect="1"/>
          </p:cNvPicPr>
          <p:nvPr/>
        </p:nvPicPr>
        <p:blipFill>
          <a:blip r:embed="rId3"/>
          <a:stretch>
            <a:fillRect/>
          </a:stretch>
        </p:blipFill>
        <p:spPr>
          <a:xfrm>
            <a:off x="3667263" y="857239"/>
            <a:ext cx="928676" cy="928676"/>
          </a:xfrm>
          <a:prstGeom prst="rect">
            <a:avLst/>
          </a:prstGeom>
          <a:effectLst>
            <a:reflection blurRad="6350" stA="50000" endA="295" endPos="92000" dist="101600" dir="5400000" sy="-100000" algn="bl" rotWithShape="0"/>
          </a:effectLst>
        </p:spPr>
      </p:pic>
      <p:pic>
        <p:nvPicPr>
          <p:cNvPr id="7" name="6 Imagen" descr="01e70e4ab30c346e2b9d97faab218375-vector-de-cabeza-de-girasol-plano-by-vexels.png"/>
          <p:cNvPicPr>
            <a:picLocks noChangeAspect="1"/>
          </p:cNvPicPr>
          <p:nvPr/>
        </p:nvPicPr>
        <p:blipFill>
          <a:blip r:embed="rId3"/>
          <a:stretch>
            <a:fillRect/>
          </a:stretch>
        </p:blipFill>
        <p:spPr>
          <a:xfrm>
            <a:off x="4572000" y="857238"/>
            <a:ext cx="928676" cy="928676"/>
          </a:xfrm>
          <a:prstGeom prst="rect">
            <a:avLst/>
          </a:prstGeom>
          <a:effectLst>
            <a:reflection blurRad="6350" stA="50000" endA="295" endPos="92000" dist="101600" dir="5400000" sy="-100000" algn="bl" rotWithShape="0"/>
          </a:effectLst>
        </p:spPr>
      </p:pic>
      <p:pic>
        <p:nvPicPr>
          <p:cNvPr id="8" name="7 Imagen" descr="01e70e4ab30c346e2b9d97faab218375-vector-de-cabeza-de-girasol-plano-by-vexels.png"/>
          <p:cNvPicPr>
            <a:picLocks noChangeAspect="1"/>
          </p:cNvPicPr>
          <p:nvPr/>
        </p:nvPicPr>
        <p:blipFill>
          <a:blip r:embed="rId3"/>
          <a:stretch>
            <a:fillRect/>
          </a:stretch>
        </p:blipFill>
        <p:spPr>
          <a:xfrm>
            <a:off x="3667263" y="1714513"/>
            <a:ext cx="928676" cy="928676"/>
          </a:xfrm>
          <a:prstGeom prst="rect">
            <a:avLst/>
          </a:prstGeom>
          <a:effectLst>
            <a:reflection blurRad="6350" stA="50000" endA="295" endPos="92000" dist="101600" dir="5400000" sy="-100000" algn="bl" rotWithShape="0"/>
          </a:effectLst>
        </p:spPr>
      </p:pic>
      <p:pic>
        <p:nvPicPr>
          <p:cNvPr id="9" name="8 Imagen" descr="01e70e4ab30c346e2b9d97faab218375-vector-de-cabeza-de-girasol-plano-by-vexels.png"/>
          <p:cNvPicPr>
            <a:picLocks noChangeAspect="1"/>
          </p:cNvPicPr>
          <p:nvPr/>
        </p:nvPicPr>
        <p:blipFill>
          <a:blip r:embed="rId3"/>
          <a:stretch>
            <a:fillRect/>
          </a:stretch>
        </p:blipFill>
        <p:spPr>
          <a:xfrm>
            <a:off x="4572000" y="1714512"/>
            <a:ext cx="928676" cy="928676"/>
          </a:xfrm>
          <a:prstGeom prst="rect">
            <a:avLst/>
          </a:prstGeom>
          <a:effectLst>
            <a:reflection blurRad="6350" stA="50000" endA="295" endPos="92000" dist="101600" dir="5400000" sy="-100000" algn="bl" rotWithShape="0"/>
          </a:effectLst>
        </p:spPr>
      </p:pic>
      <p:pic>
        <p:nvPicPr>
          <p:cNvPr id="10" name="9 Imagen" descr="01e70e4ab30c346e2b9d97faab218375-vector-de-cabeza-de-girasol-plano-by-vexels.png"/>
          <p:cNvPicPr>
            <a:picLocks noChangeAspect="1"/>
          </p:cNvPicPr>
          <p:nvPr/>
        </p:nvPicPr>
        <p:blipFill>
          <a:blip r:embed="rId3"/>
          <a:stretch>
            <a:fillRect/>
          </a:stretch>
        </p:blipFill>
        <p:spPr>
          <a:xfrm>
            <a:off x="3667263" y="2571751"/>
            <a:ext cx="928676" cy="928676"/>
          </a:xfrm>
          <a:prstGeom prst="rect">
            <a:avLst/>
          </a:prstGeom>
          <a:effectLst>
            <a:reflection blurRad="6350" stA="50000" endA="295" endPos="92000" dist="101600" dir="5400000" sy="-100000" algn="bl" rotWithShape="0"/>
          </a:effectLst>
        </p:spPr>
      </p:pic>
      <p:pic>
        <p:nvPicPr>
          <p:cNvPr id="11" name="10 Imagen" descr="01e70e4ab30c346e2b9d97faab218375-vector-de-cabeza-de-girasol-plano-by-vexels.png"/>
          <p:cNvPicPr>
            <a:picLocks noChangeAspect="1"/>
          </p:cNvPicPr>
          <p:nvPr/>
        </p:nvPicPr>
        <p:blipFill>
          <a:blip r:embed="rId3"/>
          <a:stretch>
            <a:fillRect/>
          </a:stretch>
        </p:blipFill>
        <p:spPr>
          <a:xfrm>
            <a:off x="4572000" y="2571750"/>
            <a:ext cx="928676" cy="928676"/>
          </a:xfrm>
          <a:prstGeom prst="rect">
            <a:avLst/>
          </a:prstGeom>
          <a:effectLst>
            <a:reflection blurRad="6350" stA="50000" endA="295" endPos="92000" dist="101600" dir="5400000" sy="-100000" algn="bl" rotWithShape="0"/>
          </a:effectLst>
        </p:spPr>
      </p:pic>
      <p:pic>
        <p:nvPicPr>
          <p:cNvPr id="12" name="11 Imagen" descr="01e70e4ab30c346e2b9d97faab218375-vector-de-cabeza-de-girasol-plano-by-vexels.png"/>
          <p:cNvPicPr>
            <a:picLocks noChangeAspect="1"/>
          </p:cNvPicPr>
          <p:nvPr/>
        </p:nvPicPr>
        <p:blipFill>
          <a:blip r:embed="rId3"/>
          <a:stretch>
            <a:fillRect/>
          </a:stretch>
        </p:blipFill>
        <p:spPr>
          <a:xfrm>
            <a:off x="3667263" y="3357587"/>
            <a:ext cx="928676" cy="928676"/>
          </a:xfrm>
          <a:prstGeom prst="rect">
            <a:avLst/>
          </a:prstGeom>
          <a:effectLst>
            <a:reflection blurRad="6350" stA="50000" endA="295" endPos="92000" dist="101600" dir="5400000" sy="-100000" algn="bl" rotWithShape="0"/>
          </a:effectLst>
        </p:spPr>
      </p:pic>
      <p:pic>
        <p:nvPicPr>
          <p:cNvPr id="13" name="12 Imagen" descr="01e70e4ab30c346e2b9d97faab218375-vector-de-cabeza-de-girasol-plano-by-vexels.png"/>
          <p:cNvPicPr>
            <a:picLocks noChangeAspect="1"/>
          </p:cNvPicPr>
          <p:nvPr/>
        </p:nvPicPr>
        <p:blipFill>
          <a:blip r:embed="rId3"/>
          <a:stretch>
            <a:fillRect/>
          </a:stretch>
        </p:blipFill>
        <p:spPr>
          <a:xfrm>
            <a:off x="4572000" y="3357586"/>
            <a:ext cx="928676" cy="928676"/>
          </a:xfrm>
          <a:prstGeom prst="rect">
            <a:avLst/>
          </a:prstGeom>
          <a:effectLst>
            <a:reflection blurRad="6350" stA="50000" endA="295" endPos="92000" dist="101600" dir="5400000" sy="-100000" algn="bl" rotWithShape="0"/>
          </a:effectLst>
        </p:spPr>
      </p:pic>
      <p:pic>
        <p:nvPicPr>
          <p:cNvPr id="14" name="13 Imagen" descr="01e70e4ab30c346e2b9d97faab218375-vector-de-cabeza-de-girasol-plano-by-vexels.png"/>
          <p:cNvPicPr>
            <a:picLocks noChangeAspect="1"/>
          </p:cNvPicPr>
          <p:nvPr/>
        </p:nvPicPr>
        <p:blipFill>
          <a:blip r:embed="rId3"/>
          <a:stretch>
            <a:fillRect/>
          </a:stretch>
        </p:blipFill>
        <p:spPr>
          <a:xfrm>
            <a:off x="3667263" y="4214825"/>
            <a:ext cx="928676" cy="928676"/>
          </a:xfrm>
          <a:prstGeom prst="rect">
            <a:avLst/>
          </a:prstGeom>
          <a:effectLst>
            <a:reflection blurRad="6350" stA="50000" endA="295" endPos="92000" dist="101600" dir="5400000" sy="-100000" algn="bl" rotWithShape="0"/>
          </a:effectLst>
        </p:spPr>
      </p:pic>
      <p:pic>
        <p:nvPicPr>
          <p:cNvPr id="15" name="14 Imagen" descr="01e70e4ab30c346e2b9d97faab218375-vector-de-cabeza-de-girasol-plano-by-vexels.png"/>
          <p:cNvPicPr>
            <a:picLocks noChangeAspect="1"/>
          </p:cNvPicPr>
          <p:nvPr/>
        </p:nvPicPr>
        <p:blipFill>
          <a:blip r:embed="rId3"/>
          <a:stretch>
            <a:fillRect/>
          </a:stretch>
        </p:blipFill>
        <p:spPr>
          <a:xfrm>
            <a:off x="4572000" y="4214824"/>
            <a:ext cx="928676" cy="928676"/>
          </a:xfrm>
          <a:prstGeom prst="rect">
            <a:avLst/>
          </a:prstGeom>
          <a:effectLst>
            <a:reflection blurRad="6350" stA="50000" endA="295" endPos="92000" dist="101600" dir="5400000" sy="-100000" algn="bl" rotWithShape="0"/>
          </a:effectLst>
        </p:spPr>
      </p:pic>
      <p:sp>
        <p:nvSpPr>
          <p:cNvPr id="16" name="15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3"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3"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3"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3"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3"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1+ppt_w/2"/>
                                          </p:val>
                                        </p:tav>
                                      </p:tavLst>
                                    </p:anim>
                                    <p:anim calcmode="lin" valueType="num">
                                      <p:cBhvr additive="base">
                                        <p:cTn id="98" dur="2000"/>
                                        <p:tgtEl>
                                          <p:spTgt spid="12"/>
                                        </p:tgtEl>
                                        <p:attrNameLst>
                                          <p:attrName>ppt_y</p:attrName>
                                        </p:attrNameLst>
                                      </p:cBhvr>
                                      <p:tavLst>
                                        <p:tav tm="0">
                                          <p:val>
                                            <p:strVal val="ppt_y"/>
                                          </p:val>
                                        </p:tav>
                                        <p:tav tm="100000">
                                          <p:val>
                                            <p:strVal val="0-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3" fill="hold"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1+ppt_w/2"/>
                                          </p:val>
                                        </p:tav>
                                      </p:tavLst>
                                    </p:anim>
                                    <p:anim calcmode="lin" valueType="num">
                                      <p:cBhvr additive="base">
                                        <p:cTn id="102" dur="2000"/>
                                        <p:tgtEl>
                                          <p:spTgt spid="14"/>
                                        </p:tgtEl>
                                        <p:attrNameLst>
                                          <p:attrName>ppt_y</p:attrName>
                                        </p:attrNameLst>
                                      </p:cBhvr>
                                      <p:tavLst>
                                        <p:tav tm="0">
                                          <p:val>
                                            <p:strVal val="ppt_y"/>
                                          </p:val>
                                        </p:tav>
                                        <p:tav tm="100000">
                                          <p:val>
                                            <p:strVal val="0-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0-ppt_w/2"/>
                                          </p:val>
                                        </p:tav>
                                      </p:tavLst>
                                    </p:anim>
                                    <p:anim calcmode="lin" valueType="num">
                                      <p:cBhvr additive="base">
                                        <p:cTn id="106" dur="2000"/>
                                        <p:tgtEl>
                                          <p:spTgt spid="5"/>
                                        </p:tgtEl>
                                        <p:attrNameLst>
                                          <p:attrName>ppt_y</p:attrName>
                                        </p:attrNameLst>
                                      </p:cBhvr>
                                      <p:tavLst>
                                        <p:tav tm="0">
                                          <p:val>
                                            <p:strVal val="ppt_y"/>
                                          </p:val>
                                        </p:tav>
                                        <p:tav tm="100000">
                                          <p:val>
                                            <p:strVal val="0-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0-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0-ppt_w/2"/>
                                          </p:val>
                                        </p:tav>
                                      </p:tavLst>
                                    </p:anim>
                                    <p:anim calcmode="lin" valueType="num">
                                      <p:cBhvr additive="base">
                                        <p:cTn id="114" dur="2000"/>
                                        <p:tgtEl>
                                          <p:spTgt spid="9"/>
                                        </p:tgtEl>
                                        <p:attrNameLst>
                                          <p:attrName>ppt_y</p:attrName>
                                        </p:attrNameLst>
                                      </p:cBhvr>
                                      <p:tavLst>
                                        <p:tav tm="0">
                                          <p:val>
                                            <p:strVal val="ppt_y"/>
                                          </p:val>
                                        </p:tav>
                                        <p:tav tm="100000">
                                          <p:val>
                                            <p:strVal val="0-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9"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0-ppt_w/2"/>
                                          </p:val>
                                        </p:tav>
                                      </p:tavLst>
                                    </p:anim>
                                    <p:anim calcmode="lin" valueType="num">
                                      <p:cBhvr additive="base">
                                        <p:cTn id="118" dur="2000"/>
                                        <p:tgtEl>
                                          <p:spTgt spid="11"/>
                                        </p:tgtEl>
                                        <p:attrNameLst>
                                          <p:attrName>ppt_y</p:attrName>
                                        </p:attrNameLst>
                                      </p:cBhvr>
                                      <p:tavLst>
                                        <p:tav tm="0">
                                          <p:val>
                                            <p:strVal val="ppt_y"/>
                                          </p:val>
                                        </p:tav>
                                        <p:tav tm="100000">
                                          <p:val>
                                            <p:strVal val="0-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0-ppt_w/2"/>
                                          </p:val>
                                        </p:tav>
                                      </p:tavLst>
                                    </p:anim>
                                    <p:anim calcmode="lin" valueType="num">
                                      <p:cBhvr additive="base">
                                        <p:cTn id="122" dur="2000"/>
                                        <p:tgtEl>
                                          <p:spTgt spid="13"/>
                                        </p:tgtEl>
                                        <p:attrNameLst>
                                          <p:attrName>ppt_y</p:attrName>
                                        </p:attrNameLst>
                                      </p:cBhvr>
                                      <p:tavLst>
                                        <p:tav tm="0">
                                          <p:val>
                                            <p:strVal val="ppt_y"/>
                                          </p:val>
                                        </p:tav>
                                        <p:tav tm="100000">
                                          <p:val>
                                            <p:strVal val="0-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0-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4"/>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1"/>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17" presetClass="entr" presetSubtype="4"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5" presetClass="entr" presetSubtype="10"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checkerboard(across)">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rgbClr val="FFFF00"/>
            </a:gs>
            <a:gs pos="16000">
              <a:srgbClr val="00CCCC"/>
            </a:gs>
            <a:gs pos="47000">
              <a:srgbClr val="9999FF"/>
            </a:gs>
            <a:gs pos="60001">
              <a:srgbClr val="2E6792"/>
            </a:gs>
            <a:gs pos="71001">
              <a:srgbClr val="3333CC"/>
            </a:gs>
            <a:gs pos="81000">
              <a:srgbClr val="1170FF"/>
            </a:gs>
            <a:gs pos="100000">
              <a:srgbClr val="006699"/>
            </a:gs>
          </a:gsLst>
          <a:lin ang="10800000" scaled="1"/>
          <a:tileRect/>
        </a:gradFill>
        <a:effectLst/>
      </p:bgPr>
    </p:bg>
    <p:spTree>
      <p:nvGrpSpPr>
        <p:cNvPr id="1" name=""/>
        <p:cNvGrpSpPr/>
        <p:nvPr/>
      </p:nvGrpSpPr>
      <p:grpSpPr>
        <a:xfrm>
          <a:off x="0" y="0"/>
          <a:ext cx="0" cy="0"/>
          <a:chOff x="0" y="0"/>
          <a:chExt cx="0" cy="0"/>
        </a:xfrm>
      </p:grpSpPr>
      <p:pic>
        <p:nvPicPr>
          <p:cNvPr id="2" name="1 Imagen" descr="122171_zonkile_hiacyn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efC5Nbkh5IIAwMogvDzFxDbKuL0.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0" y="1571840"/>
            <a:ext cx="1071538" cy="1071538"/>
          </a:xfrm>
          <a:prstGeom prst="rect">
            <a:avLst/>
          </a:prstGeom>
        </p:spPr>
      </p:pic>
      <p:pic>
        <p:nvPicPr>
          <p:cNvPr id="6" name="5 Imagen" descr="efC5Nbkh5IIAwMogvDzFxDbKuL0.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0" y="2714626"/>
            <a:ext cx="1071538" cy="1071538"/>
          </a:xfrm>
          <a:prstGeom prst="rect">
            <a:avLst/>
          </a:prstGeom>
        </p:spPr>
      </p:pic>
      <p:pic>
        <p:nvPicPr>
          <p:cNvPr id="7" name="6 Imagen" descr="efC5Nbkh5IIAwMogvDzFxDbKuL0.png"/>
          <p:cNvPicPr>
            <a:picLocks noChangeAspect="1"/>
          </p:cNvPicPr>
          <p:nvPr/>
        </p:nvPicPr>
        <p:blipFill>
          <a:blip r:embed="rId3" cstate="print">
            <a:lum bright="-10000" contrast="40000"/>
          </a:blip>
          <a:stretch>
            <a:fillRect/>
          </a:stretch>
        </p:blipFill>
        <p:spPr>
          <a:xfrm>
            <a:off x="1071538" y="1571840"/>
            <a:ext cx="1071538" cy="1071538"/>
          </a:xfrm>
          <a:prstGeom prst="rect">
            <a:avLst/>
          </a:prstGeom>
        </p:spPr>
      </p:pic>
      <p:pic>
        <p:nvPicPr>
          <p:cNvPr id="8" name="7 Imagen" descr="efC5Nbkh5IIAwMogvDzFxDbKuL0.png"/>
          <p:cNvPicPr>
            <a:picLocks noChangeAspect="1"/>
          </p:cNvPicPr>
          <p:nvPr/>
        </p:nvPicPr>
        <p:blipFill>
          <a:blip r:embed="rId3" cstate="print">
            <a:lum bright="-10000" contrast="40000"/>
          </a:blip>
          <a:stretch>
            <a:fillRect/>
          </a:stretch>
        </p:blipFill>
        <p:spPr>
          <a:xfrm>
            <a:off x="1071538" y="2714626"/>
            <a:ext cx="1071538" cy="1071538"/>
          </a:xfrm>
          <a:prstGeom prst="rect">
            <a:avLst/>
          </a:prstGeom>
        </p:spPr>
      </p:pic>
      <p:pic>
        <p:nvPicPr>
          <p:cNvPr id="9" name="8 Imagen" descr="efC5Nbkh5IIAwMogvDzFxDbKuL0.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2214546" y="1571840"/>
            <a:ext cx="1071538" cy="1071538"/>
          </a:xfrm>
          <a:prstGeom prst="rect">
            <a:avLst/>
          </a:prstGeom>
        </p:spPr>
      </p:pic>
      <p:pic>
        <p:nvPicPr>
          <p:cNvPr id="10" name="9 Imagen" descr="efC5Nbkh5IIAwMogvDzFxDbKuL0.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2214546" y="2714626"/>
            <a:ext cx="1071538" cy="1071538"/>
          </a:xfrm>
          <a:prstGeom prst="rect">
            <a:avLst/>
          </a:prstGeom>
        </p:spPr>
      </p:pic>
      <p:pic>
        <p:nvPicPr>
          <p:cNvPr id="11" name="10 Imagen" descr="efC5Nbkh5IIAwMogvDzFxDbKuL0.png"/>
          <p:cNvPicPr>
            <a:picLocks noChangeAspect="1"/>
          </p:cNvPicPr>
          <p:nvPr/>
        </p:nvPicPr>
        <p:blipFill>
          <a:blip r:embed="rId3" cstate="print">
            <a:lum bright="-10000" contrast="40000"/>
          </a:blip>
          <a:stretch>
            <a:fillRect/>
          </a:stretch>
        </p:blipFill>
        <p:spPr>
          <a:xfrm>
            <a:off x="3286116" y="1571840"/>
            <a:ext cx="1071538" cy="1071538"/>
          </a:xfrm>
          <a:prstGeom prst="rect">
            <a:avLst/>
          </a:prstGeom>
        </p:spPr>
      </p:pic>
      <p:pic>
        <p:nvPicPr>
          <p:cNvPr id="12" name="11 Imagen" descr="efC5Nbkh5IIAwMogvDzFxDbKuL0.png"/>
          <p:cNvPicPr>
            <a:picLocks noChangeAspect="1"/>
          </p:cNvPicPr>
          <p:nvPr/>
        </p:nvPicPr>
        <p:blipFill>
          <a:blip r:embed="rId3" cstate="print">
            <a:lum bright="-10000" contrast="40000"/>
          </a:blip>
          <a:stretch>
            <a:fillRect/>
          </a:stretch>
        </p:blipFill>
        <p:spPr>
          <a:xfrm>
            <a:off x="3286116" y="2714626"/>
            <a:ext cx="1071538" cy="1071538"/>
          </a:xfrm>
          <a:prstGeom prst="rect">
            <a:avLst/>
          </a:prstGeom>
        </p:spPr>
      </p:pic>
      <p:pic>
        <p:nvPicPr>
          <p:cNvPr id="13" name="12 Imagen" descr="efC5Nbkh5IIAwMogvDzFxDbKuL0.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4500562" y="1571840"/>
            <a:ext cx="1071538" cy="1071538"/>
          </a:xfrm>
          <a:prstGeom prst="rect">
            <a:avLst/>
          </a:prstGeom>
        </p:spPr>
      </p:pic>
      <p:pic>
        <p:nvPicPr>
          <p:cNvPr id="14" name="13 Imagen" descr="efC5Nbkh5IIAwMogvDzFxDbKuL0.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4500562" y="2714626"/>
            <a:ext cx="1071538" cy="1071538"/>
          </a:xfrm>
          <a:prstGeom prst="rect">
            <a:avLst/>
          </a:prstGeom>
        </p:spPr>
      </p:pic>
      <p:pic>
        <p:nvPicPr>
          <p:cNvPr id="15" name="14 Imagen" descr="efC5Nbkh5IIAwMogvDzFxDbKuL0.png"/>
          <p:cNvPicPr>
            <a:picLocks noChangeAspect="1"/>
          </p:cNvPicPr>
          <p:nvPr/>
        </p:nvPicPr>
        <p:blipFill>
          <a:blip r:embed="rId3" cstate="print">
            <a:lum bright="-10000" contrast="40000"/>
          </a:blip>
          <a:stretch>
            <a:fillRect/>
          </a:stretch>
        </p:blipFill>
        <p:spPr>
          <a:xfrm>
            <a:off x="5715008" y="1571840"/>
            <a:ext cx="1071538" cy="1071538"/>
          </a:xfrm>
          <a:prstGeom prst="rect">
            <a:avLst/>
          </a:prstGeom>
        </p:spPr>
      </p:pic>
      <p:pic>
        <p:nvPicPr>
          <p:cNvPr id="16" name="15 Imagen" descr="efC5Nbkh5IIAwMogvDzFxDbKuL0.png"/>
          <p:cNvPicPr>
            <a:picLocks noChangeAspect="1"/>
          </p:cNvPicPr>
          <p:nvPr/>
        </p:nvPicPr>
        <p:blipFill>
          <a:blip r:embed="rId3" cstate="print">
            <a:lum bright="-10000" contrast="40000"/>
          </a:blip>
          <a:stretch>
            <a:fillRect/>
          </a:stretch>
        </p:blipFill>
        <p:spPr>
          <a:xfrm>
            <a:off x="5715008" y="2714626"/>
            <a:ext cx="1071538" cy="1071538"/>
          </a:xfrm>
          <a:prstGeom prst="rect">
            <a:avLst/>
          </a:prstGeom>
        </p:spPr>
      </p:pic>
      <p:pic>
        <p:nvPicPr>
          <p:cNvPr id="17" name="16 Imagen" descr="efC5Nbkh5IIAwMogvDzFxDbKuL0.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6858016" y="1500402"/>
            <a:ext cx="1071538" cy="1071538"/>
          </a:xfrm>
          <a:prstGeom prst="rect">
            <a:avLst/>
          </a:prstGeom>
        </p:spPr>
      </p:pic>
      <p:pic>
        <p:nvPicPr>
          <p:cNvPr id="18" name="17 Imagen" descr="efC5Nbkh5IIAwMogvDzFxDbKuL0.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6858016" y="2643188"/>
            <a:ext cx="1071538" cy="1071538"/>
          </a:xfrm>
          <a:prstGeom prst="rect">
            <a:avLst/>
          </a:prstGeom>
        </p:spPr>
      </p:pic>
      <p:pic>
        <p:nvPicPr>
          <p:cNvPr id="19" name="18 Imagen" descr="efC5Nbkh5IIAwMogvDzFxDbKuL0.png"/>
          <p:cNvPicPr>
            <a:picLocks noChangeAspect="1"/>
          </p:cNvPicPr>
          <p:nvPr/>
        </p:nvPicPr>
        <p:blipFill>
          <a:blip r:embed="rId3" cstate="print">
            <a:lum bright="-10000" contrast="40000"/>
          </a:blip>
          <a:stretch>
            <a:fillRect/>
          </a:stretch>
        </p:blipFill>
        <p:spPr>
          <a:xfrm>
            <a:off x="8072462" y="1500402"/>
            <a:ext cx="1071538" cy="1071538"/>
          </a:xfrm>
          <a:prstGeom prst="rect">
            <a:avLst/>
          </a:prstGeom>
        </p:spPr>
      </p:pic>
      <p:pic>
        <p:nvPicPr>
          <p:cNvPr id="20" name="19 Imagen" descr="efC5Nbkh5IIAwMogvDzFxDbKuL0.png"/>
          <p:cNvPicPr>
            <a:picLocks noChangeAspect="1"/>
          </p:cNvPicPr>
          <p:nvPr/>
        </p:nvPicPr>
        <p:blipFill>
          <a:blip r:embed="rId3" cstate="print">
            <a:lum bright="-10000" contrast="40000"/>
          </a:blip>
          <a:stretch>
            <a:fillRect/>
          </a:stretch>
        </p:blipFill>
        <p:spPr>
          <a:xfrm>
            <a:off x="8072462" y="2643188"/>
            <a:ext cx="1071538" cy="1071538"/>
          </a:xfrm>
          <a:prstGeom prst="rect">
            <a:avLst/>
          </a:prstGeom>
        </p:spPr>
      </p:pic>
      <p:sp>
        <p:nvSpPr>
          <p:cNvPr id="21" name="20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0-#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2000" fill="hold"/>
                                        <p:tgtEl>
                                          <p:spTgt spid="14"/>
                                        </p:tgtEl>
                                        <p:attrNameLst>
                                          <p:attrName>ppt_x</p:attrName>
                                        </p:attrNameLst>
                                      </p:cBhvr>
                                      <p:tavLst>
                                        <p:tav tm="0">
                                          <p:val>
                                            <p:strVal val="0-#ppt_w/2"/>
                                          </p:val>
                                        </p:tav>
                                        <p:tav tm="100000">
                                          <p:val>
                                            <p:strVal val="#ppt_x"/>
                                          </p:val>
                                        </p:tav>
                                      </p:tavLst>
                                    </p:anim>
                                    <p:anim calcmode="lin" valueType="num">
                                      <p:cBhvr additive="base">
                                        <p:cTn id="58" dur="2000" fill="hold"/>
                                        <p:tgtEl>
                                          <p:spTgt spid="14"/>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0-#ppt_w/2"/>
                                          </p:val>
                                        </p:tav>
                                        <p:tav tm="100000">
                                          <p:val>
                                            <p:strVal val="#ppt_x"/>
                                          </p:val>
                                        </p:tav>
                                      </p:tavLst>
                                    </p:anim>
                                    <p:anim calcmode="lin" valueType="num">
                                      <p:cBhvr additive="base">
                                        <p:cTn id="70" dur="2000" fill="hold"/>
                                        <p:tgtEl>
                                          <p:spTgt spid="20"/>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0"/>
                                        </p:tgtEl>
                                        <p:attrNameLst>
                                          <p:attrName>r</p:attrName>
                                        </p:attrNameLst>
                                      </p:cBhvr>
                                    </p:animRot>
                                  </p:childTnLst>
                                </p:cTn>
                              </p:par>
                            </p:childTnLst>
                          </p:cTn>
                        </p:par>
                        <p:par>
                          <p:cTn id="103" fill="hold">
                            <p:stCondLst>
                              <p:cond delay="4000"/>
                            </p:stCondLst>
                            <p:childTnLst>
                              <p:par>
                                <p:cTn id="104" presetID="2" presetClass="exit" presetSubtype="9" fill="hold"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0-ppt_w/2"/>
                                          </p:val>
                                        </p:tav>
                                      </p:tavLst>
                                    </p:anim>
                                    <p:anim calcmode="lin" valueType="num">
                                      <p:cBhvr additive="base">
                                        <p:cTn id="106" dur="2000"/>
                                        <p:tgtEl>
                                          <p:spTgt spid="5"/>
                                        </p:tgtEl>
                                        <p:attrNameLst>
                                          <p:attrName>ppt_y</p:attrName>
                                        </p:attrNameLst>
                                      </p:cBhvr>
                                      <p:tavLst>
                                        <p:tav tm="0">
                                          <p:val>
                                            <p:strVal val="ppt_y"/>
                                          </p:val>
                                        </p:tav>
                                        <p:tav tm="100000">
                                          <p:val>
                                            <p:strVal val="0-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0-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0-ppt_w/2"/>
                                          </p:val>
                                        </p:tav>
                                      </p:tavLst>
                                    </p:anim>
                                    <p:anim calcmode="lin" valueType="num">
                                      <p:cBhvr additive="base">
                                        <p:cTn id="114" dur="2000"/>
                                        <p:tgtEl>
                                          <p:spTgt spid="9"/>
                                        </p:tgtEl>
                                        <p:attrNameLst>
                                          <p:attrName>ppt_y</p:attrName>
                                        </p:attrNameLst>
                                      </p:cBhvr>
                                      <p:tavLst>
                                        <p:tav tm="0">
                                          <p:val>
                                            <p:strVal val="ppt_y"/>
                                          </p:val>
                                        </p:tav>
                                        <p:tav tm="100000">
                                          <p:val>
                                            <p:strVal val="0-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9"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0-ppt_w/2"/>
                                          </p:val>
                                        </p:tav>
                                      </p:tavLst>
                                    </p:anim>
                                    <p:anim calcmode="lin" valueType="num">
                                      <p:cBhvr additive="base">
                                        <p:cTn id="118" dur="2000"/>
                                        <p:tgtEl>
                                          <p:spTgt spid="11"/>
                                        </p:tgtEl>
                                        <p:attrNameLst>
                                          <p:attrName>ppt_y</p:attrName>
                                        </p:attrNameLst>
                                      </p:cBhvr>
                                      <p:tavLst>
                                        <p:tav tm="0">
                                          <p:val>
                                            <p:strVal val="ppt_y"/>
                                          </p:val>
                                        </p:tav>
                                        <p:tav tm="100000">
                                          <p:val>
                                            <p:strVal val="0-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0-ppt_w/2"/>
                                          </p:val>
                                        </p:tav>
                                      </p:tavLst>
                                    </p:anim>
                                    <p:anim calcmode="lin" valueType="num">
                                      <p:cBhvr additive="base">
                                        <p:cTn id="122" dur="2000"/>
                                        <p:tgtEl>
                                          <p:spTgt spid="13"/>
                                        </p:tgtEl>
                                        <p:attrNameLst>
                                          <p:attrName>ppt_y</p:attrName>
                                        </p:attrNameLst>
                                      </p:cBhvr>
                                      <p:tavLst>
                                        <p:tav tm="0">
                                          <p:val>
                                            <p:strVal val="ppt_y"/>
                                          </p:val>
                                        </p:tav>
                                        <p:tav tm="100000">
                                          <p:val>
                                            <p:strVal val="0-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0-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0-ppt_w/2"/>
                                          </p:val>
                                        </p:tav>
                                      </p:tavLst>
                                    </p:anim>
                                    <p:anim calcmode="lin" valueType="num">
                                      <p:cBhvr additive="base">
                                        <p:cTn id="130" dur="2000"/>
                                        <p:tgtEl>
                                          <p:spTgt spid="17"/>
                                        </p:tgtEl>
                                        <p:attrNameLst>
                                          <p:attrName>ppt_y</p:attrName>
                                        </p:attrNameLst>
                                      </p:cBhvr>
                                      <p:tavLst>
                                        <p:tav tm="0">
                                          <p:val>
                                            <p:strVal val="ppt_y"/>
                                          </p:val>
                                        </p:tav>
                                        <p:tav tm="100000">
                                          <p:val>
                                            <p:strVal val="0-ppt_h/2"/>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19"/>
                                        </p:tgtEl>
                                        <p:attrNameLst>
                                          <p:attrName>ppt_x</p:attrName>
                                        </p:attrNameLst>
                                      </p:cBhvr>
                                      <p:tavLst>
                                        <p:tav tm="0">
                                          <p:val>
                                            <p:strVal val="ppt_x"/>
                                          </p:val>
                                        </p:tav>
                                        <p:tav tm="100000">
                                          <p:val>
                                            <p:strVal val="0-ppt_w/2"/>
                                          </p:val>
                                        </p:tav>
                                      </p:tavLst>
                                    </p:anim>
                                    <p:anim calcmode="lin" valueType="num">
                                      <p:cBhvr additive="base">
                                        <p:cTn id="134" dur="2000"/>
                                        <p:tgtEl>
                                          <p:spTgt spid="19"/>
                                        </p:tgtEl>
                                        <p:attrNameLst>
                                          <p:attrName>ppt_y</p:attrName>
                                        </p:attrNameLst>
                                      </p:cBhvr>
                                      <p:tavLst>
                                        <p:tav tm="0">
                                          <p:val>
                                            <p:strVal val="ppt_y"/>
                                          </p:val>
                                        </p:tav>
                                        <p:tav tm="100000">
                                          <p:val>
                                            <p:strVal val="0-ppt_h/2"/>
                                          </p:val>
                                        </p:tav>
                                      </p:tavLst>
                                    </p:anim>
                                    <p:set>
                                      <p:cBhvr>
                                        <p:cTn id="135" dur="1" fill="hold">
                                          <p:stCondLst>
                                            <p:cond delay="1999"/>
                                          </p:stCondLst>
                                        </p:cTn>
                                        <p:tgtEl>
                                          <p:spTgt spid="19"/>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0-ppt_w/2"/>
                                          </p:val>
                                        </p:tav>
                                      </p:tavLst>
                                    </p:anim>
                                    <p:anim calcmode="lin" valueType="num">
                                      <p:cBhvr additive="base">
                                        <p:cTn id="138" dur="2000"/>
                                        <p:tgtEl>
                                          <p:spTgt spid="6"/>
                                        </p:tgtEl>
                                        <p:attrNameLst>
                                          <p:attrName>ppt_y</p:attrName>
                                        </p:attrNameLst>
                                      </p:cBhvr>
                                      <p:tavLst>
                                        <p:tav tm="0">
                                          <p:val>
                                            <p:strVal val="ppt_y"/>
                                          </p:val>
                                        </p:tav>
                                        <p:tav tm="100000">
                                          <p:val>
                                            <p:strVal val="1+ppt_h/2"/>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0-ppt_w/2"/>
                                          </p:val>
                                        </p:tav>
                                      </p:tavLst>
                                    </p:anim>
                                    <p:anim calcmode="lin" valueType="num">
                                      <p:cBhvr additive="base">
                                        <p:cTn id="142" dur="2000"/>
                                        <p:tgtEl>
                                          <p:spTgt spid="8"/>
                                        </p:tgtEl>
                                        <p:attrNameLst>
                                          <p:attrName>ppt_y</p:attrName>
                                        </p:attrNameLst>
                                      </p:cBhvr>
                                      <p:tavLst>
                                        <p:tav tm="0">
                                          <p:val>
                                            <p:strVal val="ppt_y"/>
                                          </p:val>
                                        </p:tav>
                                        <p:tav tm="100000">
                                          <p:val>
                                            <p:strVal val="1+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1+ppt_h/2"/>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0-ppt_w/2"/>
                                          </p:val>
                                        </p:tav>
                                      </p:tavLst>
                                    </p:anim>
                                    <p:anim calcmode="lin" valueType="num">
                                      <p:cBhvr additive="base">
                                        <p:cTn id="150" dur="2000"/>
                                        <p:tgtEl>
                                          <p:spTgt spid="12"/>
                                        </p:tgtEl>
                                        <p:attrNameLst>
                                          <p:attrName>ppt_y</p:attrName>
                                        </p:attrNameLst>
                                      </p:cBhvr>
                                      <p:tavLst>
                                        <p:tav tm="0">
                                          <p:val>
                                            <p:strVal val="ppt_y"/>
                                          </p:val>
                                        </p:tav>
                                        <p:tav tm="100000">
                                          <p:val>
                                            <p:strVal val="1+ppt_h/2"/>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4"/>
                                        </p:tgtEl>
                                        <p:attrNameLst>
                                          <p:attrName>ppt_x</p:attrName>
                                        </p:attrNameLst>
                                      </p:cBhvr>
                                      <p:tavLst>
                                        <p:tav tm="0">
                                          <p:val>
                                            <p:strVal val="ppt_x"/>
                                          </p:val>
                                        </p:tav>
                                        <p:tav tm="100000">
                                          <p:val>
                                            <p:strVal val="0-ppt_w/2"/>
                                          </p:val>
                                        </p:tav>
                                      </p:tavLst>
                                    </p:anim>
                                    <p:anim calcmode="lin" valueType="num">
                                      <p:cBhvr additive="base">
                                        <p:cTn id="154" dur="2000"/>
                                        <p:tgtEl>
                                          <p:spTgt spid="14"/>
                                        </p:tgtEl>
                                        <p:attrNameLst>
                                          <p:attrName>ppt_y</p:attrName>
                                        </p:attrNameLst>
                                      </p:cBhvr>
                                      <p:tavLst>
                                        <p:tav tm="0">
                                          <p:val>
                                            <p:strVal val="ppt_y"/>
                                          </p:val>
                                        </p:tav>
                                        <p:tav tm="100000">
                                          <p:val>
                                            <p:strVal val="1+ppt_h/2"/>
                                          </p:val>
                                        </p:tav>
                                      </p:tavLst>
                                    </p:anim>
                                    <p:set>
                                      <p:cBhvr>
                                        <p:cTn id="155" dur="1" fill="hold">
                                          <p:stCondLst>
                                            <p:cond delay="1999"/>
                                          </p:stCondLst>
                                        </p:cTn>
                                        <p:tgtEl>
                                          <p:spTgt spid="1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0-ppt_w/2"/>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0-ppt_w/2"/>
                                          </p:val>
                                        </p:tav>
                                      </p:tavLst>
                                    </p:anim>
                                    <p:anim calcmode="lin" valueType="num">
                                      <p:cBhvr additive="base">
                                        <p:cTn id="166" dur="2000"/>
                                        <p:tgtEl>
                                          <p:spTgt spid="20"/>
                                        </p:tgtEl>
                                        <p:attrNameLst>
                                          <p:attrName>ppt_y</p:attrName>
                                        </p:attrNameLst>
                                      </p:cBhvr>
                                      <p:tavLst>
                                        <p:tav tm="0">
                                          <p:val>
                                            <p:strVal val="ppt_y"/>
                                          </p:val>
                                        </p:tav>
                                        <p:tav tm="100000">
                                          <p:val>
                                            <p:strVal val="1+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7"/>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9"/>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1"/>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3"/>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5"/>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7"/>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6"/>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8"/>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0"/>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2"/>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4"/>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0"/>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Horizont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A489C"/>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3" name="2 Imagen" descr="fa7c2ec7.pn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2285985" y="1357304"/>
            <a:ext cx="4786346" cy="2893100"/>
          </a:xfrm>
          <a:prstGeom prst="rect">
            <a:avLst/>
          </a:prstGeom>
          <a:noFill/>
        </p:spPr>
        <p:txBody>
          <a:bodyPr wrap="square" rtlCol="0">
            <a:spAutoFit/>
          </a:bodyPr>
          <a:lstStyle/>
          <a:p>
            <a:pPr fontAlgn="base"/>
            <a:r>
              <a:rPr lang="es-PE" sz="1600" b="1" dirty="0" smtClean="0">
                <a:solidFill>
                  <a:srgbClr val="7030A0"/>
                </a:solidFill>
              </a:rPr>
              <a:t>Estamos programados para quejarnos casi de forma automática. Tenemos un radar especial para detectar con mucha facilidad lo que no nos agrada o con lo que no estamos de acuerdo. Algunas veces lo disfrazamos con cosas como:</a:t>
            </a:r>
          </a:p>
          <a:p>
            <a:pPr fontAlgn="base"/>
            <a:r>
              <a:rPr lang="es-PE" sz="1600" b="1" dirty="0" smtClean="0">
                <a:solidFill>
                  <a:srgbClr val="7030A0"/>
                </a:solidFill>
              </a:rPr>
              <a:t>-Es que yo soy muy detallista.</a:t>
            </a:r>
          </a:p>
          <a:p>
            <a:pPr fontAlgn="base"/>
            <a:r>
              <a:rPr lang="es-PE" sz="1600" b="1" dirty="0" smtClean="0">
                <a:solidFill>
                  <a:srgbClr val="7030A0"/>
                </a:solidFill>
              </a:rPr>
              <a:t>-Me encantan las cosas bien hechas.</a:t>
            </a:r>
          </a:p>
          <a:p>
            <a:pPr fontAlgn="base"/>
            <a:r>
              <a:rPr lang="es-PE" sz="1600" b="1" dirty="0" smtClean="0">
                <a:solidFill>
                  <a:srgbClr val="7030A0"/>
                </a:solidFill>
              </a:rPr>
              <a:t>-Yo soy muy perfeccionista.</a:t>
            </a:r>
          </a:p>
          <a:p>
            <a:pPr fontAlgn="base"/>
            <a:r>
              <a:rPr lang="es-PE" sz="1600" b="1" dirty="0" smtClean="0">
                <a:solidFill>
                  <a:srgbClr val="7030A0"/>
                </a:solidFill>
              </a:rPr>
              <a:t>-Es una crítica constructiva.</a:t>
            </a:r>
          </a:p>
          <a:p>
            <a:pPr fontAlgn="base"/>
            <a:r>
              <a:rPr lang="es-PE" sz="1600" b="1" dirty="0" smtClean="0">
                <a:solidFill>
                  <a:srgbClr val="7030A0"/>
                </a:solidFill>
              </a:rPr>
              <a:t>-Es solo por ayudar.</a:t>
            </a:r>
          </a:p>
          <a:p>
            <a:pPr fontAlgn="base"/>
            <a:r>
              <a:rPr lang="es-PE" sz="1600" b="1" dirty="0" smtClean="0">
                <a:solidFill>
                  <a:srgbClr val="7030A0"/>
                </a:solidFill>
              </a:rPr>
              <a:t>-Hay mejores maneras de hacer eso.</a:t>
            </a:r>
          </a:p>
          <a:p>
            <a:endParaRPr lang="es-PE" sz="1600" b="1" dirty="0">
              <a:solidFill>
                <a:srgbClr val="7030A0"/>
              </a:solidFill>
            </a:endParaRPr>
          </a:p>
        </p:txBody>
      </p:sp>
      <p:sp>
        <p:nvSpPr>
          <p:cNvPr id="5" name="4 Rectángulo"/>
          <p:cNvSpPr/>
          <p:nvPr/>
        </p:nvSpPr>
        <p:spPr>
          <a:xfrm>
            <a:off x="-285784" y="-357208"/>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rgbClr val="002060"/>
            </a:gs>
            <a:gs pos="50000">
              <a:srgbClr val="6699FF">
                <a:shade val="67500"/>
                <a:satMod val="115000"/>
              </a:srgbClr>
            </a:gs>
            <a:gs pos="100000">
              <a:srgbClr val="6699FF">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tapeta-dwie-sasanki-wielkokwiatow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geometry-153167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0" y="4214626"/>
            <a:ext cx="977762" cy="928874"/>
          </a:xfrm>
          <a:prstGeom prst="rect">
            <a:avLst/>
          </a:prstGeom>
        </p:spPr>
      </p:pic>
      <p:pic>
        <p:nvPicPr>
          <p:cNvPr id="7" name="6 Imagen" descr="geometry-153167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143372" y="1285866"/>
            <a:ext cx="977762" cy="928874"/>
          </a:xfrm>
          <a:prstGeom prst="rect">
            <a:avLst/>
          </a:prstGeom>
        </p:spPr>
      </p:pic>
      <p:pic>
        <p:nvPicPr>
          <p:cNvPr id="8" name="7 Imagen" descr="geometry-153167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0" y="0"/>
            <a:ext cx="977762" cy="928874"/>
          </a:xfrm>
          <a:prstGeom prst="rect">
            <a:avLst/>
          </a:prstGeom>
        </p:spPr>
      </p:pic>
      <p:pic>
        <p:nvPicPr>
          <p:cNvPr id="9" name="8 Imagen" descr="geometry-153167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8166238" y="1500180"/>
            <a:ext cx="977762" cy="928874"/>
          </a:xfrm>
          <a:prstGeom prst="rect">
            <a:avLst/>
          </a:prstGeom>
        </p:spPr>
      </p:pic>
      <p:pic>
        <p:nvPicPr>
          <p:cNvPr id="10" name="9 Imagen" descr="geometry-153167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8166238" y="2571750"/>
            <a:ext cx="977762" cy="928874"/>
          </a:xfrm>
          <a:prstGeom prst="rect">
            <a:avLst/>
          </a:prstGeom>
        </p:spPr>
      </p:pic>
      <p:pic>
        <p:nvPicPr>
          <p:cNvPr id="11" name="10 Imagen" descr="geometry-153167_640.png"/>
          <p:cNvPicPr>
            <a:picLocks noChangeAspect="1"/>
          </p:cNvPicPr>
          <p:nvPr/>
        </p:nvPicPr>
        <p:blipFill>
          <a:blip r:embed="rId3" cstate="print">
            <a:lum bright="30000" contrast="40000"/>
          </a:blip>
          <a:stretch>
            <a:fillRect/>
          </a:stretch>
        </p:blipFill>
        <p:spPr>
          <a:xfrm>
            <a:off x="1071538" y="428610"/>
            <a:ext cx="977762" cy="928874"/>
          </a:xfrm>
          <a:prstGeom prst="rect">
            <a:avLst/>
          </a:prstGeom>
        </p:spPr>
      </p:pic>
      <p:pic>
        <p:nvPicPr>
          <p:cNvPr id="12" name="11 Imagen" descr="geometry-153167_640.png"/>
          <p:cNvPicPr>
            <a:picLocks noChangeAspect="1"/>
          </p:cNvPicPr>
          <p:nvPr/>
        </p:nvPicPr>
        <p:blipFill>
          <a:blip r:embed="rId3" cstate="print">
            <a:lum bright="30000" contrast="40000"/>
          </a:blip>
          <a:stretch>
            <a:fillRect/>
          </a:stretch>
        </p:blipFill>
        <p:spPr>
          <a:xfrm>
            <a:off x="1071538" y="3714758"/>
            <a:ext cx="977762" cy="928874"/>
          </a:xfrm>
          <a:prstGeom prst="rect">
            <a:avLst/>
          </a:prstGeom>
        </p:spPr>
      </p:pic>
      <p:pic>
        <p:nvPicPr>
          <p:cNvPr id="13" name="12 Imagen" descr="geometry-153167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000232" y="3214692"/>
            <a:ext cx="977762" cy="928874"/>
          </a:xfrm>
          <a:prstGeom prst="rect">
            <a:avLst/>
          </a:prstGeom>
        </p:spPr>
      </p:pic>
      <p:pic>
        <p:nvPicPr>
          <p:cNvPr id="14" name="13 Imagen" descr="geometry-153167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1928794" y="857238"/>
            <a:ext cx="977762" cy="928874"/>
          </a:xfrm>
          <a:prstGeom prst="rect">
            <a:avLst/>
          </a:prstGeom>
        </p:spPr>
      </p:pic>
      <p:pic>
        <p:nvPicPr>
          <p:cNvPr id="15" name="14 Imagen" descr="geometry-153167_640.png"/>
          <p:cNvPicPr>
            <a:picLocks noChangeAspect="1"/>
          </p:cNvPicPr>
          <p:nvPr/>
        </p:nvPicPr>
        <p:blipFill>
          <a:blip r:embed="rId3" cstate="print">
            <a:lum bright="30000" contrast="40000"/>
          </a:blip>
          <a:stretch>
            <a:fillRect/>
          </a:stretch>
        </p:blipFill>
        <p:spPr>
          <a:xfrm>
            <a:off x="3000364" y="3071816"/>
            <a:ext cx="977762" cy="928874"/>
          </a:xfrm>
          <a:prstGeom prst="rect">
            <a:avLst/>
          </a:prstGeom>
        </p:spPr>
      </p:pic>
      <p:pic>
        <p:nvPicPr>
          <p:cNvPr id="16" name="15 Imagen" descr="geometry-153167_640.png"/>
          <p:cNvPicPr>
            <a:picLocks noChangeAspect="1"/>
          </p:cNvPicPr>
          <p:nvPr/>
        </p:nvPicPr>
        <p:blipFill>
          <a:blip r:embed="rId3" cstate="print">
            <a:lum bright="30000" contrast="40000"/>
          </a:blip>
          <a:stretch>
            <a:fillRect/>
          </a:stretch>
        </p:blipFill>
        <p:spPr>
          <a:xfrm>
            <a:off x="3000364" y="1142990"/>
            <a:ext cx="977762" cy="928874"/>
          </a:xfrm>
          <a:prstGeom prst="rect">
            <a:avLst/>
          </a:prstGeom>
        </p:spPr>
      </p:pic>
      <p:pic>
        <p:nvPicPr>
          <p:cNvPr id="17" name="16 Imagen" descr="geometry-153167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143372" y="2714626"/>
            <a:ext cx="977762" cy="928874"/>
          </a:xfrm>
          <a:prstGeom prst="rect">
            <a:avLst/>
          </a:prstGeom>
        </p:spPr>
      </p:pic>
      <p:pic>
        <p:nvPicPr>
          <p:cNvPr id="18" name="17 Imagen" descr="geometry-153167_640.png"/>
          <p:cNvPicPr>
            <a:picLocks noChangeAspect="1"/>
          </p:cNvPicPr>
          <p:nvPr/>
        </p:nvPicPr>
        <p:blipFill>
          <a:blip r:embed="rId3" cstate="print">
            <a:lum bright="30000" contrast="40000"/>
          </a:blip>
          <a:stretch>
            <a:fillRect/>
          </a:stretch>
        </p:blipFill>
        <p:spPr>
          <a:xfrm>
            <a:off x="5214942" y="1500180"/>
            <a:ext cx="977762" cy="928874"/>
          </a:xfrm>
          <a:prstGeom prst="rect">
            <a:avLst/>
          </a:prstGeom>
        </p:spPr>
      </p:pic>
      <p:pic>
        <p:nvPicPr>
          <p:cNvPr id="19" name="18 Imagen" descr="geometry-153167_640.png"/>
          <p:cNvPicPr>
            <a:picLocks noChangeAspect="1"/>
          </p:cNvPicPr>
          <p:nvPr/>
        </p:nvPicPr>
        <p:blipFill>
          <a:blip r:embed="rId3" cstate="print">
            <a:lum bright="30000" contrast="40000"/>
          </a:blip>
          <a:stretch>
            <a:fillRect/>
          </a:stretch>
        </p:blipFill>
        <p:spPr>
          <a:xfrm>
            <a:off x="5143504" y="2500312"/>
            <a:ext cx="977762" cy="928874"/>
          </a:xfrm>
          <a:prstGeom prst="rect">
            <a:avLst/>
          </a:prstGeom>
        </p:spPr>
      </p:pic>
      <p:pic>
        <p:nvPicPr>
          <p:cNvPr id="20" name="19 Imagen" descr="geometry-153167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6215074" y="2500312"/>
            <a:ext cx="977762" cy="928874"/>
          </a:xfrm>
          <a:prstGeom prst="rect">
            <a:avLst/>
          </a:prstGeom>
        </p:spPr>
      </p:pic>
      <p:pic>
        <p:nvPicPr>
          <p:cNvPr id="21" name="20 Imagen" descr="geometry-153167_640.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6286512" y="1500180"/>
            <a:ext cx="977762" cy="928874"/>
          </a:xfrm>
          <a:prstGeom prst="rect">
            <a:avLst/>
          </a:prstGeom>
        </p:spPr>
      </p:pic>
      <p:pic>
        <p:nvPicPr>
          <p:cNvPr id="22" name="21 Imagen" descr="geometry-153167_640.png"/>
          <p:cNvPicPr>
            <a:picLocks noChangeAspect="1"/>
          </p:cNvPicPr>
          <p:nvPr/>
        </p:nvPicPr>
        <p:blipFill>
          <a:blip r:embed="rId3" cstate="print">
            <a:lum bright="30000" contrast="40000"/>
          </a:blip>
          <a:stretch>
            <a:fillRect/>
          </a:stretch>
        </p:blipFill>
        <p:spPr>
          <a:xfrm>
            <a:off x="7143768" y="2500312"/>
            <a:ext cx="977762" cy="928874"/>
          </a:xfrm>
          <a:prstGeom prst="rect">
            <a:avLst/>
          </a:prstGeom>
        </p:spPr>
      </p:pic>
      <p:pic>
        <p:nvPicPr>
          <p:cNvPr id="23" name="22 Imagen" descr="geometry-153167_640.png"/>
          <p:cNvPicPr>
            <a:picLocks noChangeAspect="1"/>
          </p:cNvPicPr>
          <p:nvPr/>
        </p:nvPicPr>
        <p:blipFill>
          <a:blip r:embed="rId3" cstate="print">
            <a:lum bright="30000" contrast="40000"/>
          </a:blip>
          <a:stretch>
            <a:fillRect/>
          </a:stretch>
        </p:blipFill>
        <p:spPr>
          <a:xfrm>
            <a:off x="7215206" y="1500180"/>
            <a:ext cx="977762" cy="928874"/>
          </a:xfrm>
          <a:prstGeom prst="rect">
            <a:avLst/>
          </a:prstGeom>
        </p:spPr>
      </p:pic>
      <p:sp>
        <p:nvSpPr>
          <p:cNvPr id="24" name="23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0-#ppt_w/2"/>
                                          </p:val>
                                        </p:tav>
                                        <p:tav tm="100000">
                                          <p:val>
                                            <p:strVal val="#ppt_x"/>
                                          </p:val>
                                        </p:tav>
                                      </p:tavLst>
                                    </p:anim>
                                    <p:anim calcmode="lin" valueType="num">
                                      <p:cBhvr additive="base">
                                        <p:cTn id="10" dur="2000" fill="hold"/>
                                        <p:tgtEl>
                                          <p:spTgt spid="7"/>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0-#ppt_w/2"/>
                                          </p:val>
                                        </p:tav>
                                        <p:tav tm="100000">
                                          <p:val>
                                            <p:strVal val="#ppt_x"/>
                                          </p:val>
                                        </p:tav>
                                      </p:tavLst>
                                    </p:anim>
                                    <p:anim calcmode="lin" valueType="num">
                                      <p:cBhvr additive="base">
                                        <p:cTn id="26" dur="2000" fill="hold"/>
                                        <p:tgtEl>
                                          <p:spTgt spid="14"/>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0-#ppt_w/2"/>
                                          </p:val>
                                        </p:tav>
                                        <p:tav tm="100000">
                                          <p:val>
                                            <p:strVal val="#ppt_x"/>
                                          </p:val>
                                        </p:tav>
                                      </p:tavLst>
                                    </p:anim>
                                    <p:anim calcmode="lin" valueType="num">
                                      <p:cBhvr additive="base">
                                        <p:cTn id="30" dur="2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0-#ppt_w/2"/>
                                          </p:val>
                                        </p:tav>
                                        <p:tav tm="100000">
                                          <p:val>
                                            <p:strVal val="#ppt_x"/>
                                          </p:val>
                                        </p:tav>
                                      </p:tavLst>
                                    </p:anim>
                                    <p:anim calcmode="lin" valueType="num">
                                      <p:cBhvr additive="base">
                                        <p:cTn id="34" dur="2000" fill="hold"/>
                                        <p:tgtEl>
                                          <p:spTgt spid="18"/>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2000" fill="hold"/>
                                        <p:tgtEl>
                                          <p:spTgt spid="21"/>
                                        </p:tgtEl>
                                        <p:attrNameLst>
                                          <p:attrName>ppt_x</p:attrName>
                                        </p:attrNameLst>
                                      </p:cBhvr>
                                      <p:tavLst>
                                        <p:tav tm="0">
                                          <p:val>
                                            <p:strVal val="0-#ppt_w/2"/>
                                          </p:val>
                                        </p:tav>
                                        <p:tav tm="100000">
                                          <p:val>
                                            <p:strVal val="#ppt_x"/>
                                          </p:val>
                                        </p:tav>
                                      </p:tavLst>
                                    </p:anim>
                                    <p:anim calcmode="lin" valueType="num">
                                      <p:cBhvr additive="base">
                                        <p:cTn id="38" dur="2000" fill="hold"/>
                                        <p:tgtEl>
                                          <p:spTgt spid="21"/>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2000" fill="hold"/>
                                        <p:tgtEl>
                                          <p:spTgt spid="23"/>
                                        </p:tgtEl>
                                        <p:attrNameLst>
                                          <p:attrName>ppt_x</p:attrName>
                                        </p:attrNameLst>
                                      </p:cBhvr>
                                      <p:tavLst>
                                        <p:tav tm="0">
                                          <p:val>
                                            <p:strVal val="0-#ppt_w/2"/>
                                          </p:val>
                                        </p:tav>
                                        <p:tav tm="100000">
                                          <p:val>
                                            <p:strVal val="#ppt_x"/>
                                          </p:val>
                                        </p:tav>
                                      </p:tavLst>
                                    </p:anim>
                                    <p:anim calcmode="lin" valueType="num">
                                      <p:cBhvr additive="base">
                                        <p:cTn id="42" dur="2000" fill="hold"/>
                                        <p:tgtEl>
                                          <p:spTgt spid="23"/>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0-#ppt_w/2"/>
                                          </p:val>
                                        </p:tav>
                                        <p:tav tm="100000">
                                          <p:val>
                                            <p:strVal val="#ppt_x"/>
                                          </p:val>
                                        </p:tav>
                                      </p:tavLst>
                                    </p:anim>
                                    <p:anim calcmode="lin" valueType="num">
                                      <p:cBhvr additive="base">
                                        <p:cTn id="62" dur="2000" fill="hold"/>
                                        <p:tgtEl>
                                          <p:spTgt spid="15"/>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0-#ppt_w/2"/>
                                          </p:val>
                                        </p:tav>
                                        <p:tav tm="100000">
                                          <p:val>
                                            <p:strVal val="#ppt_x"/>
                                          </p:val>
                                        </p:tav>
                                      </p:tavLst>
                                    </p:anim>
                                    <p:anim calcmode="lin" valueType="num">
                                      <p:cBhvr additive="base">
                                        <p:cTn id="78" dur="2000" fill="hold"/>
                                        <p:tgtEl>
                                          <p:spTgt spid="22"/>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2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2"/>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childTnLst>
                          </p:cTn>
                        </p:par>
                        <p:par>
                          <p:cTn id="115" fill="hold">
                            <p:stCondLst>
                              <p:cond delay="4000"/>
                            </p:stCondLst>
                            <p:childTnLst>
                              <p:par>
                                <p:cTn id="116" presetID="2" presetClass="exit" presetSubtype="9" fill="hold" nodeType="after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0-ppt_w/2"/>
                                          </p:val>
                                        </p:tav>
                                      </p:tavLst>
                                    </p:anim>
                                    <p:anim calcmode="lin" valueType="num">
                                      <p:cBhvr additive="base">
                                        <p:cTn id="118" dur="2000"/>
                                        <p:tgtEl>
                                          <p:spTgt spid="7"/>
                                        </p:tgtEl>
                                        <p:attrNameLst>
                                          <p:attrName>ppt_y</p:attrName>
                                        </p:attrNameLst>
                                      </p:cBhvr>
                                      <p:tavLst>
                                        <p:tav tm="0">
                                          <p:val>
                                            <p:strVal val="ppt_y"/>
                                          </p:val>
                                        </p:tav>
                                        <p:tav tm="100000">
                                          <p:val>
                                            <p:strVal val="0-ppt_h/2"/>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0-ppt_w/2"/>
                                          </p:val>
                                        </p:tav>
                                      </p:tavLst>
                                    </p:anim>
                                    <p:anim calcmode="lin" valueType="num">
                                      <p:cBhvr additive="base">
                                        <p:cTn id="122" dur="2000"/>
                                        <p:tgtEl>
                                          <p:spTgt spid="8"/>
                                        </p:tgtEl>
                                        <p:attrNameLst>
                                          <p:attrName>ppt_y</p:attrName>
                                        </p:attrNameLst>
                                      </p:cBhvr>
                                      <p:tavLst>
                                        <p:tav tm="0">
                                          <p:val>
                                            <p:strVal val="ppt_y"/>
                                          </p:val>
                                        </p:tav>
                                        <p:tav tm="100000">
                                          <p:val>
                                            <p:strVal val="0-ppt_h/2"/>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0-ppt_w/2"/>
                                          </p:val>
                                        </p:tav>
                                      </p:tavLst>
                                    </p:anim>
                                    <p:anim calcmode="lin" valueType="num">
                                      <p:cBhvr additive="base">
                                        <p:cTn id="126" dur="2000"/>
                                        <p:tgtEl>
                                          <p:spTgt spid="9"/>
                                        </p:tgtEl>
                                        <p:attrNameLst>
                                          <p:attrName>ppt_y</p:attrName>
                                        </p:attrNameLst>
                                      </p:cBhvr>
                                      <p:tavLst>
                                        <p:tav tm="0">
                                          <p:val>
                                            <p:strVal val="ppt_y"/>
                                          </p:val>
                                        </p:tav>
                                        <p:tav tm="100000">
                                          <p:val>
                                            <p:strVal val="0-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0-ppt_w/2"/>
                                          </p:val>
                                        </p:tav>
                                      </p:tavLst>
                                    </p:anim>
                                    <p:anim calcmode="lin" valueType="num">
                                      <p:cBhvr additive="base">
                                        <p:cTn id="130" dur="2000"/>
                                        <p:tgtEl>
                                          <p:spTgt spid="11"/>
                                        </p:tgtEl>
                                        <p:attrNameLst>
                                          <p:attrName>ppt_y</p:attrName>
                                        </p:attrNameLst>
                                      </p:cBhvr>
                                      <p:tavLst>
                                        <p:tav tm="0">
                                          <p:val>
                                            <p:strVal val="ppt_y"/>
                                          </p:val>
                                        </p:tav>
                                        <p:tav tm="100000">
                                          <p:val>
                                            <p:strVal val="0-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0-ppt_w/2"/>
                                          </p:val>
                                        </p:tav>
                                      </p:tavLst>
                                    </p:anim>
                                    <p:anim calcmode="lin" valueType="num">
                                      <p:cBhvr additive="base">
                                        <p:cTn id="134" dur="2000"/>
                                        <p:tgtEl>
                                          <p:spTgt spid="14"/>
                                        </p:tgtEl>
                                        <p:attrNameLst>
                                          <p:attrName>ppt_y</p:attrName>
                                        </p:attrNameLst>
                                      </p:cBhvr>
                                      <p:tavLst>
                                        <p:tav tm="0">
                                          <p:val>
                                            <p:strVal val="ppt_y"/>
                                          </p:val>
                                        </p:tav>
                                        <p:tav tm="100000">
                                          <p:val>
                                            <p:strVal val="0-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16"/>
                                        </p:tgtEl>
                                        <p:attrNameLst>
                                          <p:attrName>ppt_x</p:attrName>
                                        </p:attrNameLst>
                                      </p:cBhvr>
                                      <p:tavLst>
                                        <p:tav tm="0">
                                          <p:val>
                                            <p:strVal val="ppt_x"/>
                                          </p:val>
                                        </p:tav>
                                        <p:tav tm="100000">
                                          <p:val>
                                            <p:strVal val="0-ppt_w/2"/>
                                          </p:val>
                                        </p:tav>
                                      </p:tavLst>
                                    </p:anim>
                                    <p:anim calcmode="lin" valueType="num">
                                      <p:cBhvr additive="base">
                                        <p:cTn id="138" dur="2000"/>
                                        <p:tgtEl>
                                          <p:spTgt spid="16"/>
                                        </p:tgtEl>
                                        <p:attrNameLst>
                                          <p:attrName>ppt_y</p:attrName>
                                        </p:attrNameLst>
                                      </p:cBhvr>
                                      <p:tavLst>
                                        <p:tav tm="0">
                                          <p:val>
                                            <p:strVal val="ppt_y"/>
                                          </p:val>
                                        </p:tav>
                                        <p:tav tm="100000">
                                          <p:val>
                                            <p:strVal val="0-ppt_h/2"/>
                                          </p:val>
                                        </p:tav>
                                      </p:tavLst>
                                    </p:anim>
                                    <p:set>
                                      <p:cBhvr>
                                        <p:cTn id="139" dur="1" fill="hold">
                                          <p:stCondLst>
                                            <p:cond delay="1999"/>
                                          </p:stCondLst>
                                        </p:cTn>
                                        <p:tgtEl>
                                          <p:spTgt spid="16"/>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18"/>
                                        </p:tgtEl>
                                        <p:attrNameLst>
                                          <p:attrName>ppt_x</p:attrName>
                                        </p:attrNameLst>
                                      </p:cBhvr>
                                      <p:tavLst>
                                        <p:tav tm="0">
                                          <p:val>
                                            <p:strVal val="ppt_x"/>
                                          </p:val>
                                        </p:tav>
                                        <p:tav tm="100000">
                                          <p:val>
                                            <p:strVal val="0-ppt_w/2"/>
                                          </p:val>
                                        </p:tav>
                                      </p:tavLst>
                                    </p:anim>
                                    <p:anim calcmode="lin" valueType="num">
                                      <p:cBhvr additive="base">
                                        <p:cTn id="142" dur="2000"/>
                                        <p:tgtEl>
                                          <p:spTgt spid="18"/>
                                        </p:tgtEl>
                                        <p:attrNameLst>
                                          <p:attrName>ppt_y</p:attrName>
                                        </p:attrNameLst>
                                      </p:cBhvr>
                                      <p:tavLst>
                                        <p:tav tm="0">
                                          <p:val>
                                            <p:strVal val="ppt_y"/>
                                          </p:val>
                                        </p:tav>
                                        <p:tav tm="100000">
                                          <p:val>
                                            <p:strVal val="0-ppt_h/2"/>
                                          </p:val>
                                        </p:tav>
                                      </p:tavLst>
                                    </p:anim>
                                    <p:set>
                                      <p:cBhvr>
                                        <p:cTn id="143" dur="1" fill="hold">
                                          <p:stCondLst>
                                            <p:cond delay="1999"/>
                                          </p:stCondLst>
                                        </p:cTn>
                                        <p:tgtEl>
                                          <p:spTgt spid="18"/>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21"/>
                                        </p:tgtEl>
                                        <p:attrNameLst>
                                          <p:attrName>ppt_x</p:attrName>
                                        </p:attrNameLst>
                                      </p:cBhvr>
                                      <p:tavLst>
                                        <p:tav tm="0">
                                          <p:val>
                                            <p:strVal val="ppt_x"/>
                                          </p:val>
                                        </p:tav>
                                        <p:tav tm="100000">
                                          <p:val>
                                            <p:strVal val="0-ppt_w/2"/>
                                          </p:val>
                                        </p:tav>
                                      </p:tavLst>
                                    </p:anim>
                                    <p:anim calcmode="lin" valueType="num">
                                      <p:cBhvr additive="base">
                                        <p:cTn id="146" dur="2000"/>
                                        <p:tgtEl>
                                          <p:spTgt spid="21"/>
                                        </p:tgtEl>
                                        <p:attrNameLst>
                                          <p:attrName>ppt_y</p:attrName>
                                        </p:attrNameLst>
                                      </p:cBhvr>
                                      <p:tavLst>
                                        <p:tav tm="0">
                                          <p:val>
                                            <p:strVal val="ppt_y"/>
                                          </p:val>
                                        </p:tav>
                                        <p:tav tm="100000">
                                          <p:val>
                                            <p:strVal val="0-ppt_h/2"/>
                                          </p:val>
                                        </p:tav>
                                      </p:tavLst>
                                    </p:anim>
                                    <p:set>
                                      <p:cBhvr>
                                        <p:cTn id="147" dur="1" fill="hold">
                                          <p:stCondLst>
                                            <p:cond delay="1999"/>
                                          </p:stCondLst>
                                        </p:cTn>
                                        <p:tgtEl>
                                          <p:spTgt spid="21"/>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23"/>
                                        </p:tgtEl>
                                        <p:attrNameLst>
                                          <p:attrName>ppt_x</p:attrName>
                                        </p:attrNameLst>
                                      </p:cBhvr>
                                      <p:tavLst>
                                        <p:tav tm="0">
                                          <p:val>
                                            <p:strVal val="ppt_x"/>
                                          </p:val>
                                        </p:tav>
                                        <p:tav tm="100000">
                                          <p:val>
                                            <p:strVal val="0-ppt_w/2"/>
                                          </p:val>
                                        </p:tav>
                                      </p:tavLst>
                                    </p:anim>
                                    <p:anim calcmode="lin" valueType="num">
                                      <p:cBhvr additive="base">
                                        <p:cTn id="150" dur="2000"/>
                                        <p:tgtEl>
                                          <p:spTgt spid="23"/>
                                        </p:tgtEl>
                                        <p:attrNameLst>
                                          <p:attrName>ppt_y</p:attrName>
                                        </p:attrNameLst>
                                      </p:cBhvr>
                                      <p:tavLst>
                                        <p:tav tm="0">
                                          <p:val>
                                            <p:strVal val="ppt_y"/>
                                          </p:val>
                                        </p:tav>
                                        <p:tav tm="100000">
                                          <p:val>
                                            <p:strVal val="0-ppt_h/2"/>
                                          </p:val>
                                        </p:tav>
                                      </p:tavLst>
                                    </p:anim>
                                    <p:set>
                                      <p:cBhvr>
                                        <p:cTn id="151" dur="1" fill="hold">
                                          <p:stCondLst>
                                            <p:cond delay="1999"/>
                                          </p:stCondLst>
                                        </p:cTn>
                                        <p:tgtEl>
                                          <p:spTgt spid="23"/>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0-ppt_w/2"/>
                                          </p:val>
                                        </p:tav>
                                      </p:tavLst>
                                    </p:anim>
                                    <p:anim calcmode="lin" valueType="num">
                                      <p:cBhvr additive="base">
                                        <p:cTn id="158" dur="2000"/>
                                        <p:tgtEl>
                                          <p:spTgt spid="10"/>
                                        </p:tgtEl>
                                        <p:attrNameLst>
                                          <p:attrName>ppt_y</p:attrName>
                                        </p:attrNameLst>
                                      </p:cBhvr>
                                      <p:tavLst>
                                        <p:tav tm="0">
                                          <p:val>
                                            <p:strVal val="ppt_y"/>
                                          </p:val>
                                        </p:tav>
                                        <p:tav tm="100000">
                                          <p:val>
                                            <p:strVal val="1+ppt_h/2"/>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0-ppt_w/2"/>
                                          </p:val>
                                        </p:tav>
                                      </p:tavLst>
                                    </p:anim>
                                    <p:anim calcmode="lin" valueType="num">
                                      <p:cBhvr additive="base">
                                        <p:cTn id="162" dur="2000"/>
                                        <p:tgtEl>
                                          <p:spTgt spid="12"/>
                                        </p:tgtEl>
                                        <p:attrNameLst>
                                          <p:attrName>ppt_y</p:attrName>
                                        </p:attrNameLst>
                                      </p:cBhvr>
                                      <p:tavLst>
                                        <p:tav tm="0">
                                          <p:val>
                                            <p:strVal val="ppt_y"/>
                                          </p:val>
                                        </p:tav>
                                        <p:tav tm="100000">
                                          <p:val>
                                            <p:strVal val="1+ppt_h/2"/>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3"/>
                                        </p:tgtEl>
                                        <p:attrNameLst>
                                          <p:attrName>ppt_x</p:attrName>
                                        </p:attrNameLst>
                                      </p:cBhvr>
                                      <p:tavLst>
                                        <p:tav tm="0">
                                          <p:val>
                                            <p:strVal val="ppt_x"/>
                                          </p:val>
                                        </p:tav>
                                        <p:tav tm="100000">
                                          <p:val>
                                            <p:strVal val="0-ppt_w/2"/>
                                          </p:val>
                                        </p:tav>
                                      </p:tavLst>
                                    </p:anim>
                                    <p:anim calcmode="lin" valueType="num">
                                      <p:cBhvr additive="base">
                                        <p:cTn id="166" dur="2000"/>
                                        <p:tgtEl>
                                          <p:spTgt spid="13"/>
                                        </p:tgtEl>
                                        <p:attrNameLst>
                                          <p:attrName>ppt_y</p:attrName>
                                        </p:attrNameLst>
                                      </p:cBhvr>
                                      <p:tavLst>
                                        <p:tav tm="0">
                                          <p:val>
                                            <p:strVal val="ppt_y"/>
                                          </p:val>
                                        </p:tav>
                                        <p:tav tm="100000">
                                          <p:val>
                                            <p:strVal val="1+ppt_h/2"/>
                                          </p:val>
                                        </p:tav>
                                      </p:tavLst>
                                    </p:anim>
                                    <p:set>
                                      <p:cBhvr>
                                        <p:cTn id="167" dur="1" fill="hold">
                                          <p:stCondLst>
                                            <p:cond delay="1999"/>
                                          </p:stCondLst>
                                        </p:cTn>
                                        <p:tgtEl>
                                          <p:spTgt spid="13"/>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0-ppt_w/2"/>
                                          </p:val>
                                        </p:tav>
                                      </p:tavLst>
                                    </p:anim>
                                    <p:anim calcmode="lin" valueType="num">
                                      <p:cBhvr additive="base">
                                        <p:cTn id="170" dur="2000"/>
                                        <p:tgtEl>
                                          <p:spTgt spid="15"/>
                                        </p:tgtEl>
                                        <p:attrNameLst>
                                          <p:attrName>ppt_y</p:attrName>
                                        </p:attrNameLst>
                                      </p:cBhvr>
                                      <p:tavLst>
                                        <p:tav tm="0">
                                          <p:val>
                                            <p:strVal val="ppt_y"/>
                                          </p:val>
                                        </p:tav>
                                        <p:tav tm="100000">
                                          <p:val>
                                            <p:strVal val="1+ppt_h/2"/>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0-ppt_w/2"/>
                                          </p:val>
                                        </p:tav>
                                      </p:tavLst>
                                    </p:anim>
                                    <p:anim calcmode="lin" valueType="num">
                                      <p:cBhvr additive="base">
                                        <p:cTn id="174" dur="2000"/>
                                        <p:tgtEl>
                                          <p:spTgt spid="17"/>
                                        </p:tgtEl>
                                        <p:attrNameLst>
                                          <p:attrName>ppt_y</p:attrName>
                                        </p:attrNameLst>
                                      </p:cBhvr>
                                      <p:tavLst>
                                        <p:tav tm="0">
                                          <p:val>
                                            <p:strVal val="ppt_y"/>
                                          </p:val>
                                        </p:tav>
                                        <p:tav tm="100000">
                                          <p:val>
                                            <p:strVal val="1+ppt_h/2"/>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1+ppt_h/2"/>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1+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2"/>
                                        </p:tgtEl>
                                        <p:attrNameLst>
                                          <p:attrName>ppt_x</p:attrName>
                                        </p:attrNameLst>
                                      </p:cBhvr>
                                      <p:tavLst>
                                        <p:tav tm="0">
                                          <p:val>
                                            <p:strVal val="ppt_x"/>
                                          </p:val>
                                        </p:tav>
                                        <p:tav tm="100000">
                                          <p:val>
                                            <p:strVal val="0-ppt_w/2"/>
                                          </p:val>
                                        </p:tav>
                                      </p:tavLst>
                                    </p:anim>
                                    <p:anim calcmode="lin" valueType="num">
                                      <p:cBhvr additive="base">
                                        <p:cTn id="186" dur="2000"/>
                                        <p:tgtEl>
                                          <p:spTgt spid="22"/>
                                        </p:tgtEl>
                                        <p:attrNameLst>
                                          <p:attrName>ppt_y</p:attrName>
                                        </p:attrNameLst>
                                      </p:cBhvr>
                                      <p:tavLst>
                                        <p:tav tm="0">
                                          <p:val>
                                            <p:strVal val="ppt_y"/>
                                          </p:val>
                                        </p:tav>
                                        <p:tav tm="100000">
                                          <p:val>
                                            <p:strVal val="1+ppt_h/2"/>
                                          </p:val>
                                        </p:tav>
                                      </p:tavLst>
                                    </p:anim>
                                    <p:set>
                                      <p:cBhvr>
                                        <p:cTn id="187" dur="1" fill="hold">
                                          <p:stCondLst>
                                            <p:cond delay="1999"/>
                                          </p:stCondLst>
                                        </p:cTn>
                                        <p:tgtEl>
                                          <p:spTgt spid="22"/>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3"/>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5"/>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7"/>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9"/>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20"/>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2"/>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7"/>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8"/>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1"/>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4"/>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6"/>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8"/>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1"/>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3"/>
                                        </p:tgtEl>
                                        <p:attrNameLst>
                                          <p:attrName>r</p:attrName>
                                        </p:attrNameLst>
                                      </p:cBhvr>
                                    </p:animRot>
                                  </p:childTnLst>
                                </p:cTn>
                              </p:par>
                              <p:par>
                                <p:cTn id="224" presetID="17" presetClass="entr" presetSubtype="2"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ppt_w/2"/>
                                          </p:val>
                                        </p:tav>
                                        <p:tav tm="100000">
                                          <p:val>
                                            <p:strVal val="#ppt_x"/>
                                          </p:val>
                                        </p:tav>
                                      </p:tavLst>
                                    </p:anim>
                                    <p:anim calcmode="lin" valueType="num">
                                      <p:cBhvr>
                                        <p:cTn id="227" dur="2000" fill="hold"/>
                                        <p:tgtEl>
                                          <p:spTgt spid="2"/>
                                        </p:tgtEl>
                                        <p:attrNameLst>
                                          <p:attrName>ppt_y</p:attrName>
                                        </p:attrNameLst>
                                      </p:cBhvr>
                                      <p:tavLst>
                                        <p:tav tm="0">
                                          <p:val>
                                            <p:strVal val="#ppt_y"/>
                                          </p:val>
                                        </p:tav>
                                        <p:tav tm="100000">
                                          <p:val>
                                            <p:strVal val="#ppt_y"/>
                                          </p:val>
                                        </p:tav>
                                      </p:tavLst>
                                    </p:anim>
                                    <p:anim calcmode="lin" valueType="num">
                                      <p:cBhvr>
                                        <p:cTn id="228" dur="2000" fill="hold"/>
                                        <p:tgtEl>
                                          <p:spTgt spid="2"/>
                                        </p:tgtEl>
                                        <p:attrNameLst>
                                          <p:attrName>ppt_w</p:attrName>
                                        </p:attrNameLst>
                                      </p:cBhvr>
                                      <p:tavLst>
                                        <p:tav tm="0">
                                          <p:val>
                                            <p:fltVal val="0"/>
                                          </p:val>
                                        </p:tav>
                                        <p:tav tm="100000">
                                          <p:val>
                                            <p:strVal val="#ppt_w"/>
                                          </p:val>
                                        </p:tav>
                                      </p:tavLst>
                                    </p:anim>
                                    <p:anim calcmode="lin" valueType="num">
                                      <p:cBhvr>
                                        <p:cTn id="229" dur="2000" fill="hold"/>
                                        <p:tgtEl>
                                          <p:spTgt spid="2"/>
                                        </p:tgtEl>
                                        <p:attrNameLst>
                                          <p:attrName>ppt_h</p:attrName>
                                        </p:attrNameLst>
                                      </p:cBhvr>
                                      <p:tavLst>
                                        <p:tav tm="0">
                                          <p:val>
                                            <p:strVal val="#ppt_h"/>
                                          </p:val>
                                        </p:tav>
                                        <p:tav tm="100000">
                                          <p:val>
                                            <p:strVal val="#ppt_h"/>
                                          </p:val>
                                        </p:tav>
                                      </p:tavLst>
                                    </p:anim>
                                  </p:childTnLst>
                                </p:cTn>
                              </p:par>
                              <p:par>
                                <p:cTn id="230" presetID="16" presetClass="entr" presetSubtype="42"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Horizont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760076"/>
            </a:gs>
            <a:gs pos="50000">
              <a:srgbClr val="FF99CC">
                <a:shade val="67500"/>
                <a:satMod val="115000"/>
              </a:srgbClr>
            </a:gs>
            <a:gs pos="100000">
              <a:srgbClr val="FF99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83672_rozowy_amarylis_czarne_tlo.jpg"/>
          <p:cNvPicPr>
            <a:picLocks noGrp="1" noChangeAspect="1"/>
          </p:cNvPicPr>
          <p:nvPr isPhoto="1"/>
        </p:nvPicPr>
        <p:blipFill>
          <a:blip r:embed="rId2">
            <a:lum/>
          </a:blip>
          <a:srcRect l="3906" t="5555"/>
          <a:stretch>
            <a:fillRect/>
          </a:stretch>
        </p:blipFill>
        <p:spPr>
          <a:xfrm>
            <a:off x="0" y="0"/>
            <a:ext cx="9144000" cy="5143500"/>
          </a:xfrm>
          <a:prstGeom prst="rect">
            <a:avLst/>
          </a:prstGeom>
          <a:noFill/>
          <a:ln>
            <a:noFill/>
          </a:ln>
        </p:spPr>
      </p:pic>
      <p:pic>
        <p:nvPicPr>
          <p:cNvPr id="4" name="3 Imagen" descr="20110219001327958.png"/>
          <p:cNvPicPr>
            <a:picLocks noChangeAspect="1"/>
          </p:cNvPicPr>
          <p:nvPr/>
        </p:nvPicPr>
        <p:blipFill>
          <a:blip r:embed="rId3">
            <a:duotone>
              <a:schemeClr val="bg2">
                <a:shade val="45000"/>
                <a:satMod val="135000"/>
              </a:schemeClr>
              <a:prstClr val="white"/>
            </a:duotone>
          </a:blip>
          <a:srcRect l="18160" t="21913" r="20097" b="19976"/>
          <a:stretch>
            <a:fillRect/>
          </a:stretch>
        </p:blipFill>
        <p:spPr>
          <a:xfrm>
            <a:off x="0" y="1928808"/>
            <a:ext cx="683126" cy="642942"/>
          </a:xfrm>
          <a:prstGeom prst="rect">
            <a:avLst/>
          </a:prstGeom>
        </p:spPr>
      </p:pic>
      <p:pic>
        <p:nvPicPr>
          <p:cNvPr id="6" name="5 Imagen" descr="20110219001327958.png"/>
          <p:cNvPicPr>
            <a:picLocks noChangeAspect="1"/>
          </p:cNvPicPr>
          <p:nvPr/>
        </p:nvPicPr>
        <p:blipFill>
          <a:blip r:embed="rId3">
            <a:duotone>
              <a:schemeClr val="bg2">
                <a:shade val="45000"/>
                <a:satMod val="135000"/>
              </a:schemeClr>
              <a:prstClr val="white"/>
            </a:duotone>
          </a:blip>
          <a:srcRect l="18160" t="21913" r="20097" b="19976"/>
          <a:stretch>
            <a:fillRect/>
          </a:stretch>
        </p:blipFill>
        <p:spPr>
          <a:xfrm>
            <a:off x="0" y="2643188"/>
            <a:ext cx="683126" cy="642942"/>
          </a:xfrm>
          <a:prstGeom prst="rect">
            <a:avLst/>
          </a:prstGeom>
        </p:spPr>
      </p:pic>
      <p:pic>
        <p:nvPicPr>
          <p:cNvPr id="7" name="6 Imagen" descr="20110219001327958.png"/>
          <p:cNvPicPr>
            <a:picLocks noChangeAspect="1"/>
          </p:cNvPicPr>
          <p:nvPr/>
        </p:nvPicPr>
        <p:blipFill>
          <a:blip r:embed="rId3"/>
          <a:srcRect l="18160" t="21913" r="20097" b="19976"/>
          <a:stretch>
            <a:fillRect/>
          </a:stretch>
        </p:blipFill>
        <p:spPr>
          <a:xfrm rot="16200000">
            <a:off x="3857620" y="0"/>
            <a:ext cx="683126" cy="642942"/>
          </a:xfrm>
          <a:prstGeom prst="rect">
            <a:avLst/>
          </a:prstGeom>
        </p:spPr>
      </p:pic>
      <p:pic>
        <p:nvPicPr>
          <p:cNvPr id="8" name="7 Imagen" descr="20110219001327958.png"/>
          <p:cNvPicPr>
            <a:picLocks noChangeAspect="1"/>
          </p:cNvPicPr>
          <p:nvPr/>
        </p:nvPicPr>
        <p:blipFill>
          <a:blip r:embed="rId3"/>
          <a:srcRect l="18160" t="21913" r="20097" b="19976"/>
          <a:stretch>
            <a:fillRect/>
          </a:stretch>
        </p:blipFill>
        <p:spPr>
          <a:xfrm rot="16200000">
            <a:off x="4551908" y="20092"/>
            <a:ext cx="683126" cy="642942"/>
          </a:xfrm>
          <a:prstGeom prst="rect">
            <a:avLst/>
          </a:prstGeom>
        </p:spPr>
      </p:pic>
      <p:pic>
        <p:nvPicPr>
          <p:cNvPr id="9" name="8 Imagen" descr="20110219001327958.png"/>
          <p:cNvPicPr>
            <a:picLocks noChangeAspect="1"/>
          </p:cNvPicPr>
          <p:nvPr/>
        </p:nvPicPr>
        <p:blipFill>
          <a:blip r:embed="rId3"/>
          <a:srcRect l="18160" t="21913" r="20097" b="19976"/>
          <a:stretch>
            <a:fillRect/>
          </a:stretch>
        </p:blipFill>
        <p:spPr>
          <a:xfrm rot="16200000">
            <a:off x="3929058" y="4460374"/>
            <a:ext cx="683126" cy="642942"/>
          </a:xfrm>
          <a:prstGeom prst="rect">
            <a:avLst/>
          </a:prstGeom>
        </p:spPr>
      </p:pic>
      <p:pic>
        <p:nvPicPr>
          <p:cNvPr id="10" name="9 Imagen" descr="20110219001327958.png"/>
          <p:cNvPicPr>
            <a:picLocks noChangeAspect="1"/>
          </p:cNvPicPr>
          <p:nvPr/>
        </p:nvPicPr>
        <p:blipFill>
          <a:blip r:embed="rId3"/>
          <a:srcRect l="18160" t="21913" r="20097" b="19976"/>
          <a:stretch>
            <a:fillRect/>
          </a:stretch>
        </p:blipFill>
        <p:spPr>
          <a:xfrm rot="16200000">
            <a:off x="4623346" y="4480466"/>
            <a:ext cx="683126" cy="642942"/>
          </a:xfrm>
          <a:prstGeom prst="rect">
            <a:avLst/>
          </a:prstGeom>
        </p:spPr>
      </p:pic>
      <p:pic>
        <p:nvPicPr>
          <p:cNvPr id="11" name="10 Imagen" descr="20110219001327958.png"/>
          <p:cNvPicPr>
            <a:picLocks noChangeAspect="1"/>
          </p:cNvPicPr>
          <p:nvPr/>
        </p:nvPicPr>
        <p:blipFill>
          <a:blip r:embed="rId3">
            <a:duotone>
              <a:schemeClr val="bg2">
                <a:shade val="45000"/>
                <a:satMod val="135000"/>
              </a:schemeClr>
              <a:prstClr val="white"/>
            </a:duotone>
          </a:blip>
          <a:srcRect l="18160" t="21913" r="20097" b="19976"/>
          <a:stretch>
            <a:fillRect/>
          </a:stretch>
        </p:blipFill>
        <p:spPr>
          <a:xfrm>
            <a:off x="8460874" y="1928808"/>
            <a:ext cx="683126" cy="642942"/>
          </a:xfrm>
          <a:prstGeom prst="rect">
            <a:avLst/>
          </a:prstGeom>
        </p:spPr>
      </p:pic>
      <p:pic>
        <p:nvPicPr>
          <p:cNvPr id="12" name="11 Imagen" descr="20110219001327958.png"/>
          <p:cNvPicPr>
            <a:picLocks noChangeAspect="1"/>
          </p:cNvPicPr>
          <p:nvPr/>
        </p:nvPicPr>
        <p:blipFill>
          <a:blip r:embed="rId3">
            <a:duotone>
              <a:schemeClr val="bg2">
                <a:shade val="45000"/>
                <a:satMod val="135000"/>
              </a:schemeClr>
              <a:prstClr val="white"/>
            </a:duotone>
          </a:blip>
          <a:srcRect l="18160" t="21913" r="20097" b="19976"/>
          <a:stretch>
            <a:fillRect/>
          </a:stretch>
        </p:blipFill>
        <p:spPr>
          <a:xfrm>
            <a:off x="8460874" y="2643188"/>
            <a:ext cx="683126" cy="642942"/>
          </a:xfrm>
          <a:prstGeom prst="rect">
            <a:avLst/>
          </a:prstGeom>
        </p:spPr>
      </p:pic>
      <p:pic>
        <p:nvPicPr>
          <p:cNvPr id="13" name="12 Imagen" descr="20110219001327958.png"/>
          <p:cNvPicPr>
            <a:picLocks noChangeAspect="1"/>
          </p:cNvPicPr>
          <p:nvPr/>
        </p:nvPicPr>
        <p:blipFill>
          <a:blip r:embed="rId3">
            <a:duotone>
              <a:schemeClr val="bg2">
                <a:shade val="45000"/>
                <a:satMod val="135000"/>
              </a:schemeClr>
              <a:prstClr val="white"/>
            </a:duotone>
          </a:blip>
          <a:srcRect l="18160" t="21913" r="20097" b="19976"/>
          <a:stretch>
            <a:fillRect/>
          </a:stretch>
        </p:blipFill>
        <p:spPr>
          <a:xfrm>
            <a:off x="3286116" y="642924"/>
            <a:ext cx="683126" cy="642942"/>
          </a:xfrm>
          <a:prstGeom prst="rect">
            <a:avLst/>
          </a:prstGeom>
        </p:spPr>
      </p:pic>
      <p:pic>
        <p:nvPicPr>
          <p:cNvPr id="14" name="13 Imagen" descr="20110219001327958.png"/>
          <p:cNvPicPr>
            <a:picLocks noChangeAspect="1"/>
          </p:cNvPicPr>
          <p:nvPr/>
        </p:nvPicPr>
        <p:blipFill>
          <a:blip r:embed="rId3"/>
          <a:srcRect l="18160" t="21913" r="20097" b="19976"/>
          <a:stretch>
            <a:fillRect/>
          </a:stretch>
        </p:blipFill>
        <p:spPr>
          <a:xfrm>
            <a:off x="785786" y="1785932"/>
            <a:ext cx="683126" cy="642942"/>
          </a:xfrm>
          <a:prstGeom prst="rect">
            <a:avLst/>
          </a:prstGeom>
        </p:spPr>
      </p:pic>
      <p:pic>
        <p:nvPicPr>
          <p:cNvPr id="15" name="14 Imagen" descr="20110219001327958.png"/>
          <p:cNvPicPr>
            <a:picLocks noChangeAspect="1"/>
          </p:cNvPicPr>
          <p:nvPr/>
        </p:nvPicPr>
        <p:blipFill>
          <a:blip r:embed="rId3"/>
          <a:srcRect l="18160" t="21913" r="20097" b="19976"/>
          <a:stretch>
            <a:fillRect/>
          </a:stretch>
        </p:blipFill>
        <p:spPr>
          <a:xfrm>
            <a:off x="2571736" y="1214428"/>
            <a:ext cx="683126" cy="642942"/>
          </a:xfrm>
          <a:prstGeom prst="rect">
            <a:avLst/>
          </a:prstGeom>
        </p:spPr>
      </p:pic>
      <p:pic>
        <p:nvPicPr>
          <p:cNvPr id="16" name="15 Imagen" descr="20110219001327958.png"/>
          <p:cNvPicPr>
            <a:picLocks noChangeAspect="1"/>
          </p:cNvPicPr>
          <p:nvPr/>
        </p:nvPicPr>
        <p:blipFill>
          <a:blip r:embed="rId3">
            <a:duotone>
              <a:schemeClr val="bg2">
                <a:shade val="45000"/>
                <a:satMod val="135000"/>
              </a:schemeClr>
              <a:prstClr val="white"/>
            </a:duotone>
          </a:blip>
          <a:srcRect l="18160" t="21913" r="20097" b="19976"/>
          <a:stretch>
            <a:fillRect/>
          </a:stretch>
        </p:blipFill>
        <p:spPr>
          <a:xfrm>
            <a:off x="1714480" y="1571618"/>
            <a:ext cx="683126" cy="642942"/>
          </a:xfrm>
          <a:prstGeom prst="rect">
            <a:avLst/>
          </a:prstGeom>
        </p:spPr>
      </p:pic>
      <p:pic>
        <p:nvPicPr>
          <p:cNvPr id="17" name="16 Imagen" descr="20110219001327958.png"/>
          <p:cNvPicPr>
            <a:picLocks noChangeAspect="1"/>
          </p:cNvPicPr>
          <p:nvPr/>
        </p:nvPicPr>
        <p:blipFill>
          <a:blip r:embed="rId3"/>
          <a:srcRect l="18160" t="21913" r="20097" b="19976"/>
          <a:stretch>
            <a:fillRect/>
          </a:stretch>
        </p:blipFill>
        <p:spPr>
          <a:xfrm>
            <a:off x="785786" y="2786064"/>
            <a:ext cx="683126" cy="642942"/>
          </a:xfrm>
          <a:prstGeom prst="rect">
            <a:avLst/>
          </a:prstGeom>
        </p:spPr>
      </p:pic>
      <p:pic>
        <p:nvPicPr>
          <p:cNvPr id="18" name="17 Imagen" descr="20110219001327958.png"/>
          <p:cNvPicPr>
            <a:picLocks noChangeAspect="1"/>
          </p:cNvPicPr>
          <p:nvPr/>
        </p:nvPicPr>
        <p:blipFill>
          <a:blip r:embed="rId3">
            <a:duotone>
              <a:schemeClr val="bg2">
                <a:shade val="45000"/>
                <a:satMod val="135000"/>
              </a:schemeClr>
              <a:prstClr val="white"/>
            </a:duotone>
          </a:blip>
          <a:srcRect l="18160" t="21913" r="20097" b="19976"/>
          <a:stretch>
            <a:fillRect/>
          </a:stretch>
        </p:blipFill>
        <p:spPr>
          <a:xfrm>
            <a:off x="1714480" y="3071816"/>
            <a:ext cx="683126" cy="642942"/>
          </a:xfrm>
          <a:prstGeom prst="rect">
            <a:avLst/>
          </a:prstGeom>
        </p:spPr>
      </p:pic>
      <p:pic>
        <p:nvPicPr>
          <p:cNvPr id="19" name="18 Imagen" descr="20110219001327958.png"/>
          <p:cNvPicPr>
            <a:picLocks noChangeAspect="1"/>
          </p:cNvPicPr>
          <p:nvPr/>
        </p:nvPicPr>
        <p:blipFill>
          <a:blip r:embed="rId3"/>
          <a:srcRect l="18160" t="21913" r="20097" b="19976"/>
          <a:stretch>
            <a:fillRect/>
          </a:stretch>
        </p:blipFill>
        <p:spPr>
          <a:xfrm>
            <a:off x="2571736" y="3500444"/>
            <a:ext cx="683126" cy="642942"/>
          </a:xfrm>
          <a:prstGeom prst="rect">
            <a:avLst/>
          </a:prstGeom>
        </p:spPr>
      </p:pic>
      <p:pic>
        <p:nvPicPr>
          <p:cNvPr id="20" name="19 Imagen" descr="20110219001327958.png"/>
          <p:cNvPicPr>
            <a:picLocks noChangeAspect="1"/>
          </p:cNvPicPr>
          <p:nvPr/>
        </p:nvPicPr>
        <p:blipFill>
          <a:blip r:embed="rId3">
            <a:duotone>
              <a:schemeClr val="bg2">
                <a:shade val="45000"/>
                <a:satMod val="135000"/>
              </a:schemeClr>
              <a:prstClr val="white"/>
            </a:duotone>
          </a:blip>
          <a:srcRect l="18160" t="21913" r="20097" b="19976"/>
          <a:stretch>
            <a:fillRect/>
          </a:stretch>
        </p:blipFill>
        <p:spPr>
          <a:xfrm>
            <a:off x="3214678" y="3929072"/>
            <a:ext cx="683126" cy="642942"/>
          </a:xfrm>
          <a:prstGeom prst="rect">
            <a:avLst/>
          </a:prstGeom>
        </p:spPr>
      </p:pic>
      <p:pic>
        <p:nvPicPr>
          <p:cNvPr id="21" name="20 Imagen" descr="20110219001327958.png"/>
          <p:cNvPicPr>
            <a:picLocks noChangeAspect="1"/>
          </p:cNvPicPr>
          <p:nvPr/>
        </p:nvPicPr>
        <p:blipFill>
          <a:blip r:embed="rId3">
            <a:duotone>
              <a:schemeClr val="bg2">
                <a:shade val="45000"/>
                <a:satMod val="135000"/>
              </a:schemeClr>
              <a:prstClr val="white"/>
            </a:duotone>
          </a:blip>
          <a:srcRect l="18160" t="21913" r="20097" b="19976"/>
          <a:stretch>
            <a:fillRect/>
          </a:stretch>
        </p:blipFill>
        <p:spPr>
          <a:xfrm rot="16200000">
            <a:off x="5337726" y="663016"/>
            <a:ext cx="683126" cy="642942"/>
          </a:xfrm>
          <a:prstGeom prst="rect">
            <a:avLst/>
          </a:prstGeom>
        </p:spPr>
      </p:pic>
      <p:pic>
        <p:nvPicPr>
          <p:cNvPr id="22" name="21 Imagen" descr="20110219001327958.png"/>
          <p:cNvPicPr>
            <a:picLocks noChangeAspect="1"/>
          </p:cNvPicPr>
          <p:nvPr/>
        </p:nvPicPr>
        <p:blipFill>
          <a:blip r:embed="rId3"/>
          <a:srcRect l="18160" t="21913" r="20097" b="19976"/>
          <a:stretch>
            <a:fillRect/>
          </a:stretch>
        </p:blipFill>
        <p:spPr>
          <a:xfrm rot="16200000">
            <a:off x="6123544" y="1091644"/>
            <a:ext cx="683126" cy="642942"/>
          </a:xfrm>
          <a:prstGeom prst="rect">
            <a:avLst/>
          </a:prstGeom>
        </p:spPr>
      </p:pic>
      <p:pic>
        <p:nvPicPr>
          <p:cNvPr id="23" name="22 Imagen" descr="20110219001327958.png"/>
          <p:cNvPicPr>
            <a:picLocks noChangeAspect="1"/>
          </p:cNvPicPr>
          <p:nvPr/>
        </p:nvPicPr>
        <p:blipFill>
          <a:blip r:embed="rId3">
            <a:duotone>
              <a:schemeClr val="bg2">
                <a:shade val="45000"/>
                <a:satMod val="135000"/>
              </a:schemeClr>
              <a:prstClr val="white"/>
            </a:duotone>
          </a:blip>
          <a:srcRect l="18160" t="21913" r="20097" b="19976"/>
          <a:stretch>
            <a:fillRect/>
          </a:stretch>
        </p:blipFill>
        <p:spPr>
          <a:xfrm rot="16200000">
            <a:off x="6909362" y="1520272"/>
            <a:ext cx="683126" cy="642942"/>
          </a:xfrm>
          <a:prstGeom prst="rect">
            <a:avLst/>
          </a:prstGeom>
        </p:spPr>
      </p:pic>
      <p:pic>
        <p:nvPicPr>
          <p:cNvPr id="24" name="23 Imagen" descr="20110219001327958.png"/>
          <p:cNvPicPr>
            <a:picLocks noChangeAspect="1"/>
          </p:cNvPicPr>
          <p:nvPr/>
        </p:nvPicPr>
        <p:blipFill>
          <a:blip r:embed="rId3"/>
          <a:srcRect l="18160" t="21913" r="20097" b="19976"/>
          <a:stretch>
            <a:fillRect/>
          </a:stretch>
        </p:blipFill>
        <p:spPr>
          <a:xfrm rot="16200000">
            <a:off x="7623742" y="1734586"/>
            <a:ext cx="683126" cy="642942"/>
          </a:xfrm>
          <a:prstGeom prst="rect">
            <a:avLst/>
          </a:prstGeom>
        </p:spPr>
      </p:pic>
      <p:pic>
        <p:nvPicPr>
          <p:cNvPr id="25" name="24 Imagen" descr="20110219001327958.png"/>
          <p:cNvPicPr>
            <a:picLocks noChangeAspect="1"/>
          </p:cNvPicPr>
          <p:nvPr/>
        </p:nvPicPr>
        <p:blipFill>
          <a:blip r:embed="rId3">
            <a:duotone>
              <a:schemeClr val="bg2">
                <a:shade val="45000"/>
                <a:satMod val="135000"/>
              </a:schemeClr>
              <a:prstClr val="white"/>
            </a:duotone>
          </a:blip>
          <a:srcRect l="18160" t="21913" r="20097" b="19976"/>
          <a:stretch>
            <a:fillRect/>
          </a:stretch>
        </p:blipFill>
        <p:spPr>
          <a:xfrm rot="16200000">
            <a:off x="5480602" y="3949164"/>
            <a:ext cx="683126" cy="642942"/>
          </a:xfrm>
          <a:prstGeom prst="rect">
            <a:avLst/>
          </a:prstGeom>
        </p:spPr>
      </p:pic>
      <p:pic>
        <p:nvPicPr>
          <p:cNvPr id="26" name="25 Imagen" descr="20110219001327958.png"/>
          <p:cNvPicPr>
            <a:picLocks noChangeAspect="1"/>
          </p:cNvPicPr>
          <p:nvPr/>
        </p:nvPicPr>
        <p:blipFill>
          <a:blip r:embed="rId3"/>
          <a:srcRect l="18160" t="21913" r="20097" b="19976"/>
          <a:stretch>
            <a:fillRect/>
          </a:stretch>
        </p:blipFill>
        <p:spPr>
          <a:xfrm rot="16200000">
            <a:off x="6194982" y="3449098"/>
            <a:ext cx="683126" cy="642942"/>
          </a:xfrm>
          <a:prstGeom prst="rect">
            <a:avLst/>
          </a:prstGeom>
        </p:spPr>
      </p:pic>
      <p:pic>
        <p:nvPicPr>
          <p:cNvPr id="27" name="26 Imagen" descr="20110219001327958.png"/>
          <p:cNvPicPr>
            <a:picLocks noChangeAspect="1"/>
          </p:cNvPicPr>
          <p:nvPr/>
        </p:nvPicPr>
        <p:blipFill>
          <a:blip r:embed="rId3">
            <a:duotone>
              <a:schemeClr val="bg2">
                <a:shade val="45000"/>
                <a:satMod val="135000"/>
              </a:schemeClr>
              <a:prstClr val="white"/>
            </a:duotone>
          </a:blip>
          <a:srcRect l="18160" t="21913" r="20097" b="19976"/>
          <a:stretch>
            <a:fillRect/>
          </a:stretch>
        </p:blipFill>
        <p:spPr>
          <a:xfrm rot="16200000">
            <a:off x="6909362" y="3091908"/>
            <a:ext cx="683126" cy="642942"/>
          </a:xfrm>
          <a:prstGeom prst="rect">
            <a:avLst/>
          </a:prstGeom>
        </p:spPr>
      </p:pic>
      <p:pic>
        <p:nvPicPr>
          <p:cNvPr id="28" name="27 Imagen" descr="20110219001327958.png"/>
          <p:cNvPicPr>
            <a:picLocks noChangeAspect="1"/>
          </p:cNvPicPr>
          <p:nvPr/>
        </p:nvPicPr>
        <p:blipFill>
          <a:blip r:embed="rId3"/>
          <a:srcRect l="18160" t="21913" r="20097" b="19976"/>
          <a:stretch>
            <a:fillRect/>
          </a:stretch>
        </p:blipFill>
        <p:spPr>
          <a:xfrm rot="16200000">
            <a:off x="7695180" y="2734718"/>
            <a:ext cx="683126" cy="642942"/>
          </a:xfrm>
          <a:prstGeom prst="rect">
            <a:avLst/>
          </a:prstGeom>
        </p:spPr>
      </p:pic>
      <p:sp>
        <p:nvSpPr>
          <p:cNvPr id="29" name="28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1+#ppt_w/2"/>
                                          </p:val>
                                        </p:tav>
                                        <p:tav tm="100000">
                                          <p:val>
                                            <p:strVal val="#ppt_x"/>
                                          </p:val>
                                        </p:tav>
                                      </p:tavLst>
                                    </p:anim>
                                    <p:anim calcmode="lin" valueType="num">
                                      <p:cBhvr additive="base">
                                        <p:cTn id="22" dur="2000" fill="hold"/>
                                        <p:tgtEl>
                                          <p:spTgt spid="14"/>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1+#ppt_w/2"/>
                                          </p:val>
                                        </p:tav>
                                        <p:tav tm="100000">
                                          <p:val>
                                            <p:strVal val="#ppt_x"/>
                                          </p:val>
                                        </p:tav>
                                      </p:tavLst>
                                    </p:anim>
                                    <p:anim calcmode="lin" valueType="num">
                                      <p:cBhvr additive="base">
                                        <p:cTn id="26" dur="20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1+#ppt_w/2"/>
                                          </p:val>
                                        </p:tav>
                                        <p:tav tm="100000">
                                          <p:val>
                                            <p:strVal val="#ppt_x"/>
                                          </p:val>
                                        </p:tav>
                                      </p:tavLst>
                                    </p:anim>
                                    <p:anim calcmode="lin" valueType="num">
                                      <p:cBhvr additive="base">
                                        <p:cTn id="30" dur="2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0-#ppt_w/2"/>
                                          </p:val>
                                        </p:tav>
                                        <p:tav tm="100000">
                                          <p:val>
                                            <p:strVal val="#ppt_x"/>
                                          </p:val>
                                        </p:tav>
                                      </p:tavLst>
                                    </p:anim>
                                    <p:anim calcmode="lin" valueType="num">
                                      <p:cBhvr additive="base">
                                        <p:cTn id="54" dur="2000" fill="hold"/>
                                        <p:tgtEl>
                                          <p:spTgt spid="24"/>
                                        </p:tgtEl>
                                        <p:attrNameLst>
                                          <p:attrName>ppt_y</p:attrName>
                                        </p:attrNameLst>
                                      </p:cBhvr>
                                      <p:tavLst>
                                        <p:tav tm="0">
                                          <p:val>
                                            <p:strVal val="0-#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2000" fill="hold"/>
                                        <p:tgtEl>
                                          <p:spTgt spid="10"/>
                                        </p:tgtEl>
                                        <p:attrNameLst>
                                          <p:attrName>ppt_x</p:attrName>
                                        </p:attrNameLst>
                                      </p:cBhvr>
                                      <p:tavLst>
                                        <p:tav tm="0">
                                          <p:val>
                                            <p:strVal val="0-#ppt_w/2"/>
                                          </p:val>
                                        </p:tav>
                                        <p:tav tm="100000">
                                          <p:val>
                                            <p:strVal val="#ppt_x"/>
                                          </p:val>
                                        </p:tav>
                                      </p:tavLst>
                                    </p:anim>
                                    <p:anim calcmode="lin" valueType="num">
                                      <p:cBhvr additive="base">
                                        <p:cTn id="82" dur="2000" fill="hold"/>
                                        <p:tgtEl>
                                          <p:spTgt spid="10"/>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2000" fill="hold"/>
                                        <p:tgtEl>
                                          <p:spTgt spid="12"/>
                                        </p:tgtEl>
                                        <p:attrNameLst>
                                          <p:attrName>ppt_x</p:attrName>
                                        </p:attrNameLst>
                                      </p:cBhvr>
                                      <p:tavLst>
                                        <p:tav tm="0">
                                          <p:val>
                                            <p:strVal val="0-#ppt_w/2"/>
                                          </p:val>
                                        </p:tav>
                                        <p:tav tm="100000">
                                          <p:val>
                                            <p:strVal val="#ppt_x"/>
                                          </p:val>
                                        </p:tav>
                                      </p:tavLst>
                                    </p:anim>
                                    <p:anim calcmode="lin" valueType="num">
                                      <p:cBhvr additive="base">
                                        <p:cTn id="86" dur="2000" fill="hold"/>
                                        <p:tgtEl>
                                          <p:spTgt spid="12"/>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0-#ppt_w/2"/>
                                          </p:val>
                                        </p:tav>
                                        <p:tav tm="100000">
                                          <p:val>
                                            <p:strVal val="#ppt_x"/>
                                          </p:val>
                                        </p:tav>
                                      </p:tavLst>
                                    </p:anim>
                                    <p:anim calcmode="lin" valueType="num">
                                      <p:cBhvr additive="base">
                                        <p:cTn id="90" dur="2000" fill="hold"/>
                                        <p:tgtEl>
                                          <p:spTgt spid="25"/>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0-#ppt_w/2"/>
                                          </p:val>
                                        </p:tav>
                                        <p:tav tm="100000">
                                          <p:val>
                                            <p:strVal val="#ppt_x"/>
                                          </p:val>
                                        </p:tav>
                                      </p:tavLst>
                                    </p:anim>
                                    <p:anim calcmode="lin" valueType="num">
                                      <p:cBhvr additive="base">
                                        <p:cTn id="94" dur="2000" fill="hold"/>
                                        <p:tgtEl>
                                          <p:spTgt spid="26"/>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0-#ppt_w/2"/>
                                          </p:val>
                                        </p:tav>
                                        <p:tav tm="100000">
                                          <p:val>
                                            <p:strVal val="#ppt_x"/>
                                          </p:val>
                                        </p:tav>
                                      </p:tavLst>
                                    </p:anim>
                                    <p:anim calcmode="lin" valueType="num">
                                      <p:cBhvr additive="base">
                                        <p:cTn id="98" dur="2000" fill="hold"/>
                                        <p:tgtEl>
                                          <p:spTgt spid="27"/>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0-#ppt_w/2"/>
                                          </p:val>
                                        </p:tav>
                                        <p:tav tm="100000">
                                          <p:val>
                                            <p:strVal val="#ppt_x"/>
                                          </p:val>
                                        </p:tav>
                                      </p:tavLst>
                                    </p:anim>
                                    <p:anim calcmode="lin" valueType="num">
                                      <p:cBhvr additive="base">
                                        <p:cTn id="102" dur="2000" fill="hold"/>
                                        <p:tgtEl>
                                          <p:spTgt spid="28"/>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4"/>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1"/>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4"/>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9"/>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0"/>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0"/>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2"/>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5"/>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6"/>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7"/>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8"/>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1+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1+ppt_w/2"/>
                                          </p:val>
                                        </p:tav>
                                      </p:tavLst>
                                    </p:anim>
                                    <p:anim calcmode="lin" valueType="num">
                                      <p:cBhvr additive="base">
                                        <p:cTn id="162" dur="2000"/>
                                        <p:tgtEl>
                                          <p:spTgt spid="13"/>
                                        </p:tgtEl>
                                        <p:attrNameLst>
                                          <p:attrName>ppt_y</p:attrName>
                                        </p:attrNameLst>
                                      </p:cBhvr>
                                      <p:tavLst>
                                        <p:tav tm="0">
                                          <p:val>
                                            <p:strVal val="ppt_y"/>
                                          </p:val>
                                        </p:tav>
                                        <p:tav tm="100000">
                                          <p:val>
                                            <p:strVal val="1+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4"/>
                                        </p:tgtEl>
                                        <p:attrNameLst>
                                          <p:attrName>ppt_x</p:attrName>
                                        </p:attrNameLst>
                                      </p:cBhvr>
                                      <p:tavLst>
                                        <p:tav tm="0">
                                          <p:val>
                                            <p:strVal val="ppt_x"/>
                                          </p:val>
                                        </p:tav>
                                        <p:tav tm="100000">
                                          <p:val>
                                            <p:strVal val="1+ppt_w/2"/>
                                          </p:val>
                                        </p:tav>
                                      </p:tavLst>
                                    </p:anim>
                                    <p:anim calcmode="lin" valueType="num">
                                      <p:cBhvr additive="base">
                                        <p:cTn id="166" dur="2000"/>
                                        <p:tgtEl>
                                          <p:spTgt spid="14"/>
                                        </p:tgtEl>
                                        <p:attrNameLst>
                                          <p:attrName>ppt_y</p:attrName>
                                        </p:attrNameLst>
                                      </p:cBhvr>
                                      <p:tavLst>
                                        <p:tav tm="0">
                                          <p:val>
                                            <p:strVal val="ppt_y"/>
                                          </p:val>
                                        </p:tav>
                                        <p:tav tm="100000">
                                          <p:val>
                                            <p:strVal val="1+ppt_h/2"/>
                                          </p:val>
                                        </p:tav>
                                      </p:tavLst>
                                    </p:anim>
                                    <p:set>
                                      <p:cBhvr>
                                        <p:cTn id="167" dur="1" fill="hold">
                                          <p:stCondLst>
                                            <p:cond delay="1999"/>
                                          </p:stCondLst>
                                        </p:cTn>
                                        <p:tgtEl>
                                          <p:spTgt spid="14"/>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1+ppt_w/2"/>
                                          </p:val>
                                        </p:tav>
                                      </p:tavLst>
                                    </p:anim>
                                    <p:anim calcmode="lin" valueType="num">
                                      <p:cBhvr additive="base">
                                        <p:cTn id="170" dur="2000"/>
                                        <p:tgtEl>
                                          <p:spTgt spid="15"/>
                                        </p:tgtEl>
                                        <p:attrNameLst>
                                          <p:attrName>ppt_y</p:attrName>
                                        </p:attrNameLst>
                                      </p:cBhvr>
                                      <p:tavLst>
                                        <p:tav tm="0">
                                          <p:val>
                                            <p:strVal val="ppt_y"/>
                                          </p:val>
                                        </p:tav>
                                        <p:tav tm="100000">
                                          <p:val>
                                            <p:strVal val="1+ppt_h/2"/>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1+ppt_w/2"/>
                                          </p:val>
                                        </p:tav>
                                      </p:tavLst>
                                    </p:anim>
                                    <p:anim calcmode="lin" valueType="num">
                                      <p:cBhvr additive="base">
                                        <p:cTn id="174" dur="2000"/>
                                        <p:tgtEl>
                                          <p:spTgt spid="16"/>
                                        </p:tgtEl>
                                        <p:attrNameLst>
                                          <p:attrName>ppt_y</p:attrName>
                                        </p:attrNameLst>
                                      </p:cBhvr>
                                      <p:tavLst>
                                        <p:tav tm="0">
                                          <p:val>
                                            <p:strVal val="ppt_y"/>
                                          </p:val>
                                        </p:tav>
                                        <p:tav tm="100000">
                                          <p:val>
                                            <p:strVal val="1+ppt_h/2"/>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0-ppt_w/2"/>
                                          </p:val>
                                        </p:tav>
                                      </p:tavLst>
                                    </p:anim>
                                    <p:anim calcmode="lin" valueType="num">
                                      <p:cBhvr additive="base">
                                        <p:cTn id="178" dur="2000"/>
                                        <p:tgtEl>
                                          <p:spTgt spid="8"/>
                                        </p:tgtEl>
                                        <p:attrNameLst>
                                          <p:attrName>ppt_y</p:attrName>
                                        </p:attrNameLst>
                                      </p:cBhvr>
                                      <p:tavLst>
                                        <p:tav tm="0">
                                          <p:val>
                                            <p:strVal val="ppt_y"/>
                                          </p:val>
                                        </p:tav>
                                        <p:tav tm="100000">
                                          <p:val>
                                            <p:strVal val="1+ppt_h/2"/>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1+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22"/>
                                        </p:tgtEl>
                                        <p:attrNameLst>
                                          <p:attrName>ppt_x</p:attrName>
                                        </p:attrNameLst>
                                      </p:cBhvr>
                                      <p:tavLst>
                                        <p:tav tm="0">
                                          <p:val>
                                            <p:strVal val="ppt_x"/>
                                          </p:val>
                                        </p:tav>
                                        <p:tav tm="100000">
                                          <p:val>
                                            <p:strVal val="0-ppt_w/2"/>
                                          </p:val>
                                        </p:tav>
                                      </p:tavLst>
                                    </p:anim>
                                    <p:anim calcmode="lin" valueType="num">
                                      <p:cBhvr additive="base">
                                        <p:cTn id="190" dur="2000"/>
                                        <p:tgtEl>
                                          <p:spTgt spid="22"/>
                                        </p:tgtEl>
                                        <p:attrNameLst>
                                          <p:attrName>ppt_y</p:attrName>
                                        </p:attrNameLst>
                                      </p:cBhvr>
                                      <p:tavLst>
                                        <p:tav tm="0">
                                          <p:val>
                                            <p:strVal val="ppt_y"/>
                                          </p:val>
                                        </p:tav>
                                        <p:tav tm="100000">
                                          <p:val>
                                            <p:strVal val="1+ppt_h/2"/>
                                          </p:val>
                                        </p:tav>
                                      </p:tavLst>
                                    </p:anim>
                                    <p:set>
                                      <p:cBhvr>
                                        <p:cTn id="191" dur="1" fill="hold">
                                          <p:stCondLst>
                                            <p:cond delay="1999"/>
                                          </p:stCondLst>
                                        </p:cTn>
                                        <p:tgtEl>
                                          <p:spTgt spid="22"/>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3"/>
                                        </p:tgtEl>
                                        <p:attrNameLst>
                                          <p:attrName>ppt_x</p:attrName>
                                        </p:attrNameLst>
                                      </p:cBhvr>
                                      <p:tavLst>
                                        <p:tav tm="0">
                                          <p:val>
                                            <p:strVal val="ppt_x"/>
                                          </p:val>
                                        </p:tav>
                                        <p:tav tm="100000">
                                          <p:val>
                                            <p:strVal val="0-ppt_w/2"/>
                                          </p:val>
                                        </p:tav>
                                      </p:tavLst>
                                    </p:anim>
                                    <p:anim calcmode="lin" valueType="num">
                                      <p:cBhvr additive="base">
                                        <p:cTn id="194" dur="2000"/>
                                        <p:tgtEl>
                                          <p:spTgt spid="23"/>
                                        </p:tgtEl>
                                        <p:attrNameLst>
                                          <p:attrName>ppt_y</p:attrName>
                                        </p:attrNameLst>
                                      </p:cBhvr>
                                      <p:tavLst>
                                        <p:tav tm="0">
                                          <p:val>
                                            <p:strVal val="ppt_y"/>
                                          </p:val>
                                        </p:tav>
                                        <p:tav tm="100000">
                                          <p:val>
                                            <p:strVal val="1+ppt_h/2"/>
                                          </p:val>
                                        </p:tav>
                                      </p:tavLst>
                                    </p:anim>
                                    <p:set>
                                      <p:cBhvr>
                                        <p:cTn id="195" dur="1" fill="hold">
                                          <p:stCondLst>
                                            <p:cond delay="1999"/>
                                          </p:stCondLst>
                                        </p:cTn>
                                        <p:tgtEl>
                                          <p:spTgt spid="23"/>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4"/>
                                        </p:tgtEl>
                                        <p:attrNameLst>
                                          <p:attrName>ppt_x</p:attrName>
                                        </p:attrNameLst>
                                      </p:cBhvr>
                                      <p:tavLst>
                                        <p:tav tm="0">
                                          <p:val>
                                            <p:strVal val="ppt_x"/>
                                          </p:val>
                                        </p:tav>
                                        <p:tav tm="100000">
                                          <p:val>
                                            <p:strVal val="0-ppt_w/2"/>
                                          </p:val>
                                        </p:tav>
                                      </p:tavLst>
                                    </p:anim>
                                    <p:anim calcmode="lin" valueType="num">
                                      <p:cBhvr additive="base">
                                        <p:cTn id="198" dur="2000"/>
                                        <p:tgtEl>
                                          <p:spTgt spid="24"/>
                                        </p:tgtEl>
                                        <p:attrNameLst>
                                          <p:attrName>ppt_y</p:attrName>
                                        </p:attrNameLst>
                                      </p:cBhvr>
                                      <p:tavLst>
                                        <p:tav tm="0">
                                          <p:val>
                                            <p:strVal val="ppt_y"/>
                                          </p:val>
                                        </p:tav>
                                        <p:tav tm="100000">
                                          <p:val>
                                            <p:strVal val="1+ppt_h/2"/>
                                          </p:val>
                                        </p:tav>
                                      </p:tavLst>
                                    </p:anim>
                                    <p:set>
                                      <p:cBhvr>
                                        <p:cTn id="199" dur="1" fill="hold">
                                          <p:stCondLst>
                                            <p:cond delay="1999"/>
                                          </p:stCondLst>
                                        </p:cTn>
                                        <p:tgtEl>
                                          <p:spTgt spid="24"/>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6"/>
                                        </p:tgtEl>
                                        <p:attrNameLst>
                                          <p:attrName>ppt_x</p:attrName>
                                        </p:attrNameLst>
                                      </p:cBhvr>
                                      <p:tavLst>
                                        <p:tav tm="0">
                                          <p:val>
                                            <p:strVal val="ppt_x"/>
                                          </p:val>
                                        </p:tav>
                                        <p:tav tm="100000">
                                          <p:val>
                                            <p:strVal val="1+ppt_w/2"/>
                                          </p:val>
                                        </p:tav>
                                      </p:tavLst>
                                    </p:anim>
                                    <p:anim calcmode="lin" valueType="num">
                                      <p:cBhvr additive="base">
                                        <p:cTn id="202" dur="2000"/>
                                        <p:tgtEl>
                                          <p:spTgt spid="6"/>
                                        </p:tgtEl>
                                        <p:attrNameLst>
                                          <p:attrName>ppt_y</p:attrName>
                                        </p:attrNameLst>
                                      </p:cBhvr>
                                      <p:tavLst>
                                        <p:tav tm="0">
                                          <p:val>
                                            <p:strVal val="ppt_y"/>
                                          </p:val>
                                        </p:tav>
                                        <p:tav tm="100000">
                                          <p:val>
                                            <p:strVal val="0-ppt_h/2"/>
                                          </p:val>
                                        </p:tav>
                                      </p:tavLst>
                                    </p:anim>
                                    <p:set>
                                      <p:cBhvr>
                                        <p:cTn id="203" dur="1" fill="hold">
                                          <p:stCondLst>
                                            <p:cond delay="1999"/>
                                          </p:stCondLst>
                                        </p:cTn>
                                        <p:tgtEl>
                                          <p:spTgt spid="6"/>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9"/>
                                        </p:tgtEl>
                                        <p:attrNameLst>
                                          <p:attrName>ppt_x</p:attrName>
                                        </p:attrNameLst>
                                      </p:cBhvr>
                                      <p:tavLst>
                                        <p:tav tm="0">
                                          <p:val>
                                            <p:strVal val="ppt_x"/>
                                          </p:val>
                                        </p:tav>
                                        <p:tav tm="100000">
                                          <p:val>
                                            <p:strVal val="1+ppt_w/2"/>
                                          </p:val>
                                        </p:tav>
                                      </p:tavLst>
                                    </p:anim>
                                    <p:anim calcmode="lin" valueType="num">
                                      <p:cBhvr additive="base">
                                        <p:cTn id="206" dur="2000"/>
                                        <p:tgtEl>
                                          <p:spTgt spid="9"/>
                                        </p:tgtEl>
                                        <p:attrNameLst>
                                          <p:attrName>ppt_y</p:attrName>
                                        </p:attrNameLst>
                                      </p:cBhvr>
                                      <p:tavLst>
                                        <p:tav tm="0">
                                          <p:val>
                                            <p:strVal val="ppt_y"/>
                                          </p:val>
                                        </p:tav>
                                        <p:tav tm="100000">
                                          <p:val>
                                            <p:strVal val="0-ppt_h/2"/>
                                          </p:val>
                                        </p:tav>
                                      </p:tavLst>
                                    </p:anim>
                                    <p:set>
                                      <p:cBhvr>
                                        <p:cTn id="207" dur="1" fill="hold">
                                          <p:stCondLst>
                                            <p:cond delay="1999"/>
                                          </p:stCondLst>
                                        </p:cTn>
                                        <p:tgtEl>
                                          <p:spTgt spid="9"/>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1+ppt_w/2"/>
                                          </p:val>
                                        </p:tav>
                                      </p:tavLst>
                                    </p:anim>
                                    <p:anim calcmode="lin" valueType="num">
                                      <p:cBhvr additive="base">
                                        <p:cTn id="210" dur="2000"/>
                                        <p:tgtEl>
                                          <p:spTgt spid="17"/>
                                        </p:tgtEl>
                                        <p:attrNameLst>
                                          <p:attrName>ppt_y</p:attrName>
                                        </p:attrNameLst>
                                      </p:cBhvr>
                                      <p:tavLst>
                                        <p:tav tm="0">
                                          <p:val>
                                            <p:strVal val="ppt_y"/>
                                          </p:val>
                                        </p:tav>
                                        <p:tav tm="100000">
                                          <p:val>
                                            <p:strVal val="0-ppt_h/2"/>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1+ppt_w/2"/>
                                          </p:val>
                                        </p:tav>
                                      </p:tavLst>
                                    </p:anim>
                                    <p:anim calcmode="lin" valueType="num">
                                      <p:cBhvr additive="base">
                                        <p:cTn id="214" dur="2000"/>
                                        <p:tgtEl>
                                          <p:spTgt spid="18"/>
                                        </p:tgtEl>
                                        <p:attrNameLst>
                                          <p:attrName>ppt_y</p:attrName>
                                        </p:attrNameLst>
                                      </p:cBhvr>
                                      <p:tavLst>
                                        <p:tav tm="0">
                                          <p:val>
                                            <p:strVal val="ppt_y"/>
                                          </p:val>
                                        </p:tav>
                                        <p:tav tm="100000">
                                          <p:val>
                                            <p:strVal val="0-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9"/>
                                        </p:tgtEl>
                                        <p:attrNameLst>
                                          <p:attrName>ppt_x</p:attrName>
                                        </p:attrNameLst>
                                      </p:cBhvr>
                                      <p:tavLst>
                                        <p:tav tm="0">
                                          <p:val>
                                            <p:strVal val="ppt_x"/>
                                          </p:val>
                                        </p:tav>
                                        <p:tav tm="100000">
                                          <p:val>
                                            <p:strVal val="1+ppt_w/2"/>
                                          </p:val>
                                        </p:tav>
                                      </p:tavLst>
                                    </p:anim>
                                    <p:anim calcmode="lin" valueType="num">
                                      <p:cBhvr additive="base">
                                        <p:cTn id="218" dur="2000"/>
                                        <p:tgtEl>
                                          <p:spTgt spid="19"/>
                                        </p:tgtEl>
                                        <p:attrNameLst>
                                          <p:attrName>ppt_y</p:attrName>
                                        </p:attrNameLst>
                                      </p:cBhvr>
                                      <p:tavLst>
                                        <p:tav tm="0">
                                          <p:val>
                                            <p:strVal val="ppt_y"/>
                                          </p:val>
                                        </p:tav>
                                        <p:tav tm="100000">
                                          <p:val>
                                            <p:strVal val="0-ppt_h/2"/>
                                          </p:val>
                                        </p:tav>
                                      </p:tavLst>
                                    </p:anim>
                                    <p:set>
                                      <p:cBhvr>
                                        <p:cTn id="219" dur="1" fill="hold">
                                          <p:stCondLst>
                                            <p:cond delay="1999"/>
                                          </p:stCondLst>
                                        </p:cTn>
                                        <p:tgtEl>
                                          <p:spTgt spid="19"/>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0"/>
                                        </p:tgtEl>
                                        <p:attrNameLst>
                                          <p:attrName>ppt_x</p:attrName>
                                        </p:attrNameLst>
                                      </p:cBhvr>
                                      <p:tavLst>
                                        <p:tav tm="0">
                                          <p:val>
                                            <p:strVal val="ppt_x"/>
                                          </p:val>
                                        </p:tav>
                                        <p:tav tm="100000">
                                          <p:val>
                                            <p:strVal val="1+ppt_w/2"/>
                                          </p:val>
                                        </p:tav>
                                      </p:tavLst>
                                    </p:anim>
                                    <p:anim calcmode="lin" valueType="num">
                                      <p:cBhvr additive="base">
                                        <p:cTn id="222" dur="2000"/>
                                        <p:tgtEl>
                                          <p:spTgt spid="20"/>
                                        </p:tgtEl>
                                        <p:attrNameLst>
                                          <p:attrName>ppt_y</p:attrName>
                                        </p:attrNameLst>
                                      </p:cBhvr>
                                      <p:tavLst>
                                        <p:tav tm="0">
                                          <p:val>
                                            <p:strVal val="ppt_y"/>
                                          </p:val>
                                        </p:tav>
                                        <p:tav tm="100000">
                                          <p:val>
                                            <p:strVal val="0-ppt_h/2"/>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0-ppt_w/2"/>
                                          </p:val>
                                        </p:tav>
                                      </p:tavLst>
                                    </p:anim>
                                    <p:anim calcmode="lin" valueType="num">
                                      <p:cBhvr additive="base">
                                        <p:cTn id="226" dur="2000"/>
                                        <p:tgtEl>
                                          <p:spTgt spid="10"/>
                                        </p:tgtEl>
                                        <p:attrNameLst>
                                          <p:attrName>ppt_y</p:attrName>
                                        </p:attrNameLst>
                                      </p:cBhvr>
                                      <p:tavLst>
                                        <p:tav tm="0">
                                          <p:val>
                                            <p:strVal val="ppt_y"/>
                                          </p:val>
                                        </p:tav>
                                        <p:tav tm="100000">
                                          <p:val>
                                            <p:strVal val="0-ppt_h/2"/>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2"/>
                                        </p:tgtEl>
                                        <p:attrNameLst>
                                          <p:attrName>ppt_x</p:attrName>
                                        </p:attrNameLst>
                                      </p:cBhvr>
                                      <p:tavLst>
                                        <p:tav tm="0">
                                          <p:val>
                                            <p:strVal val="ppt_x"/>
                                          </p:val>
                                        </p:tav>
                                        <p:tav tm="100000">
                                          <p:val>
                                            <p:strVal val="0-ppt_w/2"/>
                                          </p:val>
                                        </p:tav>
                                      </p:tavLst>
                                    </p:anim>
                                    <p:anim calcmode="lin" valueType="num">
                                      <p:cBhvr additive="base">
                                        <p:cTn id="230" dur="2000"/>
                                        <p:tgtEl>
                                          <p:spTgt spid="12"/>
                                        </p:tgtEl>
                                        <p:attrNameLst>
                                          <p:attrName>ppt_y</p:attrName>
                                        </p:attrNameLst>
                                      </p:cBhvr>
                                      <p:tavLst>
                                        <p:tav tm="0">
                                          <p:val>
                                            <p:strVal val="ppt_y"/>
                                          </p:val>
                                        </p:tav>
                                        <p:tav tm="100000">
                                          <p:val>
                                            <p:strVal val="0-ppt_h/2"/>
                                          </p:val>
                                        </p:tav>
                                      </p:tavLst>
                                    </p:anim>
                                    <p:set>
                                      <p:cBhvr>
                                        <p:cTn id="231" dur="1" fill="hold">
                                          <p:stCondLst>
                                            <p:cond delay="1999"/>
                                          </p:stCondLst>
                                        </p:cTn>
                                        <p:tgtEl>
                                          <p:spTgt spid="12"/>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25"/>
                                        </p:tgtEl>
                                        <p:attrNameLst>
                                          <p:attrName>ppt_x</p:attrName>
                                        </p:attrNameLst>
                                      </p:cBhvr>
                                      <p:tavLst>
                                        <p:tav tm="0">
                                          <p:val>
                                            <p:strVal val="ppt_x"/>
                                          </p:val>
                                        </p:tav>
                                        <p:tav tm="100000">
                                          <p:val>
                                            <p:strVal val="0-ppt_w/2"/>
                                          </p:val>
                                        </p:tav>
                                      </p:tavLst>
                                    </p:anim>
                                    <p:anim calcmode="lin" valueType="num">
                                      <p:cBhvr additive="base">
                                        <p:cTn id="234" dur="2000"/>
                                        <p:tgtEl>
                                          <p:spTgt spid="25"/>
                                        </p:tgtEl>
                                        <p:attrNameLst>
                                          <p:attrName>ppt_y</p:attrName>
                                        </p:attrNameLst>
                                      </p:cBhvr>
                                      <p:tavLst>
                                        <p:tav tm="0">
                                          <p:val>
                                            <p:strVal val="ppt_y"/>
                                          </p:val>
                                        </p:tav>
                                        <p:tav tm="100000">
                                          <p:val>
                                            <p:strVal val="0-ppt_h/2"/>
                                          </p:val>
                                        </p:tav>
                                      </p:tavLst>
                                    </p:anim>
                                    <p:set>
                                      <p:cBhvr>
                                        <p:cTn id="235" dur="1" fill="hold">
                                          <p:stCondLst>
                                            <p:cond delay="1999"/>
                                          </p:stCondLst>
                                        </p:cTn>
                                        <p:tgtEl>
                                          <p:spTgt spid="25"/>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26"/>
                                        </p:tgtEl>
                                        <p:attrNameLst>
                                          <p:attrName>ppt_x</p:attrName>
                                        </p:attrNameLst>
                                      </p:cBhvr>
                                      <p:tavLst>
                                        <p:tav tm="0">
                                          <p:val>
                                            <p:strVal val="ppt_x"/>
                                          </p:val>
                                        </p:tav>
                                        <p:tav tm="100000">
                                          <p:val>
                                            <p:strVal val="0-ppt_w/2"/>
                                          </p:val>
                                        </p:tav>
                                      </p:tavLst>
                                    </p:anim>
                                    <p:anim calcmode="lin" valueType="num">
                                      <p:cBhvr additive="base">
                                        <p:cTn id="238" dur="2000"/>
                                        <p:tgtEl>
                                          <p:spTgt spid="26"/>
                                        </p:tgtEl>
                                        <p:attrNameLst>
                                          <p:attrName>ppt_y</p:attrName>
                                        </p:attrNameLst>
                                      </p:cBhvr>
                                      <p:tavLst>
                                        <p:tav tm="0">
                                          <p:val>
                                            <p:strVal val="ppt_y"/>
                                          </p:val>
                                        </p:tav>
                                        <p:tav tm="100000">
                                          <p:val>
                                            <p:strVal val="0-ppt_h/2"/>
                                          </p:val>
                                        </p:tav>
                                      </p:tavLst>
                                    </p:anim>
                                    <p:set>
                                      <p:cBhvr>
                                        <p:cTn id="239" dur="1" fill="hold">
                                          <p:stCondLst>
                                            <p:cond delay="1999"/>
                                          </p:stCondLst>
                                        </p:cTn>
                                        <p:tgtEl>
                                          <p:spTgt spid="26"/>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27"/>
                                        </p:tgtEl>
                                        <p:attrNameLst>
                                          <p:attrName>ppt_x</p:attrName>
                                        </p:attrNameLst>
                                      </p:cBhvr>
                                      <p:tavLst>
                                        <p:tav tm="0">
                                          <p:val>
                                            <p:strVal val="ppt_x"/>
                                          </p:val>
                                        </p:tav>
                                        <p:tav tm="100000">
                                          <p:val>
                                            <p:strVal val="0-ppt_w/2"/>
                                          </p:val>
                                        </p:tav>
                                      </p:tavLst>
                                    </p:anim>
                                    <p:anim calcmode="lin" valueType="num">
                                      <p:cBhvr additive="base">
                                        <p:cTn id="242" dur="2000"/>
                                        <p:tgtEl>
                                          <p:spTgt spid="27"/>
                                        </p:tgtEl>
                                        <p:attrNameLst>
                                          <p:attrName>ppt_y</p:attrName>
                                        </p:attrNameLst>
                                      </p:cBhvr>
                                      <p:tavLst>
                                        <p:tav tm="0">
                                          <p:val>
                                            <p:strVal val="ppt_y"/>
                                          </p:val>
                                        </p:tav>
                                        <p:tav tm="100000">
                                          <p:val>
                                            <p:strVal val="0-ppt_h/2"/>
                                          </p:val>
                                        </p:tav>
                                      </p:tavLst>
                                    </p:anim>
                                    <p:set>
                                      <p:cBhvr>
                                        <p:cTn id="243" dur="1" fill="hold">
                                          <p:stCondLst>
                                            <p:cond delay="1999"/>
                                          </p:stCondLst>
                                        </p:cTn>
                                        <p:tgtEl>
                                          <p:spTgt spid="27"/>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8"/>
                                        </p:tgtEl>
                                        <p:attrNameLst>
                                          <p:attrName>ppt_x</p:attrName>
                                        </p:attrNameLst>
                                      </p:cBhvr>
                                      <p:tavLst>
                                        <p:tav tm="0">
                                          <p:val>
                                            <p:strVal val="ppt_x"/>
                                          </p:val>
                                        </p:tav>
                                        <p:tav tm="100000">
                                          <p:val>
                                            <p:strVal val="0-ppt_w/2"/>
                                          </p:val>
                                        </p:tav>
                                      </p:tavLst>
                                    </p:anim>
                                    <p:anim calcmode="lin" valueType="num">
                                      <p:cBhvr additive="base">
                                        <p:cTn id="246" dur="2000"/>
                                        <p:tgtEl>
                                          <p:spTgt spid="28"/>
                                        </p:tgtEl>
                                        <p:attrNameLst>
                                          <p:attrName>ppt_y</p:attrName>
                                        </p:attrNameLst>
                                      </p:cBhvr>
                                      <p:tavLst>
                                        <p:tav tm="0">
                                          <p:val>
                                            <p:strVal val="ppt_y"/>
                                          </p:val>
                                        </p:tav>
                                        <p:tav tm="100000">
                                          <p:val>
                                            <p:strVal val="0-ppt_h/2"/>
                                          </p:val>
                                        </p:tav>
                                      </p:tavLst>
                                    </p:anim>
                                    <p:set>
                                      <p:cBhvr>
                                        <p:cTn id="247" dur="1" fill="hold">
                                          <p:stCondLst>
                                            <p:cond delay="1999"/>
                                          </p:stCondLst>
                                        </p:cTn>
                                        <p:tgtEl>
                                          <p:spTgt spid="28"/>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7"/>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3"/>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4"/>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5"/>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6"/>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8"/>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1"/>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1"/>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2"/>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4"/>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6"/>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9"/>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7"/>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8"/>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9"/>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20"/>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0"/>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2"/>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8"/>
                                        </p:tgtEl>
                                        <p:attrNameLst>
                                          <p:attrName>r</p:attrName>
                                        </p:attrNameLst>
                                      </p:cBhvr>
                                    </p:animRot>
                                  </p:childTnLst>
                                </p:cTn>
                              </p:par>
                              <p:par>
                                <p:cTn id="296" presetID="23" presetClass="entr" presetSubtype="27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2/3*#ppt_w"/>
                                          </p:val>
                                        </p:tav>
                                        <p:tav tm="100000">
                                          <p:val>
                                            <p:strVal val="#ppt_w"/>
                                          </p:val>
                                        </p:tav>
                                      </p:tavLst>
                                    </p:anim>
                                    <p:anim calcmode="lin" valueType="num">
                                      <p:cBhvr>
                                        <p:cTn id="299" dur="2000" fill="hold"/>
                                        <p:tgtEl>
                                          <p:spTgt spid="2"/>
                                        </p:tgtEl>
                                        <p:attrNameLst>
                                          <p:attrName>ppt_h</p:attrName>
                                        </p:attrNameLst>
                                      </p:cBhvr>
                                      <p:tavLst>
                                        <p:tav tm="0">
                                          <p:val>
                                            <p:strVal val="2/3*#ppt_h"/>
                                          </p:val>
                                        </p:tav>
                                        <p:tav tm="100000">
                                          <p:val>
                                            <p:strVal val="#ppt_h"/>
                                          </p:val>
                                        </p:tav>
                                      </p:tavLst>
                                    </p:anim>
                                  </p:childTnLst>
                                </p:cTn>
                              </p:par>
                              <p:par>
                                <p:cTn id="300" presetID="4" presetClass="entr" presetSubtype="3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ox(out)">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A489C"/>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3" name="2 Imagen" descr="fa7c2ec7.pn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2285984" y="1857370"/>
            <a:ext cx="4643469" cy="1600438"/>
          </a:xfrm>
          <a:prstGeom prst="rect">
            <a:avLst/>
          </a:prstGeom>
          <a:noFill/>
        </p:spPr>
        <p:txBody>
          <a:bodyPr wrap="square" rtlCol="0">
            <a:spAutoFit/>
          </a:bodyPr>
          <a:lstStyle/>
          <a:p>
            <a:pPr algn="ctr"/>
            <a:r>
              <a:rPr lang="es-PE" sz="1600" b="1" dirty="0" smtClean="0">
                <a:solidFill>
                  <a:srgbClr val="7030A0"/>
                </a:solidFill>
              </a:rPr>
              <a:t>Y algunas veces tenemos la impresión de estar siendo justos, colaboradores, objetivos, realistas, cuando la verdad es que estamos siendo críticos. Y la crítica, la queja, el juicio no va de la mano con el agradecimiento, ni con la capacidad de disfrutar de cualquier escenario o situación.</a:t>
            </a:r>
          </a:p>
          <a:p>
            <a:pPr algn="ctr"/>
            <a:endParaRPr lang="es-PE" sz="1600" b="1" dirty="0">
              <a:solidFill>
                <a:srgbClr val="7030A0"/>
              </a:solidFill>
            </a:endParaRPr>
          </a:p>
        </p:txBody>
      </p:sp>
      <p:sp>
        <p:nvSpPr>
          <p:cNvPr id="5" name="4 Rectángulo"/>
          <p:cNvSpPr/>
          <p:nvPr/>
        </p:nvSpPr>
        <p:spPr>
          <a:xfrm>
            <a:off x="-285784" y="-357208"/>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2060"/>
            </a:gs>
            <a:gs pos="50000">
              <a:srgbClr val="33CC33">
                <a:shade val="67500"/>
                <a:satMod val="115000"/>
              </a:srgbClr>
            </a:gs>
            <a:gs pos="100000">
              <a:srgbClr val="33CC33">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207364_rumianek_kwiatek_pak_odbic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cesb8z-e4077449-ab50-418c-bc45-e4578a46614e.jpg"/>
          <p:cNvPicPr>
            <a:picLocks noChangeAspect="1"/>
          </p:cNvPicPr>
          <p:nvPr/>
        </p:nvPicPr>
        <p:blipFill>
          <a:blip r:embed="rId3" cstate="print"/>
          <a:stretch>
            <a:fillRect/>
          </a:stretch>
        </p:blipFill>
        <p:spPr>
          <a:xfrm>
            <a:off x="142844" y="4533900"/>
            <a:ext cx="609600" cy="609600"/>
          </a:xfrm>
          <a:prstGeom prst="ellipse">
            <a:avLst/>
          </a:prstGeom>
          <a:effectLst>
            <a:reflection blurRad="6350" stA="50000" endA="295" endPos="92000" dist="101600" dir="5400000" sy="-100000" algn="bl" rotWithShape="0"/>
          </a:effectLst>
        </p:spPr>
      </p:pic>
      <p:pic>
        <p:nvPicPr>
          <p:cNvPr id="5" name="4 Imagen" descr="dcesb8z-e4077449-ab50-418c-bc45-e4578a46614e.jpg"/>
          <p:cNvPicPr>
            <a:picLocks noChangeAspect="1"/>
          </p:cNvPicPr>
          <p:nvPr/>
        </p:nvPicPr>
        <p:blipFill>
          <a:blip r:embed="rId3" cstate="print"/>
          <a:stretch>
            <a:fillRect/>
          </a:stretch>
        </p:blipFill>
        <p:spPr>
          <a:xfrm>
            <a:off x="8534400" y="0"/>
            <a:ext cx="609600" cy="609600"/>
          </a:xfrm>
          <a:prstGeom prst="ellipse">
            <a:avLst/>
          </a:prstGeom>
          <a:effectLst>
            <a:reflection blurRad="6350" stA="50000" endA="295" endPos="92000" dist="101600" dir="5400000" sy="-100000" algn="bl" rotWithShape="0"/>
          </a:effectLst>
        </p:spPr>
      </p:pic>
      <p:pic>
        <p:nvPicPr>
          <p:cNvPr id="6" name="5 Imagen" descr="dcesb8z-e4077449-ab50-418c-bc45-e4578a46614e.jpg"/>
          <p:cNvPicPr>
            <a:picLocks noChangeAspect="1"/>
          </p:cNvPicPr>
          <p:nvPr/>
        </p:nvPicPr>
        <p:blipFill>
          <a:blip r:embed="rId3" cstate="print"/>
          <a:stretch>
            <a:fillRect/>
          </a:stretch>
        </p:blipFill>
        <p:spPr>
          <a:xfrm>
            <a:off x="5143504" y="2928940"/>
            <a:ext cx="609600" cy="609600"/>
          </a:xfrm>
          <a:prstGeom prst="ellipse">
            <a:avLst/>
          </a:prstGeom>
          <a:effectLst>
            <a:reflection blurRad="6350" stA="50000" endA="295" endPos="92000" dist="101600" dir="5400000" sy="-100000" algn="bl" rotWithShape="0"/>
          </a:effectLst>
        </p:spPr>
      </p:pic>
      <p:pic>
        <p:nvPicPr>
          <p:cNvPr id="7" name="6 Imagen" descr="dcesb8z-e4077449-ab50-418c-bc45-e4578a46614e.jpg"/>
          <p:cNvPicPr>
            <a:picLocks noChangeAspect="1"/>
          </p:cNvPicPr>
          <p:nvPr/>
        </p:nvPicPr>
        <p:blipFill>
          <a:blip r:embed="rId3" cstate="print"/>
          <a:stretch>
            <a:fillRect/>
          </a:stretch>
        </p:blipFill>
        <p:spPr>
          <a:xfrm>
            <a:off x="785786" y="4429138"/>
            <a:ext cx="609600" cy="609600"/>
          </a:xfrm>
          <a:prstGeom prst="ellipse">
            <a:avLst/>
          </a:prstGeom>
          <a:effectLst>
            <a:reflection blurRad="6350" stA="50000" endA="295" endPos="92000" dist="101600" dir="5400000" sy="-100000" algn="bl" rotWithShape="0"/>
          </a:effectLst>
        </p:spPr>
      </p:pic>
      <p:pic>
        <p:nvPicPr>
          <p:cNvPr id="8" name="7 Imagen" descr="dcesb8z-e4077449-ab50-418c-bc45-e4578a46614e.jpg"/>
          <p:cNvPicPr>
            <a:picLocks noChangeAspect="1"/>
          </p:cNvPicPr>
          <p:nvPr/>
        </p:nvPicPr>
        <p:blipFill>
          <a:blip r:embed="rId3" cstate="print"/>
          <a:stretch>
            <a:fillRect/>
          </a:stretch>
        </p:blipFill>
        <p:spPr>
          <a:xfrm>
            <a:off x="1357290" y="4286262"/>
            <a:ext cx="609600" cy="609600"/>
          </a:xfrm>
          <a:prstGeom prst="ellipse">
            <a:avLst/>
          </a:prstGeom>
          <a:effectLst>
            <a:reflection blurRad="6350" stA="50000" endA="295" endPos="92000" dist="101600" dir="5400000" sy="-100000" algn="bl" rotWithShape="0"/>
          </a:effectLst>
        </p:spPr>
      </p:pic>
      <p:pic>
        <p:nvPicPr>
          <p:cNvPr id="9" name="8 Imagen" descr="dcesb8z-e4077449-ab50-418c-bc45-e4578a46614e.jpg"/>
          <p:cNvPicPr>
            <a:picLocks noChangeAspect="1"/>
          </p:cNvPicPr>
          <p:nvPr/>
        </p:nvPicPr>
        <p:blipFill>
          <a:blip r:embed="rId3" cstate="print"/>
          <a:stretch>
            <a:fillRect/>
          </a:stretch>
        </p:blipFill>
        <p:spPr>
          <a:xfrm>
            <a:off x="2000232" y="4143386"/>
            <a:ext cx="609600" cy="609600"/>
          </a:xfrm>
          <a:prstGeom prst="ellipse">
            <a:avLst/>
          </a:prstGeom>
          <a:effectLst>
            <a:reflection blurRad="6350" stA="50000" endA="295" endPos="92000" dist="101600" dir="5400000" sy="-100000" algn="bl" rotWithShape="0"/>
          </a:effectLst>
        </p:spPr>
      </p:pic>
      <p:pic>
        <p:nvPicPr>
          <p:cNvPr id="10" name="9 Imagen" descr="dcesb8z-e4077449-ab50-418c-bc45-e4578a46614e.jpg"/>
          <p:cNvPicPr>
            <a:picLocks noChangeAspect="1"/>
          </p:cNvPicPr>
          <p:nvPr/>
        </p:nvPicPr>
        <p:blipFill>
          <a:blip r:embed="rId3" cstate="print"/>
          <a:stretch>
            <a:fillRect/>
          </a:stretch>
        </p:blipFill>
        <p:spPr>
          <a:xfrm>
            <a:off x="2643174" y="3929072"/>
            <a:ext cx="609600" cy="609600"/>
          </a:xfrm>
          <a:prstGeom prst="ellipse">
            <a:avLst/>
          </a:prstGeom>
          <a:effectLst>
            <a:reflection blurRad="6350" stA="50000" endA="295" endPos="92000" dist="101600" dir="5400000" sy="-100000" algn="bl" rotWithShape="0"/>
          </a:effectLst>
        </p:spPr>
      </p:pic>
      <p:pic>
        <p:nvPicPr>
          <p:cNvPr id="11" name="10 Imagen" descr="dcesb8z-e4077449-ab50-418c-bc45-e4578a46614e.jpg"/>
          <p:cNvPicPr>
            <a:picLocks noChangeAspect="1"/>
          </p:cNvPicPr>
          <p:nvPr/>
        </p:nvPicPr>
        <p:blipFill>
          <a:blip r:embed="rId3" cstate="print"/>
          <a:stretch>
            <a:fillRect/>
          </a:stretch>
        </p:blipFill>
        <p:spPr>
          <a:xfrm>
            <a:off x="3929058" y="3500444"/>
            <a:ext cx="609600" cy="609600"/>
          </a:xfrm>
          <a:prstGeom prst="ellipse">
            <a:avLst/>
          </a:prstGeom>
          <a:effectLst>
            <a:reflection blurRad="6350" stA="50000" endA="295" endPos="92000" dist="101600" dir="5400000" sy="-100000" algn="bl" rotWithShape="0"/>
          </a:effectLst>
        </p:spPr>
      </p:pic>
      <p:pic>
        <p:nvPicPr>
          <p:cNvPr id="12" name="11 Imagen" descr="dcesb8z-e4077449-ab50-418c-bc45-e4578a46614e.jpg"/>
          <p:cNvPicPr>
            <a:picLocks noChangeAspect="1"/>
          </p:cNvPicPr>
          <p:nvPr/>
        </p:nvPicPr>
        <p:blipFill>
          <a:blip r:embed="rId3" cstate="print"/>
          <a:stretch>
            <a:fillRect/>
          </a:stretch>
        </p:blipFill>
        <p:spPr>
          <a:xfrm>
            <a:off x="4572000" y="3214692"/>
            <a:ext cx="609600" cy="609600"/>
          </a:xfrm>
          <a:prstGeom prst="ellipse">
            <a:avLst/>
          </a:prstGeom>
          <a:effectLst>
            <a:reflection blurRad="6350" stA="50000" endA="295" endPos="92000" dist="101600" dir="5400000" sy="-100000" algn="bl" rotWithShape="0"/>
          </a:effectLst>
        </p:spPr>
      </p:pic>
      <p:pic>
        <p:nvPicPr>
          <p:cNvPr id="13" name="12 Imagen" descr="dcesb8z-e4077449-ab50-418c-bc45-e4578a46614e.jpg"/>
          <p:cNvPicPr>
            <a:picLocks noChangeAspect="1"/>
          </p:cNvPicPr>
          <p:nvPr/>
        </p:nvPicPr>
        <p:blipFill>
          <a:blip r:embed="rId3" cstate="print"/>
          <a:stretch>
            <a:fillRect/>
          </a:stretch>
        </p:blipFill>
        <p:spPr>
          <a:xfrm>
            <a:off x="3286116" y="3714758"/>
            <a:ext cx="609600" cy="609600"/>
          </a:xfrm>
          <a:prstGeom prst="ellipse">
            <a:avLst/>
          </a:prstGeom>
          <a:effectLst>
            <a:reflection blurRad="6350" stA="50000" endA="295" endPos="92000" dist="101600" dir="5400000" sy="-100000" algn="bl" rotWithShape="0"/>
          </a:effectLst>
        </p:spPr>
      </p:pic>
      <p:pic>
        <p:nvPicPr>
          <p:cNvPr id="14" name="13 Imagen" descr="dcesb8z-e4077449-ab50-418c-bc45-e4578a46614e.jpg"/>
          <p:cNvPicPr>
            <a:picLocks noChangeAspect="1"/>
          </p:cNvPicPr>
          <p:nvPr/>
        </p:nvPicPr>
        <p:blipFill>
          <a:blip r:embed="rId3" cstate="print"/>
          <a:stretch>
            <a:fillRect/>
          </a:stretch>
        </p:blipFill>
        <p:spPr>
          <a:xfrm>
            <a:off x="5715008" y="2571750"/>
            <a:ext cx="609600" cy="609600"/>
          </a:xfrm>
          <a:prstGeom prst="ellipse">
            <a:avLst/>
          </a:prstGeom>
          <a:effectLst>
            <a:reflection blurRad="6350" stA="50000" endA="295" endPos="92000" dist="101600" dir="5400000" sy="-100000" algn="bl" rotWithShape="0"/>
          </a:effectLst>
        </p:spPr>
      </p:pic>
      <p:pic>
        <p:nvPicPr>
          <p:cNvPr id="15" name="14 Imagen" descr="dcesb8z-e4077449-ab50-418c-bc45-e4578a46614e.jpg"/>
          <p:cNvPicPr>
            <a:picLocks noChangeAspect="1"/>
          </p:cNvPicPr>
          <p:nvPr/>
        </p:nvPicPr>
        <p:blipFill>
          <a:blip r:embed="rId3" cstate="print"/>
          <a:stretch>
            <a:fillRect/>
          </a:stretch>
        </p:blipFill>
        <p:spPr>
          <a:xfrm>
            <a:off x="6215074" y="2143122"/>
            <a:ext cx="609600" cy="609600"/>
          </a:xfrm>
          <a:prstGeom prst="ellipse">
            <a:avLst/>
          </a:prstGeom>
          <a:effectLst>
            <a:reflection blurRad="6350" stA="50000" endA="295" endPos="92000" dist="101600" dir="5400000" sy="-100000" algn="bl" rotWithShape="0"/>
          </a:effectLst>
        </p:spPr>
      </p:pic>
      <p:pic>
        <p:nvPicPr>
          <p:cNvPr id="16" name="15 Imagen" descr="dcesb8z-e4077449-ab50-418c-bc45-e4578a46614e.jpg"/>
          <p:cNvPicPr>
            <a:picLocks noChangeAspect="1"/>
          </p:cNvPicPr>
          <p:nvPr/>
        </p:nvPicPr>
        <p:blipFill>
          <a:blip r:embed="rId3" cstate="print"/>
          <a:stretch>
            <a:fillRect/>
          </a:stretch>
        </p:blipFill>
        <p:spPr>
          <a:xfrm>
            <a:off x="6715140" y="1714494"/>
            <a:ext cx="609600" cy="609600"/>
          </a:xfrm>
          <a:prstGeom prst="ellipse">
            <a:avLst/>
          </a:prstGeom>
          <a:effectLst>
            <a:reflection blurRad="6350" stA="50000" endA="295" endPos="92000" dist="101600" dir="5400000" sy="-100000" algn="bl" rotWithShape="0"/>
          </a:effectLst>
        </p:spPr>
      </p:pic>
      <p:pic>
        <p:nvPicPr>
          <p:cNvPr id="17" name="16 Imagen" descr="dcesb8z-e4077449-ab50-418c-bc45-e4578a46614e.jpg"/>
          <p:cNvPicPr>
            <a:picLocks noChangeAspect="1"/>
          </p:cNvPicPr>
          <p:nvPr/>
        </p:nvPicPr>
        <p:blipFill>
          <a:blip r:embed="rId3" cstate="print"/>
          <a:stretch>
            <a:fillRect/>
          </a:stretch>
        </p:blipFill>
        <p:spPr>
          <a:xfrm>
            <a:off x="7215206" y="1285866"/>
            <a:ext cx="609600" cy="609600"/>
          </a:xfrm>
          <a:prstGeom prst="ellipse">
            <a:avLst/>
          </a:prstGeom>
          <a:effectLst>
            <a:reflection blurRad="6350" stA="50000" endA="295" endPos="92000" dist="101600" dir="5400000" sy="-100000" algn="bl" rotWithShape="0"/>
          </a:effectLst>
        </p:spPr>
      </p:pic>
      <p:pic>
        <p:nvPicPr>
          <p:cNvPr id="18" name="17 Imagen" descr="dcesb8z-e4077449-ab50-418c-bc45-e4578a46614e.jpg"/>
          <p:cNvPicPr>
            <a:picLocks noChangeAspect="1"/>
          </p:cNvPicPr>
          <p:nvPr/>
        </p:nvPicPr>
        <p:blipFill>
          <a:blip r:embed="rId3" cstate="print"/>
          <a:stretch>
            <a:fillRect/>
          </a:stretch>
        </p:blipFill>
        <p:spPr>
          <a:xfrm>
            <a:off x="7715272" y="857238"/>
            <a:ext cx="609600" cy="609600"/>
          </a:xfrm>
          <a:prstGeom prst="ellipse">
            <a:avLst/>
          </a:prstGeom>
          <a:effectLst>
            <a:reflection blurRad="6350" stA="50000" endA="295" endPos="92000" dist="101600" dir="5400000" sy="-100000" algn="bl" rotWithShape="0"/>
          </a:effectLst>
        </p:spPr>
      </p:pic>
      <p:pic>
        <p:nvPicPr>
          <p:cNvPr id="19" name="18 Imagen" descr="dcesb8z-e4077449-ab50-418c-bc45-e4578a46614e.jpg"/>
          <p:cNvPicPr>
            <a:picLocks noChangeAspect="1"/>
          </p:cNvPicPr>
          <p:nvPr/>
        </p:nvPicPr>
        <p:blipFill>
          <a:blip r:embed="rId3" cstate="print"/>
          <a:stretch>
            <a:fillRect/>
          </a:stretch>
        </p:blipFill>
        <p:spPr>
          <a:xfrm>
            <a:off x="8143900" y="428610"/>
            <a:ext cx="609600" cy="609600"/>
          </a:xfrm>
          <a:prstGeom prst="ellipse">
            <a:avLst/>
          </a:prstGeom>
          <a:effectLst>
            <a:reflection blurRad="6350" stA="50000" endA="295" endPos="92000" dist="101600" dir="5400000" sy="-100000" algn="bl" rotWithShape="0"/>
          </a:effectLst>
        </p:spPr>
      </p:pic>
      <p:sp>
        <p:nvSpPr>
          <p:cNvPr id="20" name="19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15" presetClass="entr" presetSubtype="0"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p:cTn id="73" dur="2000" fill="hold"/>
                                        <p:tgtEl>
                                          <p:spTgt spid="4"/>
                                        </p:tgtEl>
                                        <p:attrNameLst>
                                          <p:attrName>ppt_w</p:attrName>
                                        </p:attrNameLst>
                                      </p:cBhvr>
                                      <p:tavLst>
                                        <p:tav tm="0">
                                          <p:val>
                                            <p:fltVal val="0"/>
                                          </p:val>
                                        </p:tav>
                                        <p:tav tm="100000">
                                          <p:val>
                                            <p:strVal val="#ppt_w"/>
                                          </p:val>
                                        </p:tav>
                                      </p:tavLst>
                                    </p:anim>
                                    <p:anim calcmode="lin" valueType="num">
                                      <p:cBhvr>
                                        <p:cTn id="74" dur="2000" fill="hold"/>
                                        <p:tgtEl>
                                          <p:spTgt spid="4"/>
                                        </p:tgtEl>
                                        <p:attrNameLst>
                                          <p:attrName>ppt_h</p:attrName>
                                        </p:attrNameLst>
                                      </p:cBhvr>
                                      <p:tavLst>
                                        <p:tav tm="0">
                                          <p:val>
                                            <p:fltVal val="0"/>
                                          </p:val>
                                        </p:tav>
                                        <p:tav tm="100000">
                                          <p:val>
                                            <p:strVal val="#ppt_h"/>
                                          </p:val>
                                        </p:tav>
                                      </p:tavLst>
                                    </p:anim>
                                    <p:anim calcmode="lin" valueType="num">
                                      <p:cBhvr>
                                        <p:cTn id="75"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76" dur="2000" fill="hold"/>
                                        <p:tgtEl>
                                          <p:spTgt spid="4"/>
                                        </p:tgtEl>
                                        <p:attrNameLst>
                                          <p:attrName>ppt_y</p:attrName>
                                        </p:attrNameLst>
                                      </p:cBhvr>
                                      <p:tavLst>
                                        <p:tav tm="0" fmla="#ppt_y+(sin(-2*pi*(1-$))*-#ppt_x+cos(-2*pi*(1-$))*(1-#ppt_y))*(1-$)">
                                          <p:val>
                                            <p:fltVal val="0"/>
                                          </p:val>
                                        </p:tav>
                                        <p:tav tm="100000">
                                          <p:val>
                                            <p:fltVal val="1"/>
                                          </p:val>
                                        </p:tav>
                                      </p:tavLst>
                                    </p:anim>
                                  </p:childTnLst>
                                </p:cTn>
                              </p:par>
                              <p:par>
                                <p:cTn id="77" presetID="15" presetClass="entr" presetSubtype="0" fill="hold" nodeType="with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p:cTn id="79" dur="2000" fill="hold"/>
                                        <p:tgtEl>
                                          <p:spTgt spid="5"/>
                                        </p:tgtEl>
                                        <p:attrNameLst>
                                          <p:attrName>ppt_w</p:attrName>
                                        </p:attrNameLst>
                                      </p:cBhvr>
                                      <p:tavLst>
                                        <p:tav tm="0">
                                          <p:val>
                                            <p:fltVal val="0"/>
                                          </p:val>
                                        </p:tav>
                                        <p:tav tm="100000">
                                          <p:val>
                                            <p:strVal val="#ppt_w"/>
                                          </p:val>
                                        </p:tav>
                                      </p:tavLst>
                                    </p:anim>
                                    <p:anim calcmode="lin" valueType="num">
                                      <p:cBhvr>
                                        <p:cTn id="80" dur="2000" fill="hold"/>
                                        <p:tgtEl>
                                          <p:spTgt spid="5"/>
                                        </p:tgtEl>
                                        <p:attrNameLst>
                                          <p:attrName>ppt_h</p:attrName>
                                        </p:attrNameLst>
                                      </p:cBhvr>
                                      <p:tavLst>
                                        <p:tav tm="0">
                                          <p:val>
                                            <p:fltVal val="0"/>
                                          </p:val>
                                        </p:tav>
                                        <p:tav tm="100000">
                                          <p:val>
                                            <p:strVal val="#ppt_h"/>
                                          </p:val>
                                        </p:tav>
                                      </p:tavLst>
                                    </p:anim>
                                    <p:anim calcmode="lin" valueType="num">
                                      <p:cBhvr>
                                        <p:cTn id="81"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82" dur="2000" fill="hold"/>
                                        <p:tgtEl>
                                          <p:spTgt spid="5"/>
                                        </p:tgtEl>
                                        <p:attrNameLst>
                                          <p:attrName>ppt_y</p:attrName>
                                        </p:attrNameLst>
                                      </p:cBhvr>
                                      <p:tavLst>
                                        <p:tav tm="0" fmla="#ppt_y+(sin(-2*pi*(1-$))*-#ppt_x+cos(-2*pi*(1-$))*(1-#ppt_y))*(1-$)">
                                          <p:val>
                                            <p:fltVal val="0"/>
                                          </p:val>
                                        </p:tav>
                                        <p:tav tm="100000">
                                          <p:val>
                                            <p:fltVal val="1"/>
                                          </p:val>
                                        </p:tav>
                                      </p:tavLst>
                                    </p:anim>
                                  </p:childTnLst>
                                </p:cTn>
                              </p:par>
                              <p:par>
                                <p:cTn id="83" presetID="15" presetClass="entr" presetSubtype="0" fill="hold"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p:cTn id="85" dur="2000" fill="hold"/>
                                        <p:tgtEl>
                                          <p:spTgt spid="6"/>
                                        </p:tgtEl>
                                        <p:attrNameLst>
                                          <p:attrName>ppt_w</p:attrName>
                                        </p:attrNameLst>
                                      </p:cBhvr>
                                      <p:tavLst>
                                        <p:tav tm="0">
                                          <p:val>
                                            <p:fltVal val="0"/>
                                          </p:val>
                                        </p:tav>
                                        <p:tav tm="100000">
                                          <p:val>
                                            <p:strVal val="#ppt_w"/>
                                          </p:val>
                                        </p:tav>
                                      </p:tavLst>
                                    </p:anim>
                                    <p:anim calcmode="lin" valueType="num">
                                      <p:cBhvr>
                                        <p:cTn id="86" dur="2000" fill="hold"/>
                                        <p:tgtEl>
                                          <p:spTgt spid="6"/>
                                        </p:tgtEl>
                                        <p:attrNameLst>
                                          <p:attrName>ppt_h</p:attrName>
                                        </p:attrNameLst>
                                      </p:cBhvr>
                                      <p:tavLst>
                                        <p:tav tm="0">
                                          <p:val>
                                            <p:fltVal val="0"/>
                                          </p:val>
                                        </p:tav>
                                        <p:tav tm="100000">
                                          <p:val>
                                            <p:strVal val="#ppt_h"/>
                                          </p:val>
                                        </p:tav>
                                      </p:tavLst>
                                    </p:anim>
                                    <p:anim calcmode="lin" valueType="num">
                                      <p:cBhvr>
                                        <p:cTn id="87"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88" dur="2000" fill="hold"/>
                                        <p:tgtEl>
                                          <p:spTgt spid="6"/>
                                        </p:tgtEl>
                                        <p:attrNameLst>
                                          <p:attrName>ppt_y</p:attrName>
                                        </p:attrNameLst>
                                      </p:cBhvr>
                                      <p:tavLst>
                                        <p:tav tm="0" fmla="#ppt_y+(sin(-2*pi*(1-$))*-#ppt_x+cos(-2*pi*(1-$))*(1-#ppt_y))*(1-$)">
                                          <p:val>
                                            <p:fltVal val="0"/>
                                          </p:val>
                                        </p:tav>
                                        <p:tav tm="100000">
                                          <p:val>
                                            <p:fltVal val="1"/>
                                          </p:val>
                                        </p:tav>
                                      </p:tavLst>
                                    </p:anim>
                                  </p:childTnLst>
                                </p:cTn>
                              </p:par>
                              <p:par>
                                <p:cTn id="89" presetID="15" presetClass="entr" presetSubtype="0" fill="hold" nodeType="withEffect">
                                  <p:stCondLst>
                                    <p:cond delay="0"/>
                                  </p:stCondLst>
                                  <p:childTnLst>
                                    <p:set>
                                      <p:cBhvr>
                                        <p:cTn id="90" dur="1" fill="hold">
                                          <p:stCondLst>
                                            <p:cond delay="0"/>
                                          </p:stCondLst>
                                        </p:cTn>
                                        <p:tgtEl>
                                          <p:spTgt spid="7"/>
                                        </p:tgtEl>
                                        <p:attrNameLst>
                                          <p:attrName>style.visibility</p:attrName>
                                        </p:attrNameLst>
                                      </p:cBhvr>
                                      <p:to>
                                        <p:strVal val="visible"/>
                                      </p:to>
                                    </p:set>
                                    <p:anim calcmode="lin" valueType="num">
                                      <p:cBhvr>
                                        <p:cTn id="91" dur="2000" fill="hold"/>
                                        <p:tgtEl>
                                          <p:spTgt spid="7"/>
                                        </p:tgtEl>
                                        <p:attrNameLst>
                                          <p:attrName>ppt_w</p:attrName>
                                        </p:attrNameLst>
                                      </p:cBhvr>
                                      <p:tavLst>
                                        <p:tav tm="0">
                                          <p:val>
                                            <p:fltVal val="0"/>
                                          </p:val>
                                        </p:tav>
                                        <p:tav tm="100000">
                                          <p:val>
                                            <p:strVal val="#ppt_w"/>
                                          </p:val>
                                        </p:tav>
                                      </p:tavLst>
                                    </p:anim>
                                    <p:anim calcmode="lin" valueType="num">
                                      <p:cBhvr>
                                        <p:cTn id="92" dur="2000" fill="hold"/>
                                        <p:tgtEl>
                                          <p:spTgt spid="7"/>
                                        </p:tgtEl>
                                        <p:attrNameLst>
                                          <p:attrName>ppt_h</p:attrName>
                                        </p:attrNameLst>
                                      </p:cBhvr>
                                      <p:tavLst>
                                        <p:tav tm="0">
                                          <p:val>
                                            <p:fltVal val="0"/>
                                          </p:val>
                                        </p:tav>
                                        <p:tav tm="100000">
                                          <p:val>
                                            <p:strVal val="#ppt_h"/>
                                          </p:val>
                                        </p:tav>
                                      </p:tavLst>
                                    </p:anim>
                                    <p:anim calcmode="lin" valueType="num">
                                      <p:cBhvr>
                                        <p:cTn id="93"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94" dur="2000" fill="hold"/>
                                        <p:tgtEl>
                                          <p:spTgt spid="7"/>
                                        </p:tgtEl>
                                        <p:attrNameLst>
                                          <p:attrName>ppt_y</p:attrName>
                                        </p:attrNameLst>
                                      </p:cBhvr>
                                      <p:tavLst>
                                        <p:tav tm="0" fmla="#ppt_y+(sin(-2*pi*(1-$))*-#ppt_x+cos(-2*pi*(1-$))*(1-#ppt_y))*(1-$)">
                                          <p:val>
                                            <p:fltVal val="0"/>
                                          </p:val>
                                        </p:tav>
                                        <p:tav tm="100000">
                                          <p:val>
                                            <p:fltVal val="1"/>
                                          </p:val>
                                        </p:tav>
                                      </p:tavLst>
                                    </p:anim>
                                  </p:childTnLst>
                                </p:cTn>
                              </p:par>
                              <p:par>
                                <p:cTn id="95" presetID="15" presetClass="entr" presetSubtype="0" fill="hold" nodeType="withEffect">
                                  <p:stCondLst>
                                    <p:cond delay="0"/>
                                  </p:stCondLst>
                                  <p:childTnLst>
                                    <p:set>
                                      <p:cBhvr>
                                        <p:cTn id="96" dur="1" fill="hold">
                                          <p:stCondLst>
                                            <p:cond delay="0"/>
                                          </p:stCondLst>
                                        </p:cTn>
                                        <p:tgtEl>
                                          <p:spTgt spid="8"/>
                                        </p:tgtEl>
                                        <p:attrNameLst>
                                          <p:attrName>style.visibility</p:attrName>
                                        </p:attrNameLst>
                                      </p:cBhvr>
                                      <p:to>
                                        <p:strVal val="visible"/>
                                      </p:to>
                                    </p:set>
                                    <p:anim calcmode="lin" valueType="num">
                                      <p:cBhvr>
                                        <p:cTn id="97" dur="2000" fill="hold"/>
                                        <p:tgtEl>
                                          <p:spTgt spid="8"/>
                                        </p:tgtEl>
                                        <p:attrNameLst>
                                          <p:attrName>ppt_w</p:attrName>
                                        </p:attrNameLst>
                                      </p:cBhvr>
                                      <p:tavLst>
                                        <p:tav tm="0">
                                          <p:val>
                                            <p:fltVal val="0"/>
                                          </p:val>
                                        </p:tav>
                                        <p:tav tm="100000">
                                          <p:val>
                                            <p:strVal val="#ppt_w"/>
                                          </p:val>
                                        </p:tav>
                                      </p:tavLst>
                                    </p:anim>
                                    <p:anim calcmode="lin" valueType="num">
                                      <p:cBhvr>
                                        <p:cTn id="98" dur="2000" fill="hold"/>
                                        <p:tgtEl>
                                          <p:spTgt spid="8"/>
                                        </p:tgtEl>
                                        <p:attrNameLst>
                                          <p:attrName>ppt_h</p:attrName>
                                        </p:attrNameLst>
                                      </p:cBhvr>
                                      <p:tavLst>
                                        <p:tav tm="0">
                                          <p:val>
                                            <p:fltVal val="0"/>
                                          </p:val>
                                        </p:tav>
                                        <p:tav tm="100000">
                                          <p:val>
                                            <p:strVal val="#ppt_h"/>
                                          </p:val>
                                        </p:tav>
                                      </p:tavLst>
                                    </p:anim>
                                    <p:anim calcmode="lin" valueType="num">
                                      <p:cBhvr>
                                        <p:cTn id="99"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00" dur="2000" fill="hold"/>
                                        <p:tgtEl>
                                          <p:spTgt spid="8"/>
                                        </p:tgtEl>
                                        <p:attrNameLst>
                                          <p:attrName>ppt_y</p:attrName>
                                        </p:attrNameLst>
                                      </p:cBhvr>
                                      <p:tavLst>
                                        <p:tav tm="0" fmla="#ppt_y+(sin(-2*pi*(1-$))*-#ppt_x+cos(-2*pi*(1-$))*(1-#ppt_y))*(1-$)">
                                          <p:val>
                                            <p:fltVal val="0"/>
                                          </p:val>
                                        </p:tav>
                                        <p:tav tm="100000">
                                          <p:val>
                                            <p:fltVal val="1"/>
                                          </p:val>
                                        </p:tav>
                                      </p:tavLst>
                                    </p:anim>
                                  </p:childTnLst>
                                </p:cTn>
                              </p:par>
                              <p:par>
                                <p:cTn id="101" presetID="15" presetClass="entr" presetSubtype="0" fill="hold" nodeType="withEffect">
                                  <p:stCondLst>
                                    <p:cond delay="0"/>
                                  </p:stCondLst>
                                  <p:childTnLst>
                                    <p:set>
                                      <p:cBhvr>
                                        <p:cTn id="102" dur="1" fill="hold">
                                          <p:stCondLst>
                                            <p:cond delay="0"/>
                                          </p:stCondLst>
                                        </p:cTn>
                                        <p:tgtEl>
                                          <p:spTgt spid="9"/>
                                        </p:tgtEl>
                                        <p:attrNameLst>
                                          <p:attrName>style.visibility</p:attrName>
                                        </p:attrNameLst>
                                      </p:cBhvr>
                                      <p:to>
                                        <p:strVal val="visible"/>
                                      </p:to>
                                    </p:set>
                                    <p:anim calcmode="lin" valueType="num">
                                      <p:cBhvr>
                                        <p:cTn id="103" dur="2000" fill="hold"/>
                                        <p:tgtEl>
                                          <p:spTgt spid="9"/>
                                        </p:tgtEl>
                                        <p:attrNameLst>
                                          <p:attrName>ppt_w</p:attrName>
                                        </p:attrNameLst>
                                      </p:cBhvr>
                                      <p:tavLst>
                                        <p:tav tm="0">
                                          <p:val>
                                            <p:fltVal val="0"/>
                                          </p:val>
                                        </p:tav>
                                        <p:tav tm="100000">
                                          <p:val>
                                            <p:strVal val="#ppt_w"/>
                                          </p:val>
                                        </p:tav>
                                      </p:tavLst>
                                    </p:anim>
                                    <p:anim calcmode="lin" valueType="num">
                                      <p:cBhvr>
                                        <p:cTn id="104" dur="2000" fill="hold"/>
                                        <p:tgtEl>
                                          <p:spTgt spid="9"/>
                                        </p:tgtEl>
                                        <p:attrNameLst>
                                          <p:attrName>ppt_h</p:attrName>
                                        </p:attrNameLst>
                                      </p:cBhvr>
                                      <p:tavLst>
                                        <p:tav tm="0">
                                          <p:val>
                                            <p:fltVal val="0"/>
                                          </p:val>
                                        </p:tav>
                                        <p:tav tm="100000">
                                          <p:val>
                                            <p:strVal val="#ppt_h"/>
                                          </p:val>
                                        </p:tav>
                                      </p:tavLst>
                                    </p:anim>
                                    <p:anim calcmode="lin" valueType="num">
                                      <p:cBhvr>
                                        <p:cTn id="105"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06" dur="2000" fill="hold"/>
                                        <p:tgtEl>
                                          <p:spTgt spid="9"/>
                                        </p:tgtEl>
                                        <p:attrNameLst>
                                          <p:attrName>ppt_y</p:attrName>
                                        </p:attrNameLst>
                                      </p:cBhvr>
                                      <p:tavLst>
                                        <p:tav tm="0" fmla="#ppt_y+(sin(-2*pi*(1-$))*-#ppt_x+cos(-2*pi*(1-$))*(1-#ppt_y))*(1-$)">
                                          <p:val>
                                            <p:fltVal val="0"/>
                                          </p:val>
                                        </p:tav>
                                        <p:tav tm="100000">
                                          <p:val>
                                            <p:fltVal val="1"/>
                                          </p:val>
                                        </p:tav>
                                      </p:tavLst>
                                    </p:anim>
                                  </p:childTnLst>
                                </p:cTn>
                              </p:par>
                              <p:par>
                                <p:cTn id="107" presetID="15" presetClass="entr" presetSubtype="0" fill="hold"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2000" fill="hold"/>
                                        <p:tgtEl>
                                          <p:spTgt spid="10"/>
                                        </p:tgtEl>
                                        <p:attrNameLst>
                                          <p:attrName>ppt_w</p:attrName>
                                        </p:attrNameLst>
                                      </p:cBhvr>
                                      <p:tavLst>
                                        <p:tav tm="0">
                                          <p:val>
                                            <p:fltVal val="0"/>
                                          </p:val>
                                        </p:tav>
                                        <p:tav tm="100000">
                                          <p:val>
                                            <p:strVal val="#ppt_w"/>
                                          </p:val>
                                        </p:tav>
                                      </p:tavLst>
                                    </p:anim>
                                    <p:anim calcmode="lin" valueType="num">
                                      <p:cBhvr>
                                        <p:cTn id="110" dur="2000" fill="hold"/>
                                        <p:tgtEl>
                                          <p:spTgt spid="10"/>
                                        </p:tgtEl>
                                        <p:attrNameLst>
                                          <p:attrName>ppt_h</p:attrName>
                                        </p:attrNameLst>
                                      </p:cBhvr>
                                      <p:tavLst>
                                        <p:tav tm="0">
                                          <p:val>
                                            <p:fltVal val="0"/>
                                          </p:val>
                                        </p:tav>
                                        <p:tav tm="100000">
                                          <p:val>
                                            <p:strVal val="#ppt_h"/>
                                          </p:val>
                                        </p:tav>
                                      </p:tavLst>
                                    </p:anim>
                                    <p:anim calcmode="lin" valueType="num">
                                      <p:cBhvr>
                                        <p:cTn id="111"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12" dur="2000" fill="hold"/>
                                        <p:tgtEl>
                                          <p:spTgt spid="10"/>
                                        </p:tgtEl>
                                        <p:attrNameLst>
                                          <p:attrName>ppt_y</p:attrName>
                                        </p:attrNameLst>
                                      </p:cBhvr>
                                      <p:tavLst>
                                        <p:tav tm="0" fmla="#ppt_y+(sin(-2*pi*(1-$))*-#ppt_x+cos(-2*pi*(1-$))*(1-#ppt_y))*(1-$)">
                                          <p:val>
                                            <p:fltVal val="0"/>
                                          </p:val>
                                        </p:tav>
                                        <p:tav tm="100000">
                                          <p:val>
                                            <p:fltVal val="1"/>
                                          </p:val>
                                        </p:tav>
                                      </p:tavLst>
                                    </p:anim>
                                  </p:childTnLst>
                                </p:cTn>
                              </p:par>
                              <p:par>
                                <p:cTn id="113" presetID="15" presetClass="entr" presetSubtype="0" fill="hold" nodeType="withEffect">
                                  <p:stCondLst>
                                    <p:cond delay="0"/>
                                  </p:stCondLst>
                                  <p:childTnLst>
                                    <p:set>
                                      <p:cBhvr>
                                        <p:cTn id="114" dur="1" fill="hold">
                                          <p:stCondLst>
                                            <p:cond delay="0"/>
                                          </p:stCondLst>
                                        </p:cTn>
                                        <p:tgtEl>
                                          <p:spTgt spid="11"/>
                                        </p:tgtEl>
                                        <p:attrNameLst>
                                          <p:attrName>style.visibility</p:attrName>
                                        </p:attrNameLst>
                                      </p:cBhvr>
                                      <p:to>
                                        <p:strVal val="visible"/>
                                      </p:to>
                                    </p:set>
                                    <p:anim calcmode="lin" valueType="num">
                                      <p:cBhvr>
                                        <p:cTn id="115" dur="2000" fill="hold"/>
                                        <p:tgtEl>
                                          <p:spTgt spid="11"/>
                                        </p:tgtEl>
                                        <p:attrNameLst>
                                          <p:attrName>ppt_w</p:attrName>
                                        </p:attrNameLst>
                                      </p:cBhvr>
                                      <p:tavLst>
                                        <p:tav tm="0">
                                          <p:val>
                                            <p:fltVal val="0"/>
                                          </p:val>
                                        </p:tav>
                                        <p:tav tm="100000">
                                          <p:val>
                                            <p:strVal val="#ppt_w"/>
                                          </p:val>
                                        </p:tav>
                                      </p:tavLst>
                                    </p:anim>
                                    <p:anim calcmode="lin" valueType="num">
                                      <p:cBhvr>
                                        <p:cTn id="116" dur="2000" fill="hold"/>
                                        <p:tgtEl>
                                          <p:spTgt spid="11"/>
                                        </p:tgtEl>
                                        <p:attrNameLst>
                                          <p:attrName>ppt_h</p:attrName>
                                        </p:attrNameLst>
                                      </p:cBhvr>
                                      <p:tavLst>
                                        <p:tav tm="0">
                                          <p:val>
                                            <p:fltVal val="0"/>
                                          </p:val>
                                        </p:tav>
                                        <p:tav tm="100000">
                                          <p:val>
                                            <p:strVal val="#ppt_h"/>
                                          </p:val>
                                        </p:tav>
                                      </p:tavLst>
                                    </p:anim>
                                    <p:anim calcmode="lin" valueType="num">
                                      <p:cBhvr>
                                        <p:cTn id="117"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18" dur="2000" fill="hold"/>
                                        <p:tgtEl>
                                          <p:spTgt spid="11"/>
                                        </p:tgtEl>
                                        <p:attrNameLst>
                                          <p:attrName>ppt_y</p:attrName>
                                        </p:attrNameLst>
                                      </p:cBhvr>
                                      <p:tavLst>
                                        <p:tav tm="0" fmla="#ppt_y+(sin(-2*pi*(1-$))*-#ppt_x+cos(-2*pi*(1-$))*(1-#ppt_y))*(1-$)">
                                          <p:val>
                                            <p:fltVal val="0"/>
                                          </p:val>
                                        </p:tav>
                                        <p:tav tm="100000">
                                          <p:val>
                                            <p:fltVal val="1"/>
                                          </p:val>
                                        </p:tav>
                                      </p:tavLst>
                                    </p:anim>
                                  </p:childTnLst>
                                </p:cTn>
                              </p:par>
                              <p:par>
                                <p:cTn id="119" presetID="15" presetClass="entr" presetSubtype="0" fill="hold"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p:cTn id="121" dur="2000" fill="hold"/>
                                        <p:tgtEl>
                                          <p:spTgt spid="12"/>
                                        </p:tgtEl>
                                        <p:attrNameLst>
                                          <p:attrName>ppt_w</p:attrName>
                                        </p:attrNameLst>
                                      </p:cBhvr>
                                      <p:tavLst>
                                        <p:tav tm="0">
                                          <p:val>
                                            <p:fltVal val="0"/>
                                          </p:val>
                                        </p:tav>
                                        <p:tav tm="100000">
                                          <p:val>
                                            <p:strVal val="#ppt_w"/>
                                          </p:val>
                                        </p:tav>
                                      </p:tavLst>
                                    </p:anim>
                                    <p:anim calcmode="lin" valueType="num">
                                      <p:cBhvr>
                                        <p:cTn id="122" dur="2000" fill="hold"/>
                                        <p:tgtEl>
                                          <p:spTgt spid="12"/>
                                        </p:tgtEl>
                                        <p:attrNameLst>
                                          <p:attrName>ppt_h</p:attrName>
                                        </p:attrNameLst>
                                      </p:cBhvr>
                                      <p:tavLst>
                                        <p:tav tm="0">
                                          <p:val>
                                            <p:fltVal val="0"/>
                                          </p:val>
                                        </p:tav>
                                        <p:tav tm="100000">
                                          <p:val>
                                            <p:strVal val="#ppt_h"/>
                                          </p:val>
                                        </p:tav>
                                      </p:tavLst>
                                    </p:anim>
                                    <p:anim calcmode="lin" valueType="num">
                                      <p:cBhvr>
                                        <p:cTn id="12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24" dur="2000" fill="hold"/>
                                        <p:tgtEl>
                                          <p:spTgt spid="12"/>
                                        </p:tgtEl>
                                        <p:attrNameLst>
                                          <p:attrName>ppt_y</p:attrName>
                                        </p:attrNameLst>
                                      </p:cBhvr>
                                      <p:tavLst>
                                        <p:tav tm="0" fmla="#ppt_y+(sin(-2*pi*(1-$))*-#ppt_x+cos(-2*pi*(1-$))*(1-#ppt_y))*(1-$)">
                                          <p:val>
                                            <p:fltVal val="0"/>
                                          </p:val>
                                        </p:tav>
                                        <p:tav tm="100000">
                                          <p:val>
                                            <p:fltVal val="1"/>
                                          </p:val>
                                        </p:tav>
                                      </p:tavLst>
                                    </p:anim>
                                  </p:childTnLst>
                                </p:cTn>
                              </p:par>
                              <p:par>
                                <p:cTn id="125" presetID="15" presetClass="entr" presetSubtype="0" fill="hold" nodeType="withEffect">
                                  <p:stCondLst>
                                    <p:cond delay="0"/>
                                  </p:stCondLst>
                                  <p:childTnLst>
                                    <p:set>
                                      <p:cBhvr>
                                        <p:cTn id="126" dur="1" fill="hold">
                                          <p:stCondLst>
                                            <p:cond delay="0"/>
                                          </p:stCondLst>
                                        </p:cTn>
                                        <p:tgtEl>
                                          <p:spTgt spid="13"/>
                                        </p:tgtEl>
                                        <p:attrNameLst>
                                          <p:attrName>style.visibility</p:attrName>
                                        </p:attrNameLst>
                                      </p:cBhvr>
                                      <p:to>
                                        <p:strVal val="visible"/>
                                      </p:to>
                                    </p:set>
                                    <p:anim calcmode="lin" valueType="num">
                                      <p:cBhvr>
                                        <p:cTn id="127" dur="2000" fill="hold"/>
                                        <p:tgtEl>
                                          <p:spTgt spid="13"/>
                                        </p:tgtEl>
                                        <p:attrNameLst>
                                          <p:attrName>ppt_w</p:attrName>
                                        </p:attrNameLst>
                                      </p:cBhvr>
                                      <p:tavLst>
                                        <p:tav tm="0">
                                          <p:val>
                                            <p:fltVal val="0"/>
                                          </p:val>
                                        </p:tav>
                                        <p:tav tm="100000">
                                          <p:val>
                                            <p:strVal val="#ppt_w"/>
                                          </p:val>
                                        </p:tav>
                                      </p:tavLst>
                                    </p:anim>
                                    <p:anim calcmode="lin" valueType="num">
                                      <p:cBhvr>
                                        <p:cTn id="128" dur="2000" fill="hold"/>
                                        <p:tgtEl>
                                          <p:spTgt spid="13"/>
                                        </p:tgtEl>
                                        <p:attrNameLst>
                                          <p:attrName>ppt_h</p:attrName>
                                        </p:attrNameLst>
                                      </p:cBhvr>
                                      <p:tavLst>
                                        <p:tav tm="0">
                                          <p:val>
                                            <p:fltVal val="0"/>
                                          </p:val>
                                        </p:tav>
                                        <p:tav tm="100000">
                                          <p:val>
                                            <p:strVal val="#ppt_h"/>
                                          </p:val>
                                        </p:tav>
                                      </p:tavLst>
                                    </p:anim>
                                    <p:anim calcmode="lin" valueType="num">
                                      <p:cBhvr>
                                        <p:cTn id="129"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30" dur="2000" fill="hold"/>
                                        <p:tgtEl>
                                          <p:spTgt spid="13"/>
                                        </p:tgtEl>
                                        <p:attrNameLst>
                                          <p:attrName>ppt_y</p:attrName>
                                        </p:attrNameLst>
                                      </p:cBhvr>
                                      <p:tavLst>
                                        <p:tav tm="0" fmla="#ppt_y+(sin(-2*pi*(1-$))*-#ppt_x+cos(-2*pi*(1-$))*(1-#ppt_y))*(1-$)">
                                          <p:val>
                                            <p:fltVal val="0"/>
                                          </p:val>
                                        </p:tav>
                                        <p:tav tm="100000">
                                          <p:val>
                                            <p:fltVal val="1"/>
                                          </p:val>
                                        </p:tav>
                                      </p:tavLst>
                                    </p:anim>
                                  </p:childTnLst>
                                </p:cTn>
                              </p:par>
                              <p:par>
                                <p:cTn id="131" presetID="15" presetClass="entr" presetSubtype="0" fill="hold" nodeType="withEffect">
                                  <p:stCondLst>
                                    <p:cond delay="0"/>
                                  </p:stCondLst>
                                  <p:childTnLst>
                                    <p:set>
                                      <p:cBhvr>
                                        <p:cTn id="132" dur="1" fill="hold">
                                          <p:stCondLst>
                                            <p:cond delay="0"/>
                                          </p:stCondLst>
                                        </p:cTn>
                                        <p:tgtEl>
                                          <p:spTgt spid="14"/>
                                        </p:tgtEl>
                                        <p:attrNameLst>
                                          <p:attrName>style.visibility</p:attrName>
                                        </p:attrNameLst>
                                      </p:cBhvr>
                                      <p:to>
                                        <p:strVal val="visible"/>
                                      </p:to>
                                    </p:set>
                                    <p:anim calcmode="lin" valueType="num">
                                      <p:cBhvr>
                                        <p:cTn id="133" dur="2000" fill="hold"/>
                                        <p:tgtEl>
                                          <p:spTgt spid="14"/>
                                        </p:tgtEl>
                                        <p:attrNameLst>
                                          <p:attrName>ppt_w</p:attrName>
                                        </p:attrNameLst>
                                      </p:cBhvr>
                                      <p:tavLst>
                                        <p:tav tm="0">
                                          <p:val>
                                            <p:fltVal val="0"/>
                                          </p:val>
                                        </p:tav>
                                        <p:tav tm="100000">
                                          <p:val>
                                            <p:strVal val="#ppt_w"/>
                                          </p:val>
                                        </p:tav>
                                      </p:tavLst>
                                    </p:anim>
                                    <p:anim calcmode="lin" valueType="num">
                                      <p:cBhvr>
                                        <p:cTn id="134" dur="2000" fill="hold"/>
                                        <p:tgtEl>
                                          <p:spTgt spid="14"/>
                                        </p:tgtEl>
                                        <p:attrNameLst>
                                          <p:attrName>ppt_h</p:attrName>
                                        </p:attrNameLst>
                                      </p:cBhvr>
                                      <p:tavLst>
                                        <p:tav tm="0">
                                          <p:val>
                                            <p:fltVal val="0"/>
                                          </p:val>
                                        </p:tav>
                                        <p:tav tm="100000">
                                          <p:val>
                                            <p:strVal val="#ppt_h"/>
                                          </p:val>
                                        </p:tav>
                                      </p:tavLst>
                                    </p:anim>
                                    <p:anim calcmode="lin" valueType="num">
                                      <p:cBhvr>
                                        <p:cTn id="135"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36" dur="2000" fill="hold"/>
                                        <p:tgtEl>
                                          <p:spTgt spid="14"/>
                                        </p:tgtEl>
                                        <p:attrNameLst>
                                          <p:attrName>ppt_y</p:attrName>
                                        </p:attrNameLst>
                                      </p:cBhvr>
                                      <p:tavLst>
                                        <p:tav tm="0" fmla="#ppt_y+(sin(-2*pi*(1-$))*-#ppt_x+cos(-2*pi*(1-$))*(1-#ppt_y))*(1-$)">
                                          <p:val>
                                            <p:fltVal val="0"/>
                                          </p:val>
                                        </p:tav>
                                        <p:tav tm="100000">
                                          <p:val>
                                            <p:fltVal val="1"/>
                                          </p:val>
                                        </p:tav>
                                      </p:tavLst>
                                    </p:anim>
                                  </p:childTnLst>
                                </p:cTn>
                              </p:par>
                              <p:par>
                                <p:cTn id="137" presetID="15" presetClass="entr" presetSubtype="0" fill="hold" nodeType="withEffect">
                                  <p:stCondLst>
                                    <p:cond delay="0"/>
                                  </p:stCondLst>
                                  <p:childTnLst>
                                    <p:set>
                                      <p:cBhvr>
                                        <p:cTn id="138" dur="1" fill="hold">
                                          <p:stCondLst>
                                            <p:cond delay="0"/>
                                          </p:stCondLst>
                                        </p:cTn>
                                        <p:tgtEl>
                                          <p:spTgt spid="15"/>
                                        </p:tgtEl>
                                        <p:attrNameLst>
                                          <p:attrName>style.visibility</p:attrName>
                                        </p:attrNameLst>
                                      </p:cBhvr>
                                      <p:to>
                                        <p:strVal val="visible"/>
                                      </p:to>
                                    </p:set>
                                    <p:anim calcmode="lin" valueType="num">
                                      <p:cBhvr>
                                        <p:cTn id="139" dur="2000" fill="hold"/>
                                        <p:tgtEl>
                                          <p:spTgt spid="15"/>
                                        </p:tgtEl>
                                        <p:attrNameLst>
                                          <p:attrName>ppt_w</p:attrName>
                                        </p:attrNameLst>
                                      </p:cBhvr>
                                      <p:tavLst>
                                        <p:tav tm="0">
                                          <p:val>
                                            <p:fltVal val="0"/>
                                          </p:val>
                                        </p:tav>
                                        <p:tav tm="100000">
                                          <p:val>
                                            <p:strVal val="#ppt_w"/>
                                          </p:val>
                                        </p:tav>
                                      </p:tavLst>
                                    </p:anim>
                                    <p:anim calcmode="lin" valueType="num">
                                      <p:cBhvr>
                                        <p:cTn id="140" dur="2000" fill="hold"/>
                                        <p:tgtEl>
                                          <p:spTgt spid="15"/>
                                        </p:tgtEl>
                                        <p:attrNameLst>
                                          <p:attrName>ppt_h</p:attrName>
                                        </p:attrNameLst>
                                      </p:cBhvr>
                                      <p:tavLst>
                                        <p:tav tm="0">
                                          <p:val>
                                            <p:fltVal val="0"/>
                                          </p:val>
                                        </p:tav>
                                        <p:tav tm="100000">
                                          <p:val>
                                            <p:strVal val="#ppt_h"/>
                                          </p:val>
                                        </p:tav>
                                      </p:tavLst>
                                    </p:anim>
                                    <p:anim calcmode="lin" valueType="num">
                                      <p:cBhvr>
                                        <p:cTn id="141"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42" dur="2000" fill="hold"/>
                                        <p:tgtEl>
                                          <p:spTgt spid="15"/>
                                        </p:tgtEl>
                                        <p:attrNameLst>
                                          <p:attrName>ppt_y</p:attrName>
                                        </p:attrNameLst>
                                      </p:cBhvr>
                                      <p:tavLst>
                                        <p:tav tm="0" fmla="#ppt_y+(sin(-2*pi*(1-$))*-#ppt_x+cos(-2*pi*(1-$))*(1-#ppt_y))*(1-$)">
                                          <p:val>
                                            <p:fltVal val="0"/>
                                          </p:val>
                                        </p:tav>
                                        <p:tav tm="100000">
                                          <p:val>
                                            <p:fltVal val="1"/>
                                          </p:val>
                                        </p:tav>
                                      </p:tavLst>
                                    </p:anim>
                                  </p:childTnLst>
                                </p:cTn>
                              </p:par>
                              <p:par>
                                <p:cTn id="143" presetID="15" presetClass="entr" presetSubtype="0" fill="hold" nodeType="withEffect">
                                  <p:stCondLst>
                                    <p:cond delay="0"/>
                                  </p:stCondLst>
                                  <p:childTnLst>
                                    <p:set>
                                      <p:cBhvr>
                                        <p:cTn id="144" dur="1" fill="hold">
                                          <p:stCondLst>
                                            <p:cond delay="0"/>
                                          </p:stCondLst>
                                        </p:cTn>
                                        <p:tgtEl>
                                          <p:spTgt spid="16"/>
                                        </p:tgtEl>
                                        <p:attrNameLst>
                                          <p:attrName>style.visibility</p:attrName>
                                        </p:attrNameLst>
                                      </p:cBhvr>
                                      <p:to>
                                        <p:strVal val="visible"/>
                                      </p:to>
                                    </p:set>
                                    <p:anim calcmode="lin" valueType="num">
                                      <p:cBhvr>
                                        <p:cTn id="145" dur="2000" fill="hold"/>
                                        <p:tgtEl>
                                          <p:spTgt spid="16"/>
                                        </p:tgtEl>
                                        <p:attrNameLst>
                                          <p:attrName>ppt_w</p:attrName>
                                        </p:attrNameLst>
                                      </p:cBhvr>
                                      <p:tavLst>
                                        <p:tav tm="0">
                                          <p:val>
                                            <p:fltVal val="0"/>
                                          </p:val>
                                        </p:tav>
                                        <p:tav tm="100000">
                                          <p:val>
                                            <p:strVal val="#ppt_w"/>
                                          </p:val>
                                        </p:tav>
                                      </p:tavLst>
                                    </p:anim>
                                    <p:anim calcmode="lin" valueType="num">
                                      <p:cBhvr>
                                        <p:cTn id="146" dur="2000" fill="hold"/>
                                        <p:tgtEl>
                                          <p:spTgt spid="16"/>
                                        </p:tgtEl>
                                        <p:attrNameLst>
                                          <p:attrName>ppt_h</p:attrName>
                                        </p:attrNameLst>
                                      </p:cBhvr>
                                      <p:tavLst>
                                        <p:tav tm="0">
                                          <p:val>
                                            <p:fltVal val="0"/>
                                          </p:val>
                                        </p:tav>
                                        <p:tav tm="100000">
                                          <p:val>
                                            <p:strVal val="#ppt_h"/>
                                          </p:val>
                                        </p:tav>
                                      </p:tavLst>
                                    </p:anim>
                                    <p:anim calcmode="lin" valueType="num">
                                      <p:cBhvr>
                                        <p:cTn id="147"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48" dur="2000" fill="hold"/>
                                        <p:tgtEl>
                                          <p:spTgt spid="16"/>
                                        </p:tgtEl>
                                        <p:attrNameLst>
                                          <p:attrName>ppt_y</p:attrName>
                                        </p:attrNameLst>
                                      </p:cBhvr>
                                      <p:tavLst>
                                        <p:tav tm="0" fmla="#ppt_y+(sin(-2*pi*(1-$))*-#ppt_x+cos(-2*pi*(1-$))*(1-#ppt_y))*(1-$)">
                                          <p:val>
                                            <p:fltVal val="0"/>
                                          </p:val>
                                        </p:tav>
                                        <p:tav tm="100000">
                                          <p:val>
                                            <p:fltVal val="1"/>
                                          </p:val>
                                        </p:tav>
                                      </p:tavLst>
                                    </p:anim>
                                  </p:childTnLst>
                                </p:cTn>
                              </p:par>
                              <p:par>
                                <p:cTn id="149" presetID="15" presetClass="entr" presetSubtype="0" fill="hold" nodeType="withEffect">
                                  <p:stCondLst>
                                    <p:cond delay="0"/>
                                  </p:stCondLst>
                                  <p:childTnLst>
                                    <p:set>
                                      <p:cBhvr>
                                        <p:cTn id="150" dur="1" fill="hold">
                                          <p:stCondLst>
                                            <p:cond delay="0"/>
                                          </p:stCondLst>
                                        </p:cTn>
                                        <p:tgtEl>
                                          <p:spTgt spid="17"/>
                                        </p:tgtEl>
                                        <p:attrNameLst>
                                          <p:attrName>style.visibility</p:attrName>
                                        </p:attrNameLst>
                                      </p:cBhvr>
                                      <p:to>
                                        <p:strVal val="visible"/>
                                      </p:to>
                                    </p:set>
                                    <p:anim calcmode="lin" valueType="num">
                                      <p:cBhvr>
                                        <p:cTn id="151" dur="2000" fill="hold"/>
                                        <p:tgtEl>
                                          <p:spTgt spid="17"/>
                                        </p:tgtEl>
                                        <p:attrNameLst>
                                          <p:attrName>ppt_w</p:attrName>
                                        </p:attrNameLst>
                                      </p:cBhvr>
                                      <p:tavLst>
                                        <p:tav tm="0">
                                          <p:val>
                                            <p:fltVal val="0"/>
                                          </p:val>
                                        </p:tav>
                                        <p:tav tm="100000">
                                          <p:val>
                                            <p:strVal val="#ppt_w"/>
                                          </p:val>
                                        </p:tav>
                                      </p:tavLst>
                                    </p:anim>
                                    <p:anim calcmode="lin" valueType="num">
                                      <p:cBhvr>
                                        <p:cTn id="152" dur="2000" fill="hold"/>
                                        <p:tgtEl>
                                          <p:spTgt spid="17"/>
                                        </p:tgtEl>
                                        <p:attrNameLst>
                                          <p:attrName>ppt_h</p:attrName>
                                        </p:attrNameLst>
                                      </p:cBhvr>
                                      <p:tavLst>
                                        <p:tav tm="0">
                                          <p:val>
                                            <p:fltVal val="0"/>
                                          </p:val>
                                        </p:tav>
                                        <p:tav tm="100000">
                                          <p:val>
                                            <p:strVal val="#ppt_h"/>
                                          </p:val>
                                        </p:tav>
                                      </p:tavLst>
                                    </p:anim>
                                    <p:anim calcmode="lin" valueType="num">
                                      <p:cBhvr>
                                        <p:cTn id="153"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54" dur="2000" fill="hold"/>
                                        <p:tgtEl>
                                          <p:spTgt spid="17"/>
                                        </p:tgtEl>
                                        <p:attrNameLst>
                                          <p:attrName>ppt_y</p:attrName>
                                        </p:attrNameLst>
                                      </p:cBhvr>
                                      <p:tavLst>
                                        <p:tav tm="0" fmla="#ppt_y+(sin(-2*pi*(1-$))*-#ppt_x+cos(-2*pi*(1-$))*(1-#ppt_y))*(1-$)">
                                          <p:val>
                                            <p:fltVal val="0"/>
                                          </p:val>
                                        </p:tav>
                                        <p:tav tm="100000">
                                          <p:val>
                                            <p:fltVal val="1"/>
                                          </p:val>
                                        </p:tav>
                                      </p:tavLst>
                                    </p:anim>
                                  </p:childTnLst>
                                </p:cTn>
                              </p:par>
                              <p:par>
                                <p:cTn id="155" presetID="15" presetClass="entr" presetSubtype="0" fill="hold" nodeType="withEffect">
                                  <p:stCondLst>
                                    <p:cond delay="0"/>
                                  </p:stCondLst>
                                  <p:childTnLst>
                                    <p:set>
                                      <p:cBhvr>
                                        <p:cTn id="156" dur="1" fill="hold">
                                          <p:stCondLst>
                                            <p:cond delay="0"/>
                                          </p:stCondLst>
                                        </p:cTn>
                                        <p:tgtEl>
                                          <p:spTgt spid="18"/>
                                        </p:tgtEl>
                                        <p:attrNameLst>
                                          <p:attrName>style.visibility</p:attrName>
                                        </p:attrNameLst>
                                      </p:cBhvr>
                                      <p:to>
                                        <p:strVal val="visible"/>
                                      </p:to>
                                    </p:set>
                                    <p:anim calcmode="lin" valueType="num">
                                      <p:cBhvr>
                                        <p:cTn id="157" dur="2000" fill="hold"/>
                                        <p:tgtEl>
                                          <p:spTgt spid="18"/>
                                        </p:tgtEl>
                                        <p:attrNameLst>
                                          <p:attrName>ppt_w</p:attrName>
                                        </p:attrNameLst>
                                      </p:cBhvr>
                                      <p:tavLst>
                                        <p:tav tm="0">
                                          <p:val>
                                            <p:fltVal val="0"/>
                                          </p:val>
                                        </p:tav>
                                        <p:tav tm="100000">
                                          <p:val>
                                            <p:strVal val="#ppt_w"/>
                                          </p:val>
                                        </p:tav>
                                      </p:tavLst>
                                    </p:anim>
                                    <p:anim calcmode="lin" valueType="num">
                                      <p:cBhvr>
                                        <p:cTn id="158" dur="2000" fill="hold"/>
                                        <p:tgtEl>
                                          <p:spTgt spid="18"/>
                                        </p:tgtEl>
                                        <p:attrNameLst>
                                          <p:attrName>ppt_h</p:attrName>
                                        </p:attrNameLst>
                                      </p:cBhvr>
                                      <p:tavLst>
                                        <p:tav tm="0">
                                          <p:val>
                                            <p:fltVal val="0"/>
                                          </p:val>
                                        </p:tav>
                                        <p:tav tm="100000">
                                          <p:val>
                                            <p:strVal val="#ppt_h"/>
                                          </p:val>
                                        </p:tav>
                                      </p:tavLst>
                                    </p:anim>
                                    <p:anim calcmode="lin" valueType="num">
                                      <p:cBhvr>
                                        <p:cTn id="159"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60" dur="2000" fill="hold"/>
                                        <p:tgtEl>
                                          <p:spTgt spid="18"/>
                                        </p:tgtEl>
                                        <p:attrNameLst>
                                          <p:attrName>ppt_y</p:attrName>
                                        </p:attrNameLst>
                                      </p:cBhvr>
                                      <p:tavLst>
                                        <p:tav tm="0" fmla="#ppt_y+(sin(-2*pi*(1-$))*-#ppt_x+cos(-2*pi*(1-$))*(1-#ppt_y))*(1-$)">
                                          <p:val>
                                            <p:fltVal val="0"/>
                                          </p:val>
                                        </p:tav>
                                        <p:tav tm="100000">
                                          <p:val>
                                            <p:fltVal val="1"/>
                                          </p:val>
                                        </p:tav>
                                      </p:tavLst>
                                    </p:anim>
                                  </p:childTnLst>
                                </p:cTn>
                              </p:par>
                              <p:par>
                                <p:cTn id="161" presetID="15" presetClass="entr" presetSubtype="0" fill="hold" nodeType="withEffect">
                                  <p:stCondLst>
                                    <p:cond delay="0"/>
                                  </p:stCondLst>
                                  <p:childTnLst>
                                    <p:set>
                                      <p:cBhvr>
                                        <p:cTn id="162" dur="1" fill="hold">
                                          <p:stCondLst>
                                            <p:cond delay="0"/>
                                          </p:stCondLst>
                                        </p:cTn>
                                        <p:tgtEl>
                                          <p:spTgt spid="19"/>
                                        </p:tgtEl>
                                        <p:attrNameLst>
                                          <p:attrName>style.visibility</p:attrName>
                                        </p:attrNameLst>
                                      </p:cBhvr>
                                      <p:to>
                                        <p:strVal val="visible"/>
                                      </p:to>
                                    </p:set>
                                    <p:anim calcmode="lin" valueType="num">
                                      <p:cBhvr>
                                        <p:cTn id="163" dur="2000" fill="hold"/>
                                        <p:tgtEl>
                                          <p:spTgt spid="19"/>
                                        </p:tgtEl>
                                        <p:attrNameLst>
                                          <p:attrName>ppt_w</p:attrName>
                                        </p:attrNameLst>
                                      </p:cBhvr>
                                      <p:tavLst>
                                        <p:tav tm="0">
                                          <p:val>
                                            <p:fltVal val="0"/>
                                          </p:val>
                                        </p:tav>
                                        <p:tav tm="100000">
                                          <p:val>
                                            <p:strVal val="#ppt_w"/>
                                          </p:val>
                                        </p:tav>
                                      </p:tavLst>
                                    </p:anim>
                                    <p:anim calcmode="lin" valueType="num">
                                      <p:cBhvr>
                                        <p:cTn id="164" dur="2000" fill="hold"/>
                                        <p:tgtEl>
                                          <p:spTgt spid="19"/>
                                        </p:tgtEl>
                                        <p:attrNameLst>
                                          <p:attrName>ppt_h</p:attrName>
                                        </p:attrNameLst>
                                      </p:cBhvr>
                                      <p:tavLst>
                                        <p:tav tm="0">
                                          <p:val>
                                            <p:fltVal val="0"/>
                                          </p:val>
                                        </p:tav>
                                        <p:tav tm="100000">
                                          <p:val>
                                            <p:strVal val="#ppt_h"/>
                                          </p:val>
                                        </p:tav>
                                      </p:tavLst>
                                    </p:anim>
                                    <p:anim calcmode="lin" valueType="num">
                                      <p:cBhvr>
                                        <p:cTn id="165" dur="2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166" dur="2000" fill="hold"/>
                                        <p:tgtEl>
                                          <p:spTgt spid="19"/>
                                        </p:tgtEl>
                                        <p:attrNameLst>
                                          <p:attrName>ppt_y</p:attrName>
                                        </p:attrNameLst>
                                      </p:cBhvr>
                                      <p:tavLst>
                                        <p:tav tm="0" fmla="#ppt_y+(sin(-2*pi*(1-$))*-#ppt_x+cos(-2*pi*(1-$))*(1-#ppt_y))*(1-$)">
                                          <p:val>
                                            <p:fltVal val="0"/>
                                          </p:val>
                                        </p:tav>
                                        <p:tav tm="100000">
                                          <p:val>
                                            <p:fltVal val="1"/>
                                          </p:val>
                                        </p:tav>
                                      </p:tavLst>
                                    </p:anim>
                                  </p:childTnLst>
                                </p:cTn>
                              </p:par>
                              <p:par>
                                <p:cTn id="167" presetID="8" presetClass="emph" presetSubtype="0" autoRev="1" fill="hold"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5"/>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6"/>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7"/>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8"/>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9"/>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0"/>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1"/>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12"/>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3"/>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14"/>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15"/>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16"/>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17"/>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18"/>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19"/>
                                        </p:tgtEl>
                                        <p:attrNameLst>
                                          <p:attrName>r</p:attrName>
                                        </p:attrNameLst>
                                      </p:cBhvr>
                                    </p:animRot>
                                  </p:childTnLst>
                                </p:cTn>
                              </p:par>
                            </p:childTnLst>
                          </p:cTn>
                        </p:par>
                        <p:par>
                          <p:cTn id="199" fill="hold">
                            <p:stCondLst>
                              <p:cond delay="4000"/>
                            </p:stCondLst>
                            <p:childTnLst>
                              <p:par>
                                <p:cTn id="200" presetID="2" presetClass="exit" presetSubtype="12" fill="hold"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0-ppt_w/2"/>
                                          </p:val>
                                        </p:tav>
                                      </p:tavLst>
                                    </p:anim>
                                    <p:anim calcmode="lin" valueType="num">
                                      <p:cBhvr additive="base">
                                        <p:cTn id="206" dur="2000"/>
                                        <p:tgtEl>
                                          <p:spTgt spid="5"/>
                                        </p:tgtEl>
                                        <p:attrNameLst>
                                          <p:attrName>ppt_y</p:attrName>
                                        </p:attrNameLst>
                                      </p:cBhvr>
                                      <p:tavLst>
                                        <p:tav tm="0">
                                          <p:val>
                                            <p:strVal val="ppt_y"/>
                                          </p:val>
                                        </p:tav>
                                        <p:tav tm="100000">
                                          <p:val>
                                            <p:strVal val="1+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6"/>
                                        </p:tgtEl>
                                        <p:attrNameLst>
                                          <p:attrName>ppt_x</p:attrName>
                                        </p:attrNameLst>
                                      </p:cBhvr>
                                      <p:tavLst>
                                        <p:tav tm="0">
                                          <p:val>
                                            <p:strVal val="ppt_x"/>
                                          </p:val>
                                        </p:tav>
                                        <p:tav tm="100000">
                                          <p:val>
                                            <p:strVal val="0-ppt_w/2"/>
                                          </p:val>
                                        </p:tav>
                                      </p:tavLst>
                                    </p:anim>
                                    <p:anim calcmode="lin" valueType="num">
                                      <p:cBhvr additive="base">
                                        <p:cTn id="210" dur="2000"/>
                                        <p:tgtEl>
                                          <p:spTgt spid="6"/>
                                        </p:tgtEl>
                                        <p:attrNameLst>
                                          <p:attrName>ppt_y</p:attrName>
                                        </p:attrNameLst>
                                      </p:cBhvr>
                                      <p:tavLst>
                                        <p:tav tm="0">
                                          <p:val>
                                            <p:strVal val="ppt_y"/>
                                          </p:val>
                                        </p:tav>
                                        <p:tav tm="100000">
                                          <p:val>
                                            <p:strVal val="1+ppt_h/2"/>
                                          </p:val>
                                        </p:tav>
                                      </p:tavLst>
                                    </p:anim>
                                    <p:set>
                                      <p:cBhvr>
                                        <p:cTn id="211" dur="1" fill="hold">
                                          <p:stCondLst>
                                            <p:cond delay="1999"/>
                                          </p:stCondLst>
                                        </p:cTn>
                                        <p:tgtEl>
                                          <p:spTgt spid="6"/>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7"/>
                                        </p:tgtEl>
                                        <p:attrNameLst>
                                          <p:attrName>ppt_x</p:attrName>
                                        </p:attrNameLst>
                                      </p:cBhvr>
                                      <p:tavLst>
                                        <p:tav tm="0">
                                          <p:val>
                                            <p:strVal val="ppt_x"/>
                                          </p:val>
                                        </p:tav>
                                        <p:tav tm="100000">
                                          <p:val>
                                            <p:strVal val="0-ppt_w/2"/>
                                          </p:val>
                                        </p:tav>
                                      </p:tavLst>
                                    </p:anim>
                                    <p:anim calcmode="lin" valueType="num">
                                      <p:cBhvr additive="base">
                                        <p:cTn id="214" dur="2000"/>
                                        <p:tgtEl>
                                          <p:spTgt spid="7"/>
                                        </p:tgtEl>
                                        <p:attrNameLst>
                                          <p:attrName>ppt_y</p:attrName>
                                        </p:attrNameLst>
                                      </p:cBhvr>
                                      <p:tavLst>
                                        <p:tav tm="0">
                                          <p:val>
                                            <p:strVal val="ppt_y"/>
                                          </p:val>
                                        </p:tav>
                                        <p:tav tm="100000">
                                          <p:val>
                                            <p:strVal val="1+ppt_h/2"/>
                                          </p:val>
                                        </p:tav>
                                      </p:tavLst>
                                    </p:anim>
                                    <p:set>
                                      <p:cBhvr>
                                        <p:cTn id="215" dur="1" fill="hold">
                                          <p:stCondLst>
                                            <p:cond delay="1999"/>
                                          </p:stCondLst>
                                        </p:cTn>
                                        <p:tgtEl>
                                          <p:spTgt spid="7"/>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8"/>
                                        </p:tgtEl>
                                        <p:attrNameLst>
                                          <p:attrName>ppt_x</p:attrName>
                                        </p:attrNameLst>
                                      </p:cBhvr>
                                      <p:tavLst>
                                        <p:tav tm="0">
                                          <p:val>
                                            <p:strVal val="ppt_x"/>
                                          </p:val>
                                        </p:tav>
                                        <p:tav tm="100000">
                                          <p:val>
                                            <p:strVal val="0-ppt_w/2"/>
                                          </p:val>
                                        </p:tav>
                                      </p:tavLst>
                                    </p:anim>
                                    <p:anim calcmode="lin" valueType="num">
                                      <p:cBhvr additive="base">
                                        <p:cTn id="218" dur="2000"/>
                                        <p:tgtEl>
                                          <p:spTgt spid="8"/>
                                        </p:tgtEl>
                                        <p:attrNameLst>
                                          <p:attrName>ppt_y</p:attrName>
                                        </p:attrNameLst>
                                      </p:cBhvr>
                                      <p:tavLst>
                                        <p:tav tm="0">
                                          <p:val>
                                            <p:strVal val="ppt_y"/>
                                          </p:val>
                                        </p:tav>
                                        <p:tav tm="100000">
                                          <p:val>
                                            <p:strVal val="1+ppt_h/2"/>
                                          </p:val>
                                        </p:tav>
                                      </p:tavLst>
                                    </p:anim>
                                    <p:set>
                                      <p:cBhvr>
                                        <p:cTn id="219" dur="1" fill="hold">
                                          <p:stCondLst>
                                            <p:cond delay="1999"/>
                                          </p:stCondLst>
                                        </p:cTn>
                                        <p:tgtEl>
                                          <p:spTgt spid="8"/>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9"/>
                                        </p:tgtEl>
                                        <p:attrNameLst>
                                          <p:attrName>ppt_x</p:attrName>
                                        </p:attrNameLst>
                                      </p:cBhvr>
                                      <p:tavLst>
                                        <p:tav tm="0">
                                          <p:val>
                                            <p:strVal val="ppt_x"/>
                                          </p:val>
                                        </p:tav>
                                        <p:tav tm="100000">
                                          <p:val>
                                            <p:strVal val="0-ppt_w/2"/>
                                          </p:val>
                                        </p:tav>
                                      </p:tavLst>
                                    </p:anim>
                                    <p:anim calcmode="lin" valueType="num">
                                      <p:cBhvr additive="base">
                                        <p:cTn id="222" dur="2000"/>
                                        <p:tgtEl>
                                          <p:spTgt spid="9"/>
                                        </p:tgtEl>
                                        <p:attrNameLst>
                                          <p:attrName>ppt_y</p:attrName>
                                        </p:attrNameLst>
                                      </p:cBhvr>
                                      <p:tavLst>
                                        <p:tav tm="0">
                                          <p:val>
                                            <p:strVal val="ppt_y"/>
                                          </p:val>
                                        </p:tav>
                                        <p:tav tm="100000">
                                          <p:val>
                                            <p:strVal val="1+ppt_h/2"/>
                                          </p:val>
                                        </p:tav>
                                      </p:tavLst>
                                    </p:anim>
                                    <p:set>
                                      <p:cBhvr>
                                        <p:cTn id="223" dur="1" fill="hold">
                                          <p:stCondLst>
                                            <p:cond delay="1999"/>
                                          </p:stCondLst>
                                        </p:cTn>
                                        <p:tgtEl>
                                          <p:spTgt spid="9"/>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0-ppt_w/2"/>
                                          </p:val>
                                        </p:tav>
                                      </p:tavLst>
                                    </p:anim>
                                    <p:anim calcmode="lin" valueType="num">
                                      <p:cBhvr additive="base">
                                        <p:cTn id="226" dur="2000"/>
                                        <p:tgtEl>
                                          <p:spTgt spid="10"/>
                                        </p:tgtEl>
                                        <p:attrNameLst>
                                          <p:attrName>ppt_y</p:attrName>
                                        </p:attrNameLst>
                                      </p:cBhvr>
                                      <p:tavLst>
                                        <p:tav tm="0">
                                          <p:val>
                                            <p:strVal val="ppt_y"/>
                                          </p:val>
                                        </p:tav>
                                        <p:tav tm="100000">
                                          <p:val>
                                            <p:strVal val="1+ppt_h/2"/>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0-ppt_w/2"/>
                                          </p:val>
                                        </p:tav>
                                      </p:tavLst>
                                    </p:anim>
                                    <p:anim calcmode="lin" valueType="num">
                                      <p:cBhvr additive="base">
                                        <p:cTn id="230" dur="2000"/>
                                        <p:tgtEl>
                                          <p:spTgt spid="11"/>
                                        </p:tgtEl>
                                        <p:attrNameLst>
                                          <p:attrName>ppt_y</p:attrName>
                                        </p:attrNameLst>
                                      </p:cBhvr>
                                      <p:tavLst>
                                        <p:tav tm="0">
                                          <p:val>
                                            <p:strVal val="ppt_y"/>
                                          </p:val>
                                        </p:tav>
                                        <p:tav tm="100000">
                                          <p:val>
                                            <p:strVal val="1+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12"/>
                                        </p:tgtEl>
                                        <p:attrNameLst>
                                          <p:attrName>ppt_x</p:attrName>
                                        </p:attrNameLst>
                                      </p:cBhvr>
                                      <p:tavLst>
                                        <p:tav tm="0">
                                          <p:val>
                                            <p:strVal val="ppt_x"/>
                                          </p:val>
                                        </p:tav>
                                        <p:tav tm="100000">
                                          <p:val>
                                            <p:strVal val="0-ppt_w/2"/>
                                          </p:val>
                                        </p:tav>
                                      </p:tavLst>
                                    </p:anim>
                                    <p:anim calcmode="lin" valueType="num">
                                      <p:cBhvr additive="base">
                                        <p:cTn id="234" dur="2000"/>
                                        <p:tgtEl>
                                          <p:spTgt spid="12"/>
                                        </p:tgtEl>
                                        <p:attrNameLst>
                                          <p:attrName>ppt_y</p:attrName>
                                        </p:attrNameLst>
                                      </p:cBhvr>
                                      <p:tavLst>
                                        <p:tav tm="0">
                                          <p:val>
                                            <p:strVal val="ppt_y"/>
                                          </p:val>
                                        </p:tav>
                                        <p:tav tm="100000">
                                          <p:val>
                                            <p:strVal val="1+ppt_h/2"/>
                                          </p:val>
                                        </p:tav>
                                      </p:tavLst>
                                    </p:anim>
                                    <p:set>
                                      <p:cBhvr>
                                        <p:cTn id="235" dur="1" fill="hold">
                                          <p:stCondLst>
                                            <p:cond delay="1999"/>
                                          </p:stCondLst>
                                        </p:cTn>
                                        <p:tgtEl>
                                          <p:spTgt spid="12"/>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13"/>
                                        </p:tgtEl>
                                        <p:attrNameLst>
                                          <p:attrName>ppt_x</p:attrName>
                                        </p:attrNameLst>
                                      </p:cBhvr>
                                      <p:tavLst>
                                        <p:tav tm="0">
                                          <p:val>
                                            <p:strVal val="ppt_x"/>
                                          </p:val>
                                        </p:tav>
                                        <p:tav tm="100000">
                                          <p:val>
                                            <p:strVal val="0-ppt_w/2"/>
                                          </p:val>
                                        </p:tav>
                                      </p:tavLst>
                                    </p:anim>
                                    <p:anim calcmode="lin" valueType="num">
                                      <p:cBhvr additive="base">
                                        <p:cTn id="238" dur="2000"/>
                                        <p:tgtEl>
                                          <p:spTgt spid="13"/>
                                        </p:tgtEl>
                                        <p:attrNameLst>
                                          <p:attrName>ppt_y</p:attrName>
                                        </p:attrNameLst>
                                      </p:cBhvr>
                                      <p:tavLst>
                                        <p:tav tm="0">
                                          <p:val>
                                            <p:strVal val="ppt_y"/>
                                          </p:val>
                                        </p:tav>
                                        <p:tav tm="100000">
                                          <p:val>
                                            <p:strVal val="1+ppt_h/2"/>
                                          </p:val>
                                        </p:tav>
                                      </p:tavLst>
                                    </p:anim>
                                    <p:set>
                                      <p:cBhvr>
                                        <p:cTn id="239" dur="1" fill="hold">
                                          <p:stCondLst>
                                            <p:cond delay="1999"/>
                                          </p:stCondLst>
                                        </p:cTn>
                                        <p:tgtEl>
                                          <p:spTgt spid="13"/>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4"/>
                                        </p:tgtEl>
                                        <p:attrNameLst>
                                          <p:attrName>ppt_x</p:attrName>
                                        </p:attrNameLst>
                                      </p:cBhvr>
                                      <p:tavLst>
                                        <p:tav tm="0">
                                          <p:val>
                                            <p:strVal val="ppt_x"/>
                                          </p:val>
                                        </p:tav>
                                        <p:tav tm="100000">
                                          <p:val>
                                            <p:strVal val="0-ppt_w/2"/>
                                          </p:val>
                                        </p:tav>
                                      </p:tavLst>
                                    </p:anim>
                                    <p:anim calcmode="lin" valueType="num">
                                      <p:cBhvr additive="base">
                                        <p:cTn id="242" dur="2000"/>
                                        <p:tgtEl>
                                          <p:spTgt spid="14"/>
                                        </p:tgtEl>
                                        <p:attrNameLst>
                                          <p:attrName>ppt_y</p:attrName>
                                        </p:attrNameLst>
                                      </p:cBhvr>
                                      <p:tavLst>
                                        <p:tav tm="0">
                                          <p:val>
                                            <p:strVal val="ppt_y"/>
                                          </p:val>
                                        </p:tav>
                                        <p:tav tm="100000">
                                          <p:val>
                                            <p:strVal val="1+ppt_h/2"/>
                                          </p:val>
                                        </p:tav>
                                      </p:tavLst>
                                    </p:anim>
                                    <p:set>
                                      <p:cBhvr>
                                        <p:cTn id="243" dur="1" fill="hold">
                                          <p:stCondLst>
                                            <p:cond delay="1999"/>
                                          </p:stCondLst>
                                        </p:cTn>
                                        <p:tgtEl>
                                          <p:spTgt spid="14"/>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5"/>
                                        </p:tgtEl>
                                        <p:attrNameLst>
                                          <p:attrName>ppt_x</p:attrName>
                                        </p:attrNameLst>
                                      </p:cBhvr>
                                      <p:tavLst>
                                        <p:tav tm="0">
                                          <p:val>
                                            <p:strVal val="ppt_x"/>
                                          </p:val>
                                        </p:tav>
                                        <p:tav tm="100000">
                                          <p:val>
                                            <p:strVal val="0-ppt_w/2"/>
                                          </p:val>
                                        </p:tav>
                                      </p:tavLst>
                                    </p:anim>
                                    <p:anim calcmode="lin" valueType="num">
                                      <p:cBhvr additive="base">
                                        <p:cTn id="246" dur="2000"/>
                                        <p:tgtEl>
                                          <p:spTgt spid="15"/>
                                        </p:tgtEl>
                                        <p:attrNameLst>
                                          <p:attrName>ppt_y</p:attrName>
                                        </p:attrNameLst>
                                      </p:cBhvr>
                                      <p:tavLst>
                                        <p:tav tm="0">
                                          <p:val>
                                            <p:strVal val="ppt_y"/>
                                          </p:val>
                                        </p:tav>
                                        <p:tav tm="100000">
                                          <p:val>
                                            <p:strVal val="1+ppt_h/2"/>
                                          </p:val>
                                        </p:tav>
                                      </p:tavLst>
                                    </p:anim>
                                    <p:set>
                                      <p:cBhvr>
                                        <p:cTn id="247" dur="1" fill="hold">
                                          <p:stCondLst>
                                            <p:cond delay="1999"/>
                                          </p:stCondLst>
                                        </p:cTn>
                                        <p:tgtEl>
                                          <p:spTgt spid="15"/>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16"/>
                                        </p:tgtEl>
                                        <p:attrNameLst>
                                          <p:attrName>ppt_x</p:attrName>
                                        </p:attrNameLst>
                                      </p:cBhvr>
                                      <p:tavLst>
                                        <p:tav tm="0">
                                          <p:val>
                                            <p:strVal val="ppt_x"/>
                                          </p:val>
                                        </p:tav>
                                        <p:tav tm="100000">
                                          <p:val>
                                            <p:strVal val="0-ppt_w/2"/>
                                          </p:val>
                                        </p:tav>
                                      </p:tavLst>
                                    </p:anim>
                                    <p:anim calcmode="lin" valueType="num">
                                      <p:cBhvr additive="base">
                                        <p:cTn id="250" dur="2000"/>
                                        <p:tgtEl>
                                          <p:spTgt spid="16"/>
                                        </p:tgtEl>
                                        <p:attrNameLst>
                                          <p:attrName>ppt_y</p:attrName>
                                        </p:attrNameLst>
                                      </p:cBhvr>
                                      <p:tavLst>
                                        <p:tav tm="0">
                                          <p:val>
                                            <p:strVal val="ppt_y"/>
                                          </p:val>
                                        </p:tav>
                                        <p:tav tm="100000">
                                          <p:val>
                                            <p:strVal val="1+ppt_h/2"/>
                                          </p:val>
                                        </p:tav>
                                      </p:tavLst>
                                    </p:anim>
                                    <p:set>
                                      <p:cBhvr>
                                        <p:cTn id="251" dur="1" fill="hold">
                                          <p:stCondLst>
                                            <p:cond delay="1999"/>
                                          </p:stCondLst>
                                        </p:cTn>
                                        <p:tgtEl>
                                          <p:spTgt spid="16"/>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17"/>
                                        </p:tgtEl>
                                        <p:attrNameLst>
                                          <p:attrName>ppt_x</p:attrName>
                                        </p:attrNameLst>
                                      </p:cBhvr>
                                      <p:tavLst>
                                        <p:tav tm="0">
                                          <p:val>
                                            <p:strVal val="ppt_x"/>
                                          </p:val>
                                        </p:tav>
                                        <p:tav tm="100000">
                                          <p:val>
                                            <p:strVal val="0-ppt_w/2"/>
                                          </p:val>
                                        </p:tav>
                                      </p:tavLst>
                                    </p:anim>
                                    <p:anim calcmode="lin" valueType="num">
                                      <p:cBhvr additive="base">
                                        <p:cTn id="254" dur="2000"/>
                                        <p:tgtEl>
                                          <p:spTgt spid="17"/>
                                        </p:tgtEl>
                                        <p:attrNameLst>
                                          <p:attrName>ppt_y</p:attrName>
                                        </p:attrNameLst>
                                      </p:cBhvr>
                                      <p:tavLst>
                                        <p:tav tm="0">
                                          <p:val>
                                            <p:strVal val="ppt_y"/>
                                          </p:val>
                                        </p:tav>
                                        <p:tav tm="100000">
                                          <p:val>
                                            <p:strVal val="1+ppt_h/2"/>
                                          </p:val>
                                        </p:tav>
                                      </p:tavLst>
                                    </p:anim>
                                    <p:set>
                                      <p:cBhvr>
                                        <p:cTn id="255" dur="1" fill="hold">
                                          <p:stCondLst>
                                            <p:cond delay="1999"/>
                                          </p:stCondLst>
                                        </p:cTn>
                                        <p:tgtEl>
                                          <p:spTgt spid="17"/>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0-ppt_w/2"/>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0-ppt_w/2"/>
                                          </p:val>
                                        </p:tav>
                                      </p:tavLst>
                                    </p:anim>
                                    <p:anim calcmode="lin" valueType="num">
                                      <p:cBhvr additive="base">
                                        <p:cTn id="262" dur="2000"/>
                                        <p:tgtEl>
                                          <p:spTgt spid="19"/>
                                        </p:tgtEl>
                                        <p:attrNameLst>
                                          <p:attrName>ppt_y</p:attrName>
                                        </p:attrNameLst>
                                      </p:cBhvr>
                                      <p:tavLst>
                                        <p:tav tm="0">
                                          <p:val>
                                            <p:strVal val="ppt_y"/>
                                          </p:val>
                                        </p:tav>
                                        <p:tav tm="100000">
                                          <p:val>
                                            <p:strVal val="1+ppt_h/2"/>
                                          </p:val>
                                        </p:tav>
                                      </p:tavLst>
                                    </p:anim>
                                    <p:set>
                                      <p:cBhvr>
                                        <p:cTn id="263" dur="1" fill="hold">
                                          <p:stCondLst>
                                            <p:cond delay="1999"/>
                                          </p:stCondLst>
                                        </p:cTn>
                                        <p:tgtEl>
                                          <p:spTgt spid="19"/>
                                        </p:tgtEl>
                                        <p:attrNameLst>
                                          <p:attrName>style.visibility</p:attrName>
                                        </p:attrNameLst>
                                      </p:cBhvr>
                                      <p:to>
                                        <p:strVal val="hidden"/>
                                      </p:to>
                                    </p:set>
                                  </p:childTnLst>
                                </p:cTn>
                              </p:par>
                              <p:par>
                                <p:cTn id="264" presetID="8" presetClass="emph" presetSubtype="0" autoRev="1" fill="hold" nodeType="withEffect">
                                  <p:stCondLst>
                                    <p:cond delay="0"/>
                                  </p:stCondLst>
                                  <p:childTnLst>
                                    <p:animRot by="21600000">
                                      <p:cBhvr>
                                        <p:cTn id="265" dur="2000" fill="hold"/>
                                        <p:tgtEl>
                                          <p:spTgt spid="4"/>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5"/>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6"/>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8"/>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9"/>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0"/>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2"/>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3"/>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4"/>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5"/>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6"/>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9"/>
                                        </p:tgtEl>
                                        <p:attrNameLst>
                                          <p:attrName>r</p:attrName>
                                        </p:attrNameLst>
                                      </p:cBhvr>
                                    </p:animRot>
                                  </p:childTnLst>
                                </p:cTn>
                              </p:par>
                              <p:par>
                                <p:cTn id="296" presetID="2" presetClass="entr" presetSubtype="3"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additive="base">
                                        <p:cTn id="298" dur="2000" fill="hold"/>
                                        <p:tgtEl>
                                          <p:spTgt spid="2"/>
                                        </p:tgtEl>
                                        <p:attrNameLst>
                                          <p:attrName>ppt_x</p:attrName>
                                        </p:attrNameLst>
                                      </p:cBhvr>
                                      <p:tavLst>
                                        <p:tav tm="0">
                                          <p:val>
                                            <p:strVal val="1+#ppt_w/2"/>
                                          </p:val>
                                        </p:tav>
                                        <p:tav tm="100000">
                                          <p:val>
                                            <p:strVal val="#ppt_x"/>
                                          </p:val>
                                        </p:tav>
                                      </p:tavLst>
                                    </p:anim>
                                    <p:anim calcmode="lin" valueType="num">
                                      <p:cBhvr additive="base">
                                        <p:cTn id="299"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5000">
              <a:srgbClr val="FF0000"/>
            </a:gs>
            <a:gs pos="50000">
              <a:srgbClr val="3333CC">
                <a:shade val="67500"/>
                <a:satMod val="115000"/>
              </a:srgbClr>
            </a:gs>
            <a:gs pos="100000">
              <a:srgbClr val="3333CC">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236232_kwiaty_bukiet_chabry_mak.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10" name="9 Imagen" descr="estrellas-brillantes-png-17.png"/>
          <p:cNvPicPr>
            <a:picLocks noChangeAspect="1"/>
          </p:cNvPicPr>
          <p:nvPr/>
        </p:nvPicPr>
        <p:blipFill>
          <a:blip r:embed="rId4">
            <a:duotone>
              <a:schemeClr val="accent1">
                <a:shade val="45000"/>
                <a:satMod val="135000"/>
              </a:schemeClr>
              <a:prstClr val="white"/>
            </a:duotone>
            <a:lum contrast="40000"/>
          </a:blip>
          <a:stretch>
            <a:fillRect/>
          </a:stretch>
        </p:blipFill>
        <p:spPr>
          <a:xfrm>
            <a:off x="4500562" y="0"/>
            <a:ext cx="1071570" cy="1013014"/>
          </a:xfrm>
          <a:prstGeom prst="rect">
            <a:avLst/>
          </a:prstGeom>
        </p:spPr>
      </p:pic>
      <p:pic>
        <p:nvPicPr>
          <p:cNvPr id="11" name="10 Imagen" descr="estrellas-brillantes-png-17.png"/>
          <p:cNvPicPr>
            <a:picLocks noChangeAspect="1"/>
          </p:cNvPicPr>
          <p:nvPr/>
        </p:nvPicPr>
        <p:blipFill>
          <a:blip r:embed="rId4">
            <a:duotone>
              <a:schemeClr val="accent2">
                <a:shade val="45000"/>
                <a:satMod val="135000"/>
              </a:schemeClr>
              <a:prstClr val="white"/>
            </a:duotone>
            <a:lum bright="-10000" contrast="40000"/>
          </a:blip>
          <a:stretch>
            <a:fillRect/>
          </a:stretch>
        </p:blipFill>
        <p:spPr>
          <a:xfrm>
            <a:off x="3500430" y="0"/>
            <a:ext cx="1071570" cy="1013014"/>
          </a:xfrm>
          <a:prstGeom prst="rect">
            <a:avLst/>
          </a:prstGeom>
        </p:spPr>
      </p:pic>
      <p:pic>
        <p:nvPicPr>
          <p:cNvPr id="12" name="11 Imagen" descr="estrellas-brillantes-png-17.png"/>
          <p:cNvPicPr>
            <a:picLocks noChangeAspect="1"/>
          </p:cNvPicPr>
          <p:nvPr/>
        </p:nvPicPr>
        <p:blipFill>
          <a:blip r:embed="rId4">
            <a:duotone>
              <a:schemeClr val="accent1">
                <a:shade val="45000"/>
                <a:satMod val="135000"/>
              </a:schemeClr>
              <a:prstClr val="white"/>
            </a:duotone>
            <a:lum contrast="40000"/>
          </a:blip>
          <a:stretch>
            <a:fillRect/>
          </a:stretch>
        </p:blipFill>
        <p:spPr>
          <a:xfrm>
            <a:off x="4500562" y="928676"/>
            <a:ext cx="1071570" cy="1013014"/>
          </a:xfrm>
          <a:prstGeom prst="rect">
            <a:avLst/>
          </a:prstGeom>
        </p:spPr>
      </p:pic>
      <p:pic>
        <p:nvPicPr>
          <p:cNvPr id="13" name="12 Imagen" descr="estrellas-brillantes-png-17.png"/>
          <p:cNvPicPr>
            <a:picLocks noChangeAspect="1"/>
          </p:cNvPicPr>
          <p:nvPr/>
        </p:nvPicPr>
        <p:blipFill>
          <a:blip r:embed="rId4">
            <a:duotone>
              <a:schemeClr val="accent2">
                <a:shade val="45000"/>
                <a:satMod val="135000"/>
              </a:schemeClr>
              <a:prstClr val="white"/>
            </a:duotone>
            <a:lum bright="-10000" contrast="40000"/>
          </a:blip>
          <a:stretch>
            <a:fillRect/>
          </a:stretch>
        </p:blipFill>
        <p:spPr>
          <a:xfrm>
            <a:off x="3500430" y="928676"/>
            <a:ext cx="1071570" cy="1013014"/>
          </a:xfrm>
          <a:prstGeom prst="rect">
            <a:avLst/>
          </a:prstGeom>
        </p:spPr>
      </p:pic>
      <p:pic>
        <p:nvPicPr>
          <p:cNvPr id="14" name="13 Imagen" descr="estrellas-brillantes-png-17.png"/>
          <p:cNvPicPr>
            <a:picLocks noChangeAspect="1"/>
          </p:cNvPicPr>
          <p:nvPr/>
        </p:nvPicPr>
        <p:blipFill>
          <a:blip r:embed="rId4">
            <a:duotone>
              <a:schemeClr val="accent1">
                <a:shade val="45000"/>
                <a:satMod val="135000"/>
              </a:schemeClr>
              <a:prstClr val="white"/>
            </a:duotone>
            <a:lum contrast="40000"/>
          </a:blip>
          <a:stretch>
            <a:fillRect/>
          </a:stretch>
        </p:blipFill>
        <p:spPr>
          <a:xfrm>
            <a:off x="4500562" y="1643074"/>
            <a:ext cx="1071570" cy="1013014"/>
          </a:xfrm>
          <a:prstGeom prst="rect">
            <a:avLst/>
          </a:prstGeom>
        </p:spPr>
      </p:pic>
      <p:pic>
        <p:nvPicPr>
          <p:cNvPr id="15" name="14 Imagen" descr="estrellas-brillantes-png-17.png"/>
          <p:cNvPicPr>
            <a:picLocks noChangeAspect="1"/>
          </p:cNvPicPr>
          <p:nvPr/>
        </p:nvPicPr>
        <p:blipFill>
          <a:blip r:embed="rId4">
            <a:duotone>
              <a:schemeClr val="accent2">
                <a:shade val="45000"/>
                <a:satMod val="135000"/>
              </a:schemeClr>
              <a:prstClr val="white"/>
            </a:duotone>
            <a:lum bright="-10000" contrast="40000"/>
          </a:blip>
          <a:stretch>
            <a:fillRect/>
          </a:stretch>
        </p:blipFill>
        <p:spPr>
          <a:xfrm>
            <a:off x="3500430" y="1643074"/>
            <a:ext cx="1071570" cy="1013014"/>
          </a:xfrm>
          <a:prstGeom prst="rect">
            <a:avLst/>
          </a:prstGeom>
        </p:spPr>
      </p:pic>
      <p:pic>
        <p:nvPicPr>
          <p:cNvPr id="16" name="15 Imagen" descr="estrellas-brillantes-png-17.png"/>
          <p:cNvPicPr>
            <a:picLocks noChangeAspect="1"/>
          </p:cNvPicPr>
          <p:nvPr/>
        </p:nvPicPr>
        <p:blipFill>
          <a:blip r:embed="rId4">
            <a:duotone>
              <a:schemeClr val="accent1">
                <a:shade val="45000"/>
                <a:satMod val="135000"/>
              </a:schemeClr>
              <a:prstClr val="white"/>
            </a:duotone>
            <a:lum contrast="40000"/>
          </a:blip>
          <a:stretch>
            <a:fillRect/>
          </a:stretch>
        </p:blipFill>
        <p:spPr>
          <a:xfrm>
            <a:off x="4500562" y="2571750"/>
            <a:ext cx="1071570" cy="1013014"/>
          </a:xfrm>
          <a:prstGeom prst="rect">
            <a:avLst/>
          </a:prstGeom>
        </p:spPr>
      </p:pic>
      <p:pic>
        <p:nvPicPr>
          <p:cNvPr id="17" name="16 Imagen" descr="estrellas-brillantes-png-17.png"/>
          <p:cNvPicPr>
            <a:picLocks noChangeAspect="1"/>
          </p:cNvPicPr>
          <p:nvPr/>
        </p:nvPicPr>
        <p:blipFill>
          <a:blip r:embed="rId4">
            <a:duotone>
              <a:schemeClr val="accent2">
                <a:shade val="45000"/>
                <a:satMod val="135000"/>
              </a:schemeClr>
              <a:prstClr val="white"/>
            </a:duotone>
            <a:lum bright="-10000" contrast="40000"/>
          </a:blip>
          <a:stretch>
            <a:fillRect/>
          </a:stretch>
        </p:blipFill>
        <p:spPr>
          <a:xfrm>
            <a:off x="3500430" y="2571750"/>
            <a:ext cx="1071570" cy="1013014"/>
          </a:xfrm>
          <a:prstGeom prst="rect">
            <a:avLst/>
          </a:prstGeom>
        </p:spPr>
      </p:pic>
      <p:pic>
        <p:nvPicPr>
          <p:cNvPr id="18" name="17 Imagen" descr="estrellas-brillantes-png-17.png"/>
          <p:cNvPicPr>
            <a:picLocks noChangeAspect="1"/>
          </p:cNvPicPr>
          <p:nvPr/>
        </p:nvPicPr>
        <p:blipFill>
          <a:blip r:embed="rId4">
            <a:duotone>
              <a:schemeClr val="accent1">
                <a:shade val="45000"/>
                <a:satMod val="135000"/>
              </a:schemeClr>
              <a:prstClr val="white"/>
            </a:duotone>
            <a:lum contrast="40000"/>
          </a:blip>
          <a:stretch>
            <a:fillRect/>
          </a:stretch>
        </p:blipFill>
        <p:spPr>
          <a:xfrm>
            <a:off x="4500562" y="3357586"/>
            <a:ext cx="1071570" cy="1013014"/>
          </a:xfrm>
          <a:prstGeom prst="rect">
            <a:avLst/>
          </a:prstGeom>
        </p:spPr>
      </p:pic>
      <p:pic>
        <p:nvPicPr>
          <p:cNvPr id="19" name="18 Imagen" descr="estrellas-brillantes-png-17.png"/>
          <p:cNvPicPr>
            <a:picLocks noChangeAspect="1"/>
          </p:cNvPicPr>
          <p:nvPr/>
        </p:nvPicPr>
        <p:blipFill>
          <a:blip r:embed="rId4">
            <a:duotone>
              <a:schemeClr val="accent2">
                <a:shade val="45000"/>
                <a:satMod val="135000"/>
              </a:schemeClr>
              <a:prstClr val="white"/>
            </a:duotone>
            <a:lum bright="-10000" contrast="40000"/>
          </a:blip>
          <a:stretch>
            <a:fillRect/>
          </a:stretch>
        </p:blipFill>
        <p:spPr>
          <a:xfrm>
            <a:off x="3500430" y="3357586"/>
            <a:ext cx="1071570" cy="1013014"/>
          </a:xfrm>
          <a:prstGeom prst="rect">
            <a:avLst/>
          </a:prstGeom>
        </p:spPr>
      </p:pic>
      <p:pic>
        <p:nvPicPr>
          <p:cNvPr id="20" name="19 Imagen" descr="estrellas-brillantes-png-17.png"/>
          <p:cNvPicPr>
            <a:picLocks noChangeAspect="1"/>
          </p:cNvPicPr>
          <p:nvPr/>
        </p:nvPicPr>
        <p:blipFill>
          <a:blip r:embed="rId4">
            <a:duotone>
              <a:schemeClr val="accent1">
                <a:shade val="45000"/>
                <a:satMod val="135000"/>
              </a:schemeClr>
              <a:prstClr val="white"/>
            </a:duotone>
            <a:lum contrast="40000"/>
          </a:blip>
          <a:stretch>
            <a:fillRect/>
          </a:stretch>
        </p:blipFill>
        <p:spPr>
          <a:xfrm>
            <a:off x="4500562" y="4286262"/>
            <a:ext cx="1071570" cy="1013014"/>
          </a:xfrm>
          <a:prstGeom prst="rect">
            <a:avLst/>
          </a:prstGeom>
        </p:spPr>
      </p:pic>
      <p:pic>
        <p:nvPicPr>
          <p:cNvPr id="21" name="20 Imagen" descr="estrellas-brillantes-png-17.png"/>
          <p:cNvPicPr>
            <a:picLocks noChangeAspect="1"/>
          </p:cNvPicPr>
          <p:nvPr/>
        </p:nvPicPr>
        <p:blipFill>
          <a:blip r:embed="rId4">
            <a:duotone>
              <a:schemeClr val="accent2">
                <a:shade val="45000"/>
                <a:satMod val="135000"/>
              </a:schemeClr>
              <a:prstClr val="white"/>
            </a:duotone>
            <a:lum bright="-10000" contrast="40000"/>
          </a:blip>
          <a:stretch>
            <a:fillRect/>
          </a:stretch>
        </p:blipFill>
        <p:spPr>
          <a:xfrm>
            <a:off x="3500430" y="4286262"/>
            <a:ext cx="1071570" cy="1013014"/>
          </a:xfrm>
          <a:prstGeom prst="rect">
            <a:avLst/>
          </a:prstGeom>
        </p:spPr>
      </p:pic>
      <p:sp>
        <p:nvSpPr>
          <p:cNvPr id="22" name="21 Rectángulo"/>
          <p:cNvSpPr/>
          <p:nvPr/>
        </p:nvSpPr>
        <p:spPr>
          <a:xfrm>
            <a:off x="-285784" y="-357208"/>
            <a:ext cx="9787006" cy="585791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11"/>
                                        </p:tgtEl>
                                        <p:attrNameLst>
                                          <p:attrName>style.visibility</p:attrName>
                                        </p:attrNameLst>
                                      </p:cBhvr>
                                      <p:to>
                                        <p:strVal val="visible"/>
                                      </p:to>
                                    </p:set>
                                    <p:anim calcmode="lin" valueType="num">
                                      <p:cBhvr additive="base">
                                        <p:cTn id="9" dur="2000" fill="hold"/>
                                        <p:tgtEl>
                                          <p:spTgt spid="11"/>
                                        </p:tgtEl>
                                        <p:attrNameLst>
                                          <p:attrName>ppt_x</p:attrName>
                                        </p:attrNameLst>
                                      </p:cBhvr>
                                      <p:tavLst>
                                        <p:tav tm="0">
                                          <p:val>
                                            <p:strVal val="0-#ppt_w/2"/>
                                          </p:val>
                                        </p:tav>
                                        <p:tav tm="100000">
                                          <p:val>
                                            <p:strVal val="#ppt_x"/>
                                          </p:val>
                                        </p:tav>
                                      </p:tavLst>
                                    </p:anim>
                                    <p:anim calcmode="lin" valueType="num">
                                      <p:cBhvr additive="base">
                                        <p:cTn id="10" dur="2000" fill="hold"/>
                                        <p:tgtEl>
                                          <p:spTgt spid="11"/>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2000" fill="hold"/>
                                        <p:tgtEl>
                                          <p:spTgt spid="13"/>
                                        </p:tgtEl>
                                        <p:attrNameLst>
                                          <p:attrName>ppt_x</p:attrName>
                                        </p:attrNameLst>
                                      </p:cBhvr>
                                      <p:tavLst>
                                        <p:tav tm="0">
                                          <p:val>
                                            <p:strVal val="0-#ppt_w/2"/>
                                          </p:val>
                                        </p:tav>
                                        <p:tav tm="100000">
                                          <p:val>
                                            <p:strVal val="#ppt_x"/>
                                          </p:val>
                                        </p:tav>
                                      </p:tavLst>
                                    </p:anim>
                                    <p:anim calcmode="lin" valueType="num">
                                      <p:cBhvr additive="base">
                                        <p:cTn id="14" dur="20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0-#ppt_w/2"/>
                                          </p:val>
                                        </p:tav>
                                        <p:tav tm="100000">
                                          <p:val>
                                            <p:strVal val="#ppt_x"/>
                                          </p:val>
                                        </p:tav>
                                      </p:tavLst>
                                    </p:anim>
                                    <p:anim calcmode="lin" valueType="num">
                                      <p:cBhvr additive="base">
                                        <p:cTn id="18" dur="20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0-#ppt_w/2"/>
                                          </p:val>
                                        </p:tav>
                                        <p:tav tm="100000">
                                          <p:val>
                                            <p:strVal val="#ppt_x"/>
                                          </p:val>
                                        </p:tav>
                                      </p:tavLst>
                                    </p:anim>
                                    <p:anim calcmode="lin" valueType="num">
                                      <p:cBhvr additive="base">
                                        <p:cTn id="22" dur="2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0-#ppt_w/2"/>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2000" fill="hold"/>
                                        <p:tgtEl>
                                          <p:spTgt spid="21"/>
                                        </p:tgtEl>
                                        <p:attrNameLst>
                                          <p:attrName>ppt_x</p:attrName>
                                        </p:attrNameLst>
                                      </p:cBhvr>
                                      <p:tavLst>
                                        <p:tav tm="0">
                                          <p:val>
                                            <p:strVal val="0-#ppt_w/2"/>
                                          </p:val>
                                        </p:tav>
                                        <p:tav tm="100000">
                                          <p:val>
                                            <p:strVal val="#ppt_x"/>
                                          </p:val>
                                        </p:tav>
                                      </p:tavLst>
                                    </p:anim>
                                    <p:anim calcmode="lin" valueType="num">
                                      <p:cBhvr additive="base">
                                        <p:cTn id="30" dur="20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1+#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2000" fill="hold"/>
                                        <p:tgtEl>
                                          <p:spTgt spid="16"/>
                                        </p:tgtEl>
                                        <p:attrNameLst>
                                          <p:attrName>ppt_x</p:attrName>
                                        </p:attrNameLst>
                                      </p:cBhvr>
                                      <p:tavLst>
                                        <p:tav tm="0">
                                          <p:val>
                                            <p:strVal val="1+#ppt_w/2"/>
                                          </p:val>
                                        </p:tav>
                                        <p:tav tm="100000">
                                          <p:val>
                                            <p:strVal val="#ppt_x"/>
                                          </p:val>
                                        </p:tav>
                                      </p:tavLst>
                                    </p:anim>
                                    <p:anim calcmode="lin" valueType="num">
                                      <p:cBhvr additive="base">
                                        <p:cTn id="46" dur="2000" fill="hold"/>
                                        <p:tgtEl>
                                          <p:spTgt spid="16"/>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1+#ppt_w/2"/>
                                          </p:val>
                                        </p:tav>
                                        <p:tav tm="100000">
                                          <p:val>
                                            <p:strVal val="#ppt_x"/>
                                          </p:val>
                                        </p:tav>
                                      </p:tavLst>
                                    </p:anim>
                                    <p:anim calcmode="lin" valueType="num">
                                      <p:cBhvr additive="base">
                                        <p:cTn id="50" dur="2000" fill="hold"/>
                                        <p:tgtEl>
                                          <p:spTgt spid="18"/>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1+#ppt_w/2"/>
                                          </p:val>
                                        </p:tav>
                                        <p:tav tm="100000">
                                          <p:val>
                                            <p:strVal val="#ppt_x"/>
                                          </p:val>
                                        </p:tav>
                                      </p:tavLst>
                                    </p:anim>
                                    <p:anim calcmode="lin" valueType="num">
                                      <p:cBhvr additive="base">
                                        <p:cTn id="54" dur="2000" fill="hold"/>
                                        <p:tgtEl>
                                          <p:spTgt spid="20"/>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13"/>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1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9"/>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21"/>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2"/>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20"/>
                                        </p:tgtEl>
                                        <p:attrNameLst>
                                          <p:attrName>r</p:attrName>
                                        </p:attrNameLst>
                                      </p:cBhvr>
                                    </p:animRot>
                                  </p:childTnLst>
                                </p:cTn>
                              </p:par>
                            </p:childTnLst>
                          </p:cTn>
                        </p:par>
                        <p:par>
                          <p:cTn id="79" fill="hold">
                            <p:stCondLst>
                              <p:cond delay="4000"/>
                            </p:stCondLst>
                            <p:childTnLst>
                              <p:par>
                                <p:cTn id="80" presetID="2" presetClass="exit" presetSubtype="4" fill="hold" nodeType="afterEffect">
                                  <p:stCondLst>
                                    <p:cond delay="0"/>
                                  </p:stCondLst>
                                  <p:childTnLst>
                                    <p:anim calcmode="lin" valueType="num">
                                      <p:cBhvr additive="base">
                                        <p:cTn id="81" dur="2000"/>
                                        <p:tgtEl>
                                          <p:spTgt spid="11"/>
                                        </p:tgtEl>
                                        <p:attrNameLst>
                                          <p:attrName>ppt_x</p:attrName>
                                        </p:attrNameLst>
                                      </p:cBhvr>
                                      <p:tavLst>
                                        <p:tav tm="0">
                                          <p:val>
                                            <p:strVal val="ppt_x"/>
                                          </p:val>
                                        </p:tav>
                                        <p:tav tm="100000">
                                          <p:val>
                                            <p:strVal val="ppt_x"/>
                                          </p:val>
                                        </p:tav>
                                      </p:tavLst>
                                    </p:anim>
                                    <p:anim calcmode="lin" valueType="num">
                                      <p:cBhvr additive="base">
                                        <p:cTn id="82" dur="2000"/>
                                        <p:tgtEl>
                                          <p:spTgt spid="11"/>
                                        </p:tgtEl>
                                        <p:attrNameLst>
                                          <p:attrName>ppt_y</p:attrName>
                                        </p:attrNameLst>
                                      </p:cBhvr>
                                      <p:tavLst>
                                        <p:tav tm="0">
                                          <p:val>
                                            <p:strVal val="ppt_y"/>
                                          </p:val>
                                        </p:tav>
                                        <p:tav tm="100000">
                                          <p:val>
                                            <p:strVal val="1+ppt_h/2"/>
                                          </p:val>
                                        </p:tav>
                                      </p:tavLst>
                                    </p:anim>
                                    <p:set>
                                      <p:cBhvr>
                                        <p:cTn id="83" dur="1" fill="hold">
                                          <p:stCondLst>
                                            <p:cond delay="1999"/>
                                          </p:stCondLst>
                                        </p:cTn>
                                        <p:tgtEl>
                                          <p:spTgt spid="11"/>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13"/>
                                        </p:tgtEl>
                                        <p:attrNameLst>
                                          <p:attrName>ppt_x</p:attrName>
                                        </p:attrNameLst>
                                      </p:cBhvr>
                                      <p:tavLst>
                                        <p:tav tm="0">
                                          <p:val>
                                            <p:strVal val="ppt_x"/>
                                          </p:val>
                                        </p:tav>
                                        <p:tav tm="100000">
                                          <p:val>
                                            <p:strVal val="ppt_x"/>
                                          </p:val>
                                        </p:tav>
                                      </p:tavLst>
                                    </p:anim>
                                    <p:anim calcmode="lin" valueType="num">
                                      <p:cBhvr additive="base">
                                        <p:cTn id="86" dur="2000"/>
                                        <p:tgtEl>
                                          <p:spTgt spid="13"/>
                                        </p:tgtEl>
                                        <p:attrNameLst>
                                          <p:attrName>ppt_y</p:attrName>
                                        </p:attrNameLst>
                                      </p:cBhvr>
                                      <p:tavLst>
                                        <p:tav tm="0">
                                          <p:val>
                                            <p:strVal val="ppt_y"/>
                                          </p:val>
                                        </p:tav>
                                        <p:tav tm="100000">
                                          <p:val>
                                            <p:strVal val="1+ppt_h/2"/>
                                          </p:val>
                                        </p:tav>
                                      </p:tavLst>
                                    </p:anim>
                                    <p:set>
                                      <p:cBhvr>
                                        <p:cTn id="87" dur="1" fill="hold">
                                          <p:stCondLst>
                                            <p:cond delay="1999"/>
                                          </p:stCondLst>
                                        </p:cTn>
                                        <p:tgtEl>
                                          <p:spTgt spid="13"/>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15"/>
                                        </p:tgtEl>
                                        <p:attrNameLst>
                                          <p:attrName>ppt_x</p:attrName>
                                        </p:attrNameLst>
                                      </p:cBhvr>
                                      <p:tavLst>
                                        <p:tav tm="0">
                                          <p:val>
                                            <p:strVal val="ppt_x"/>
                                          </p:val>
                                        </p:tav>
                                        <p:tav tm="100000">
                                          <p:val>
                                            <p:strVal val="ppt_x"/>
                                          </p:val>
                                        </p:tav>
                                      </p:tavLst>
                                    </p:anim>
                                    <p:anim calcmode="lin" valueType="num">
                                      <p:cBhvr additive="base">
                                        <p:cTn id="90" dur="2000"/>
                                        <p:tgtEl>
                                          <p:spTgt spid="15"/>
                                        </p:tgtEl>
                                        <p:attrNameLst>
                                          <p:attrName>ppt_y</p:attrName>
                                        </p:attrNameLst>
                                      </p:cBhvr>
                                      <p:tavLst>
                                        <p:tav tm="0">
                                          <p:val>
                                            <p:strVal val="ppt_y"/>
                                          </p:val>
                                        </p:tav>
                                        <p:tav tm="100000">
                                          <p:val>
                                            <p:strVal val="1+ppt_h/2"/>
                                          </p:val>
                                        </p:tav>
                                      </p:tavLst>
                                    </p:anim>
                                    <p:set>
                                      <p:cBhvr>
                                        <p:cTn id="91" dur="1" fill="hold">
                                          <p:stCondLst>
                                            <p:cond delay="1999"/>
                                          </p:stCondLst>
                                        </p:cTn>
                                        <p:tgtEl>
                                          <p:spTgt spid="15"/>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17"/>
                                        </p:tgtEl>
                                        <p:attrNameLst>
                                          <p:attrName>ppt_x</p:attrName>
                                        </p:attrNameLst>
                                      </p:cBhvr>
                                      <p:tavLst>
                                        <p:tav tm="0">
                                          <p:val>
                                            <p:strVal val="ppt_x"/>
                                          </p:val>
                                        </p:tav>
                                        <p:tav tm="100000">
                                          <p:val>
                                            <p:strVal val="ppt_x"/>
                                          </p:val>
                                        </p:tav>
                                      </p:tavLst>
                                    </p:anim>
                                    <p:anim calcmode="lin" valueType="num">
                                      <p:cBhvr additive="base">
                                        <p:cTn id="94" dur="2000"/>
                                        <p:tgtEl>
                                          <p:spTgt spid="17"/>
                                        </p:tgtEl>
                                        <p:attrNameLst>
                                          <p:attrName>ppt_y</p:attrName>
                                        </p:attrNameLst>
                                      </p:cBhvr>
                                      <p:tavLst>
                                        <p:tav tm="0">
                                          <p:val>
                                            <p:strVal val="ppt_y"/>
                                          </p:val>
                                        </p:tav>
                                        <p:tav tm="100000">
                                          <p:val>
                                            <p:strVal val="1+ppt_h/2"/>
                                          </p:val>
                                        </p:tav>
                                      </p:tavLst>
                                    </p:anim>
                                    <p:set>
                                      <p:cBhvr>
                                        <p:cTn id="95" dur="1" fill="hold">
                                          <p:stCondLst>
                                            <p:cond delay="1999"/>
                                          </p:stCondLst>
                                        </p:cTn>
                                        <p:tgtEl>
                                          <p:spTgt spid="17"/>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9"/>
                                        </p:tgtEl>
                                        <p:attrNameLst>
                                          <p:attrName>ppt_x</p:attrName>
                                        </p:attrNameLst>
                                      </p:cBhvr>
                                      <p:tavLst>
                                        <p:tav tm="0">
                                          <p:val>
                                            <p:strVal val="ppt_x"/>
                                          </p:val>
                                        </p:tav>
                                        <p:tav tm="100000">
                                          <p:val>
                                            <p:strVal val="ppt_x"/>
                                          </p:val>
                                        </p:tav>
                                      </p:tavLst>
                                    </p:anim>
                                    <p:anim calcmode="lin" valueType="num">
                                      <p:cBhvr additive="base">
                                        <p:cTn id="98" dur="2000"/>
                                        <p:tgtEl>
                                          <p:spTgt spid="19"/>
                                        </p:tgtEl>
                                        <p:attrNameLst>
                                          <p:attrName>ppt_y</p:attrName>
                                        </p:attrNameLst>
                                      </p:cBhvr>
                                      <p:tavLst>
                                        <p:tav tm="0">
                                          <p:val>
                                            <p:strVal val="ppt_y"/>
                                          </p:val>
                                        </p:tav>
                                        <p:tav tm="100000">
                                          <p:val>
                                            <p:strVal val="1+ppt_h/2"/>
                                          </p:val>
                                        </p:tav>
                                      </p:tavLst>
                                    </p:anim>
                                    <p:set>
                                      <p:cBhvr>
                                        <p:cTn id="99" dur="1" fill="hold">
                                          <p:stCondLst>
                                            <p:cond delay="1999"/>
                                          </p:stCondLst>
                                        </p:cTn>
                                        <p:tgtEl>
                                          <p:spTgt spid="19"/>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21"/>
                                        </p:tgtEl>
                                        <p:attrNameLst>
                                          <p:attrName>ppt_x</p:attrName>
                                        </p:attrNameLst>
                                      </p:cBhvr>
                                      <p:tavLst>
                                        <p:tav tm="0">
                                          <p:val>
                                            <p:strVal val="ppt_x"/>
                                          </p:val>
                                        </p:tav>
                                        <p:tav tm="100000">
                                          <p:val>
                                            <p:strVal val="ppt_x"/>
                                          </p:val>
                                        </p:tav>
                                      </p:tavLst>
                                    </p:anim>
                                    <p:anim calcmode="lin" valueType="num">
                                      <p:cBhvr additive="base">
                                        <p:cTn id="102" dur="2000"/>
                                        <p:tgtEl>
                                          <p:spTgt spid="21"/>
                                        </p:tgtEl>
                                        <p:attrNameLst>
                                          <p:attrName>ppt_y</p:attrName>
                                        </p:attrNameLst>
                                      </p:cBhvr>
                                      <p:tavLst>
                                        <p:tav tm="0">
                                          <p:val>
                                            <p:strVal val="ppt_y"/>
                                          </p:val>
                                        </p:tav>
                                        <p:tav tm="100000">
                                          <p:val>
                                            <p:strVal val="1+ppt_h/2"/>
                                          </p:val>
                                        </p:tav>
                                      </p:tavLst>
                                    </p:anim>
                                    <p:set>
                                      <p:cBhvr>
                                        <p:cTn id="103" dur="1" fill="hold">
                                          <p:stCondLst>
                                            <p:cond delay="1999"/>
                                          </p:stCondLst>
                                        </p:cTn>
                                        <p:tgtEl>
                                          <p:spTgt spid="21"/>
                                        </p:tgtEl>
                                        <p:attrNameLst>
                                          <p:attrName>style.visibility</p:attrName>
                                        </p:attrNameLst>
                                      </p:cBhvr>
                                      <p:to>
                                        <p:strVal val="hidden"/>
                                      </p:to>
                                    </p:set>
                                  </p:childTnLst>
                                </p:cTn>
                              </p:par>
                              <p:par>
                                <p:cTn id="104" presetID="2" presetClass="exit" presetSubtype="1"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ppt_x"/>
                                          </p:val>
                                        </p:tav>
                                      </p:tavLst>
                                    </p:anim>
                                    <p:anim calcmode="lin" valueType="num">
                                      <p:cBhvr additive="base">
                                        <p:cTn id="106" dur="2000"/>
                                        <p:tgtEl>
                                          <p:spTgt spid="10"/>
                                        </p:tgtEl>
                                        <p:attrNameLst>
                                          <p:attrName>ppt_y</p:attrName>
                                        </p:attrNameLst>
                                      </p:cBhvr>
                                      <p:tavLst>
                                        <p:tav tm="0">
                                          <p:val>
                                            <p:strVal val="ppt_y"/>
                                          </p:val>
                                        </p:tav>
                                        <p:tav tm="100000">
                                          <p:val>
                                            <p:strVal val="0-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1"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ppt_x"/>
                                          </p:val>
                                        </p:tav>
                                      </p:tavLst>
                                    </p:anim>
                                    <p:anim calcmode="lin" valueType="num">
                                      <p:cBhvr additive="base">
                                        <p:cTn id="110" dur="2000"/>
                                        <p:tgtEl>
                                          <p:spTgt spid="12"/>
                                        </p:tgtEl>
                                        <p:attrNameLst>
                                          <p:attrName>ppt_y</p:attrName>
                                        </p:attrNameLst>
                                      </p:cBhvr>
                                      <p:tavLst>
                                        <p:tav tm="0">
                                          <p:val>
                                            <p:strVal val="ppt_y"/>
                                          </p:val>
                                        </p:tav>
                                        <p:tav tm="100000">
                                          <p:val>
                                            <p:strVal val="0-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1"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ppt_x"/>
                                          </p:val>
                                        </p:tav>
                                      </p:tavLst>
                                    </p:anim>
                                    <p:anim calcmode="lin" valueType="num">
                                      <p:cBhvr additive="base">
                                        <p:cTn id="114" dur="2000"/>
                                        <p:tgtEl>
                                          <p:spTgt spid="14"/>
                                        </p:tgtEl>
                                        <p:attrNameLst>
                                          <p:attrName>ppt_y</p:attrName>
                                        </p:attrNameLst>
                                      </p:cBhvr>
                                      <p:tavLst>
                                        <p:tav tm="0">
                                          <p:val>
                                            <p:strVal val="ppt_y"/>
                                          </p:val>
                                        </p:tav>
                                        <p:tav tm="100000">
                                          <p:val>
                                            <p:strVal val="0-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1"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ppt_x"/>
                                          </p:val>
                                        </p:tav>
                                      </p:tavLst>
                                    </p:anim>
                                    <p:anim calcmode="lin" valueType="num">
                                      <p:cBhvr additive="base">
                                        <p:cTn id="118" dur="2000"/>
                                        <p:tgtEl>
                                          <p:spTgt spid="16"/>
                                        </p:tgtEl>
                                        <p:attrNameLst>
                                          <p:attrName>ppt_y</p:attrName>
                                        </p:attrNameLst>
                                      </p:cBhvr>
                                      <p:tavLst>
                                        <p:tav tm="0">
                                          <p:val>
                                            <p:strVal val="ppt_y"/>
                                          </p:val>
                                        </p:tav>
                                        <p:tav tm="100000">
                                          <p:val>
                                            <p:strVal val="0-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1" fill="hold" nodeType="withEffect">
                                  <p:stCondLst>
                                    <p:cond delay="0"/>
                                  </p:stCondLst>
                                  <p:childTnLst>
                                    <p:anim calcmode="lin" valueType="num">
                                      <p:cBhvr additive="base">
                                        <p:cTn id="121" dur="2000"/>
                                        <p:tgtEl>
                                          <p:spTgt spid="18"/>
                                        </p:tgtEl>
                                        <p:attrNameLst>
                                          <p:attrName>ppt_x</p:attrName>
                                        </p:attrNameLst>
                                      </p:cBhvr>
                                      <p:tavLst>
                                        <p:tav tm="0">
                                          <p:val>
                                            <p:strVal val="ppt_x"/>
                                          </p:val>
                                        </p:tav>
                                        <p:tav tm="100000">
                                          <p:val>
                                            <p:strVal val="ppt_x"/>
                                          </p:val>
                                        </p:tav>
                                      </p:tavLst>
                                    </p:anim>
                                    <p:anim calcmode="lin" valueType="num">
                                      <p:cBhvr additive="base">
                                        <p:cTn id="122" dur="2000"/>
                                        <p:tgtEl>
                                          <p:spTgt spid="18"/>
                                        </p:tgtEl>
                                        <p:attrNameLst>
                                          <p:attrName>ppt_y</p:attrName>
                                        </p:attrNameLst>
                                      </p:cBhvr>
                                      <p:tavLst>
                                        <p:tav tm="0">
                                          <p:val>
                                            <p:strVal val="ppt_y"/>
                                          </p:val>
                                        </p:tav>
                                        <p:tav tm="100000">
                                          <p:val>
                                            <p:strVal val="0-ppt_h/2"/>
                                          </p:val>
                                        </p:tav>
                                      </p:tavLst>
                                    </p:anim>
                                    <p:set>
                                      <p:cBhvr>
                                        <p:cTn id="123" dur="1" fill="hold">
                                          <p:stCondLst>
                                            <p:cond delay="1999"/>
                                          </p:stCondLst>
                                        </p:cTn>
                                        <p:tgtEl>
                                          <p:spTgt spid="18"/>
                                        </p:tgtEl>
                                        <p:attrNameLst>
                                          <p:attrName>style.visibility</p:attrName>
                                        </p:attrNameLst>
                                      </p:cBhvr>
                                      <p:to>
                                        <p:strVal val="hidden"/>
                                      </p:to>
                                    </p:set>
                                  </p:childTnLst>
                                </p:cTn>
                              </p:par>
                              <p:par>
                                <p:cTn id="124" presetID="2" presetClass="exit" presetSubtype="1" fill="hold" nodeType="withEffect">
                                  <p:stCondLst>
                                    <p:cond delay="0"/>
                                  </p:stCondLst>
                                  <p:childTnLst>
                                    <p:anim calcmode="lin" valueType="num">
                                      <p:cBhvr additive="base">
                                        <p:cTn id="125" dur="2000"/>
                                        <p:tgtEl>
                                          <p:spTgt spid="20"/>
                                        </p:tgtEl>
                                        <p:attrNameLst>
                                          <p:attrName>ppt_x</p:attrName>
                                        </p:attrNameLst>
                                      </p:cBhvr>
                                      <p:tavLst>
                                        <p:tav tm="0">
                                          <p:val>
                                            <p:strVal val="ppt_x"/>
                                          </p:val>
                                        </p:tav>
                                        <p:tav tm="100000">
                                          <p:val>
                                            <p:strVal val="ppt_x"/>
                                          </p:val>
                                        </p:tav>
                                      </p:tavLst>
                                    </p:anim>
                                    <p:anim calcmode="lin" valueType="num">
                                      <p:cBhvr additive="base">
                                        <p:cTn id="126" dur="2000"/>
                                        <p:tgtEl>
                                          <p:spTgt spid="20"/>
                                        </p:tgtEl>
                                        <p:attrNameLst>
                                          <p:attrName>ppt_y</p:attrName>
                                        </p:attrNameLst>
                                      </p:cBhvr>
                                      <p:tavLst>
                                        <p:tav tm="0">
                                          <p:val>
                                            <p:strVal val="ppt_y"/>
                                          </p:val>
                                        </p:tav>
                                        <p:tav tm="100000">
                                          <p:val>
                                            <p:strVal val="0-ppt_h/2"/>
                                          </p:val>
                                        </p:tav>
                                      </p:tavLst>
                                    </p:anim>
                                    <p:set>
                                      <p:cBhvr>
                                        <p:cTn id="127" dur="1" fill="hold">
                                          <p:stCondLst>
                                            <p:cond delay="1999"/>
                                          </p:stCondLst>
                                        </p:cTn>
                                        <p:tgtEl>
                                          <p:spTgt spid="20"/>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3"/>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5"/>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7"/>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9"/>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21"/>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12"/>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4"/>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6"/>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8"/>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20"/>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16" presetClass="entr" presetSubtype="4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arn(outHorizontal)">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A489C"/>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3" name="2 Imagen" descr="fa7c2ec7.pn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2428861" y="1643056"/>
            <a:ext cx="4357718" cy="1600438"/>
          </a:xfrm>
          <a:prstGeom prst="rect">
            <a:avLst/>
          </a:prstGeom>
          <a:noFill/>
        </p:spPr>
        <p:txBody>
          <a:bodyPr wrap="square" rtlCol="0">
            <a:spAutoFit/>
          </a:bodyPr>
          <a:lstStyle/>
          <a:p>
            <a:pPr algn="ctr"/>
            <a:r>
              <a:rPr lang="es-PE" sz="1600" b="1" dirty="0" smtClean="0">
                <a:solidFill>
                  <a:srgbClr val="7030A0"/>
                </a:solidFill>
              </a:rPr>
              <a:t>Siempre podremos encontrar a nuestro alrededor un sinfín de cosas por las cuales podríamos quejarnos, pero de seguro, podremos encontrar una cantidad igual o mayor de cosas que podemos apreciar, que nos agraden, que merezcan nuestra atención y nuestra admiración.</a:t>
            </a:r>
          </a:p>
          <a:p>
            <a:pPr algn="ctr"/>
            <a:endParaRPr lang="es-PE" sz="1600" b="1" dirty="0">
              <a:solidFill>
                <a:srgbClr val="7030A0"/>
              </a:solidFill>
            </a:endParaRPr>
          </a:p>
        </p:txBody>
      </p:sp>
      <p:sp>
        <p:nvSpPr>
          <p:cNvPr id="5" name="4 Rectángulo"/>
          <p:cNvSpPr/>
          <p:nvPr/>
        </p:nvSpPr>
        <p:spPr>
          <a:xfrm>
            <a:off x="-285784" y="-357208"/>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241483_zolty_hibiskus_kwiat_pa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0a1bc51be06543edfb4d27e995aaeec-plano-aislado-girasol-cabeza-ilustraci--n-by-vexels.png"/>
          <p:cNvPicPr>
            <a:picLocks noChangeAspect="1"/>
          </p:cNvPicPr>
          <p:nvPr/>
        </p:nvPicPr>
        <p:blipFill>
          <a:blip r:embed="rId3"/>
          <a:stretch>
            <a:fillRect/>
          </a:stretch>
        </p:blipFill>
        <p:spPr>
          <a:xfrm>
            <a:off x="8286762" y="0"/>
            <a:ext cx="857238" cy="857238"/>
          </a:xfrm>
          <a:prstGeom prst="rect">
            <a:avLst/>
          </a:prstGeom>
        </p:spPr>
      </p:pic>
      <p:pic>
        <p:nvPicPr>
          <p:cNvPr id="4" name="3 Imagen" descr="60a1bc51be06543edfb4d27e995aaeec-plano-aislado-girasol-cabeza-ilustraci--n-by-vexels.png"/>
          <p:cNvPicPr>
            <a:picLocks noChangeAspect="1"/>
          </p:cNvPicPr>
          <p:nvPr/>
        </p:nvPicPr>
        <p:blipFill>
          <a:blip r:embed="rId3"/>
          <a:stretch>
            <a:fillRect/>
          </a:stretch>
        </p:blipFill>
        <p:spPr>
          <a:xfrm>
            <a:off x="0" y="1357304"/>
            <a:ext cx="857238" cy="857238"/>
          </a:xfrm>
          <a:prstGeom prst="rect">
            <a:avLst/>
          </a:prstGeom>
        </p:spPr>
      </p:pic>
      <p:pic>
        <p:nvPicPr>
          <p:cNvPr id="5" name="4 Imagen" descr="60a1bc51be06543edfb4d27e995aaeec-plano-aislado-girasol-cabeza-ilustraci--n-by-vexels.png"/>
          <p:cNvPicPr>
            <a:picLocks noChangeAspect="1"/>
          </p:cNvPicPr>
          <p:nvPr/>
        </p:nvPicPr>
        <p:blipFill>
          <a:blip r:embed="rId3"/>
          <a:stretch>
            <a:fillRect/>
          </a:stretch>
        </p:blipFill>
        <p:spPr>
          <a:xfrm>
            <a:off x="0" y="3071816"/>
            <a:ext cx="857238" cy="857238"/>
          </a:xfrm>
          <a:prstGeom prst="rect">
            <a:avLst/>
          </a:prstGeom>
        </p:spPr>
      </p:pic>
      <p:pic>
        <p:nvPicPr>
          <p:cNvPr id="6" name="5 Imagen" descr="60a1bc51be06543edfb4d27e995aaeec-plano-aislado-girasol-cabeza-ilustraci--n-by-vexels.png"/>
          <p:cNvPicPr>
            <a:picLocks noChangeAspect="1"/>
          </p:cNvPicPr>
          <p:nvPr/>
        </p:nvPicPr>
        <p:blipFill>
          <a:blip r:embed="rId3"/>
          <a:stretch>
            <a:fillRect/>
          </a:stretch>
        </p:blipFill>
        <p:spPr>
          <a:xfrm>
            <a:off x="8286762" y="4286262"/>
            <a:ext cx="857238" cy="857238"/>
          </a:xfrm>
          <a:prstGeom prst="rect">
            <a:avLst/>
          </a:prstGeom>
        </p:spPr>
      </p:pic>
      <p:pic>
        <p:nvPicPr>
          <p:cNvPr id="7" name="6 Imagen" descr="60a1bc51be06543edfb4d27e995aaeec-plano-aislado-girasol-cabeza-ilustraci--n-by-vexels.png"/>
          <p:cNvPicPr>
            <a:picLocks noChangeAspect="1"/>
          </p:cNvPicPr>
          <p:nvPr/>
        </p:nvPicPr>
        <p:blipFill>
          <a:blip r:embed="rId3"/>
          <a:stretch>
            <a:fillRect/>
          </a:stretch>
        </p:blipFill>
        <p:spPr>
          <a:xfrm>
            <a:off x="0" y="2214560"/>
            <a:ext cx="857238" cy="857238"/>
          </a:xfrm>
          <a:prstGeom prst="rect">
            <a:avLst/>
          </a:prstGeom>
        </p:spPr>
      </p:pic>
      <p:pic>
        <p:nvPicPr>
          <p:cNvPr id="8" name="7 Imagen" descr="60a1bc51be06543edfb4d27e995aaeec-plano-aislado-girasol-cabeza-ilustraci--n-by-vexels.png"/>
          <p:cNvPicPr>
            <a:picLocks noChangeAspect="1"/>
          </p:cNvPicPr>
          <p:nvPr/>
        </p:nvPicPr>
        <p:blipFill>
          <a:blip r:embed="rId3"/>
          <a:stretch>
            <a:fillRect/>
          </a:stretch>
        </p:blipFill>
        <p:spPr>
          <a:xfrm>
            <a:off x="8286762" y="2214560"/>
            <a:ext cx="857238" cy="857238"/>
          </a:xfrm>
          <a:prstGeom prst="rect">
            <a:avLst/>
          </a:prstGeom>
        </p:spPr>
      </p:pic>
      <p:pic>
        <p:nvPicPr>
          <p:cNvPr id="9" name="8 Imagen" descr="60a1bc51be06543edfb4d27e995aaeec-plano-aislado-girasol-cabeza-ilustraci--n-by-vexels.png"/>
          <p:cNvPicPr>
            <a:picLocks noChangeAspect="1"/>
          </p:cNvPicPr>
          <p:nvPr/>
        </p:nvPicPr>
        <p:blipFill>
          <a:blip r:embed="rId3"/>
          <a:stretch>
            <a:fillRect/>
          </a:stretch>
        </p:blipFill>
        <p:spPr>
          <a:xfrm>
            <a:off x="785786" y="2214560"/>
            <a:ext cx="857238" cy="857238"/>
          </a:xfrm>
          <a:prstGeom prst="rect">
            <a:avLst/>
          </a:prstGeom>
        </p:spPr>
      </p:pic>
      <p:pic>
        <p:nvPicPr>
          <p:cNvPr id="10" name="9 Imagen" descr="60a1bc51be06543edfb4d27e995aaeec-plano-aislado-girasol-cabeza-ilustraci--n-by-vexels.png"/>
          <p:cNvPicPr>
            <a:picLocks noChangeAspect="1"/>
          </p:cNvPicPr>
          <p:nvPr/>
        </p:nvPicPr>
        <p:blipFill>
          <a:blip r:embed="rId3"/>
          <a:stretch>
            <a:fillRect/>
          </a:stretch>
        </p:blipFill>
        <p:spPr>
          <a:xfrm>
            <a:off x="1571636" y="2214560"/>
            <a:ext cx="857238" cy="857238"/>
          </a:xfrm>
          <a:prstGeom prst="rect">
            <a:avLst/>
          </a:prstGeom>
        </p:spPr>
      </p:pic>
      <p:pic>
        <p:nvPicPr>
          <p:cNvPr id="11" name="10 Imagen" descr="60a1bc51be06543edfb4d27e995aaeec-plano-aislado-girasol-cabeza-ilustraci--n-by-vexels.png"/>
          <p:cNvPicPr>
            <a:picLocks noChangeAspect="1"/>
          </p:cNvPicPr>
          <p:nvPr/>
        </p:nvPicPr>
        <p:blipFill>
          <a:blip r:embed="rId3"/>
          <a:stretch>
            <a:fillRect/>
          </a:stretch>
        </p:blipFill>
        <p:spPr>
          <a:xfrm>
            <a:off x="2357422" y="2214560"/>
            <a:ext cx="857238" cy="857238"/>
          </a:xfrm>
          <a:prstGeom prst="rect">
            <a:avLst/>
          </a:prstGeom>
        </p:spPr>
      </p:pic>
      <p:pic>
        <p:nvPicPr>
          <p:cNvPr id="12" name="11 Imagen" descr="60a1bc51be06543edfb4d27e995aaeec-plano-aislado-girasol-cabeza-ilustraci--n-by-vexels.png"/>
          <p:cNvPicPr>
            <a:picLocks noChangeAspect="1"/>
          </p:cNvPicPr>
          <p:nvPr/>
        </p:nvPicPr>
        <p:blipFill>
          <a:blip r:embed="rId3"/>
          <a:stretch>
            <a:fillRect/>
          </a:stretch>
        </p:blipFill>
        <p:spPr>
          <a:xfrm>
            <a:off x="3143272" y="2214560"/>
            <a:ext cx="857238" cy="857238"/>
          </a:xfrm>
          <a:prstGeom prst="rect">
            <a:avLst/>
          </a:prstGeom>
        </p:spPr>
      </p:pic>
      <p:pic>
        <p:nvPicPr>
          <p:cNvPr id="13" name="12 Imagen" descr="60a1bc51be06543edfb4d27e995aaeec-plano-aislado-girasol-cabeza-ilustraci--n-by-vexels.png"/>
          <p:cNvPicPr>
            <a:picLocks noChangeAspect="1"/>
          </p:cNvPicPr>
          <p:nvPr/>
        </p:nvPicPr>
        <p:blipFill>
          <a:blip r:embed="rId3"/>
          <a:stretch>
            <a:fillRect/>
          </a:stretch>
        </p:blipFill>
        <p:spPr>
          <a:xfrm>
            <a:off x="4000496" y="2214560"/>
            <a:ext cx="857238" cy="857238"/>
          </a:xfrm>
          <a:prstGeom prst="rect">
            <a:avLst/>
          </a:prstGeom>
        </p:spPr>
      </p:pic>
      <p:pic>
        <p:nvPicPr>
          <p:cNvPr id="14" name="13 Imagen" descr="60a1bc51be06543edfb4d27e995aaeec-plano-aislado-girasol-cabeza-ilustraci--n-by-vexels.png"/>
          <p:cNvPicPr>
            <a:picLocks noChangeAspect="1"/>
          </p:cNvPicPr>
          <p:nvPr/>
        </p:nvPicPr>
        <p:blipFill>
          <a:blip r:embed="rId3"/>
          <a:stretch>
            <a:fillRect/>
          </a:stretch>
        </p:blipFill>
        <p:spPr>
          <a:xfrm>
            <a:off x="4786314" y="2214560"/>
            <a:ext cx="857238" cy="857238"/>
          </a:xfrm>
          <a:prstGeom prst="rect">
            <a:avLst/>
          </a:prstGeom>
        </p:spPr>
      </p:pic>
      <p:pic>
        <p:nvPicPr>
          <p:cNvPr id="15" name="14 Imagen" descr="60a1bc51be06543edfb4d27e995aaeec-plano-aislado-girasol-cabeza-ilustraci--n-by-vexels.png"/>
          <p:cNvPicPr>
            <a:picLocks noChangeAspect="1"/>
          </p:cNvPicPr>
          <p:nvPr/>
        </p:nvPicPr>
        <p:blipFill>
          <a:blip r:embed="rId3"/>
          <a:stretch>
            <a:fillRect/>
          </a:stretch>
        </p:blipFill>
        <p:spPr>
          <a:xfrm>
            <a:off x="5643570" y="2214560"/>
            <a:ext cx="857238" cy="857238"/>
          </a:xfrm>
          <a:prstGeom prst="rect">
            <a:avLst/>
          </a:prstGeom>
        </p:spPr>
      </p:pic>
      <p:pic>
        <p:nvPicPr>
          <p:cNvPr id="16" name="15 Imagen" descr="60a1bc51be06543edfb4d27e995aaeec-plano-aislado-girasol-cabeza-ilustraci--n-by-vexels.png"/>
          <p:cNvPicPr>
            <a:picLocks noChangeAspect="1"/>
          </p:cNvPicPr>
          <p:nvPr/>
        </p:nvPicPr>
        <p:blipFill>
          <a:blip r:embed="rId3"/>
          <a:stretch>
            <a:fillRect/>
          </a:stretch>
        </p:blipFill>
        <p:spPr>
          <a:xfrm>
            <a:off x="6500826" y="2214560"/>
            <a:ext cx="857238" cy="857238"/>
          </a:xfrm>
          <a:prstGeom prst="rect">
            <a:avLst/>
          </a:prstGeom>
        </p:spPr>
      </p:pic>
      <p:pic>
        <p:nvPicPr>
          <p:cNvPr id="17" name="16 Imagen" descr="60a1bc51be06543edfb4d27e995aaeec-plano-aislado-girasol-cabeza-ilustraci--n-by-vexels.png"/>
          <p:cNvPicPr>
            <a:picLocks noChangeAspect="1"/>
          </p:cNvPicPr>
          <p:nvPr/>
        </p:nvPicPr>
        <p:blipFill>
          <a:blip r:embed="rId3"/>
          <a:stretch>
            <a:fillRect/>
          </a:stretch>
        </p:blipFill>
        <p:spPr>
          <a:xfrm>
            <a:off x="7358082" y="2214560"/>
            <a:ext cx="857238" cy="857238"/>
          </a:xfrm>
          <a:prstGeom prst="rect">
            <a:avLst/>
          </a:prstGeom>
        </p:spPr>
      </p:pic>
      <p:pic>
        <p:nvPicPr>
          <p:cNvPr id="20" name="19 Imagen" descr="60a1bc51be06543edfb4d27e995aaeec-plano-aislado-girasol-cabeza-ilustraci--n-by-vexels.png"/>
          <p:cNvPicPr>
            <a:picLocks noChangeAspect="1"/>
          </p:cNvPicPr>
          <p:nvPr/>
        </p:nvPicPr>
        <p:blipFill>
          <a:blip r:embed="rId3"/>
          <a:stretch>
            <a:fillRect/>
          </a:stretch>
        </p:blipFill>
        <p:spPr>
          <a:xfrm>
            <a:off x="785786" y="1285866"/>
            <a:ext cx="857238" cy="857238"/>
          </a:xfrm>
          <a:prstGeom prst="rect">
            <a:avLst/>
          </a:prstGeom>
        </p:spPr>
      </p:pic>
      <p:pic>
        <p:nvPicPr>
          <p:cNvPr id="21" name="20 Imagen" descr="60a1bc51be06543edfb4d27e995aaeec-plano-aislado-girasol-cabeza-ilustraci--n-by-vexels.png"/>
          <p:cNvPicPr>
            <a:picLocks noChangeAspect="1"/>
          </p:cNvPicPr>
          <p:nvPr/>
        </p:nvPicPr>
        <p:blipFill>
          <a:blip r:embed="rId3"/>
          <a:stretch>
            <a:fillRect/>
          </a:stretch>
        </p:blipFill>
        <p:spPr>
          <a:xfrm>
            <a:off x="1643042" y="1142990"/>
            <a:ext cx="857238" cy="857238"/>
          </a:xfrm>
          <a:prstGeom prst="rect">
            <a:avLst/>
          </a:prstGeom>
        </p:spPr>
      </p:pic>
      <p:pic>
        <p:nvPicPr>
          <p:cNvPr id="22" name="21 Imagen" descr="60a1bc51be06543edfb4d27e995aaeec-plano-aislado-girasol-cabeza-ilustraci--n-by-vexels.png"/>
          <p:cNvPicPr>
            <a:picLocks noChangeAspect="1"/>
          </p:cNvPicPr>
          <p:nvPr/>
        </p:nvPicPr>
        <p:blipFill>
          <a:blip r:embed="rId3"/>
          <a:stretch>
            <a:fillRect/>
          </a:stretch>
        </p:blipFill>
        <p:spPr>
          <a:xfrm>
            <a:off x="2428860" y="1000114"/>
            <a:ext cx="857238" cy="857238"/>
          </a:xfrm>
          <a:prstGeom prst="rect">
            <a:avLst/>
          </a:prstGeom>
        </p:spPr>
      </p:pic>
      <p:pic>
        <p:nvPicPr>
          <p:cNvPr id="23" name="22 Imagen" descr="60a1bc51be06543edfb4d27e995aaeec-plano-aislado-girasol-cabeza-ilustraci--n-by-vexels.png"/>
          <p:cNvPicPr>
            <a:picLocks noChangeAspect="1"/>
          </p:cNvPicPr>
          <p:nvPr/>
        </p:nvPicPr>
        <p:blipFill>
          <a:blip r:embed="rId3"/>
          <a:stretch>
            <a:fillRect/>
          </a:stretch>
        </p:blipFill>
        <p:spPr>
          <a:xfrm>
            <a:off x="3286116" y="928676"/>
            <a:ext cx="857238" cy="857238"/>
          </a:xfrm>
          <a:prstGeom prst="rect">
            <a:avLst/>
          </a:prstGeom>
        </p:spPr>
      </p:pic>
      <p:pic>
        <p:nvPicPr>
          <p:cNvPr id="24" name="23 Imagen" descr="60a1bc51be06543edfb4d27e995aaeec-plano-aislado-girasol-cabeza-ilustraci--n-by-vexels.png"/>
          <p:cNvPicPr>
            <a:picLocks noChangeAspect="1"/>
          </p:cNvPicPr>
          <p:nvPr/>
        </p:nvPicPr>
        <p:blipFill>
          <a:blip r:embed="rId3"/>
          <a:stretch>
            <a:fillRect/>
          </a:stretch>
        </p:blipFill>
        <p:spPr>
          <a:xfrm>
            <a:off x="4929190" y="642924"/>
            <a:ext cx="857238" cy="857238"/>
          </a:xfrm>
          <a:prstGeom prst="rect">
            <a:avLst/>
          </a:prstGeom>
        </p:spPr>
      </p:pic>
      <p:pic>
        <p:nvPicPr>
          <p:cNvPr id="25" name="24 Imagen" descr="60a1bc51be06543edfb4d27e995aaeec-plano-aislado-girasol-cabeza-ilustraci--n-by-vexels.png"/>
          <p:cNvPicPr>
            <a:picLocks noChangeAspect="1"/>
          </p:cNvPicPr>
          <p:nvPr/>
        </p:nvPicPr>
        <p:blipFill>
          <a:blip r:embed="rId3"/>
          <a:stretch>
            <a:fillRect/>
          </a:stretch>
        </p:blipFill>
        <p:spPr>
          <a:xfrm>
            <a:off x="4143372" y="857238"/>
            <a:ext cx="857238" cy="857238"/>
          </a:xfrm>
          <a:prstGeom prst="rect">
            <a:avLst/>
          </a:prstGeom>
        </p:spPr>
      </p:pic>
      <p:pic>
        <p:nvPicPr>
          <p:cNvPr id="26" name="25 Imagen" descr="60a1bc51be06543edfb4d27e995aaeec-plano-aislado-girasol-cabeza-ilustraci--n-by-vexels.png"/>
          <p:cNvPicPr>
            <a:picLocks noChangeAspect="1"/>
          </p:cNvPicPr>
          <p:nvPr/>
        </p:nvPicPr>
        <p:blipFill>
          <a:blip r:embed="rId3"/>
          <a:stretch>
            <a:fillRect/>
          </a:stretch>
        </p:blipFill>
        <p:spPr>
          <a:xfrm>
            <a:off x="5857884" y="500048"/>
            <a:ext cx="857238" cy="857238"/>
          </a:xfrm>
          <a:prstGeom prst="rect">
            <a:avLst/>
          </a:prstGeom>
        </p:spPr>
      </p:pic>
      <p:pic>
        <p:nvPicPr>
          <p:cNvPr id="27" name="26 Imagen" descr="60a1bc51be06543edfb4d27e995aaeec-plano-aislado-girasol-cabeza-ilustraci--n-by-vexels.png"/>
          <p:cNvPicPr>
            <a:picLocks noChangeAspect="1"/>
          </p:cNvPicPr>
          <p:nvPr/>
        </p:nvPicPr>
        <p:blipFill>
          <a:blip r:embed="rId3"/>
          <a:stretch>
            <a:fillRect/>
          </a:stretch>
        </p:blipFill>
        <p:spPr>
          <a:xfrm>
            <a:off x="6643702" y="357172"/>
            <a:ext cx="857238" cy="857238"/>
          </a:xfrm>
          <a:prstGeom prst="rect">
            <a:avLst/>
          </a:prstGeom>
        </p:spPr>
      </p:pic>
      <p:pic>
        <p:nvPicPr>
          <p:cNvPr id="28" name="27 Imagen" descr="60a1bc51be06543edfb4d27e995aaeec-plano-aislado-girasol-cabeza-ilustraci--n-by-vexels.png"/>
          <p:cNvPicPr>
            <a:picLocks noChangeAspect="1"/>
          </p:cNvPicPr>
          <p:nvPr/>
        </p:nvPicPr>
        <p:blipFill>
          <a:blip r:embed="rId3"/>
          <a:stretch>
            <a:fillRect/>
          </a:stretch>
        </p:blipFill>
        <p:spPr>
          <a:xfrm>
            <a:off x="857224" y="3286130"/>
            <a:ext cx="857238" cy="857238"/>
          </a:xfrm>
          <a:prstGeom prst="rect">
            <a:avLst/>
          </a:prstGeom>
        </p:spPr>
      </p:pic>
      <p:pic>
        <p:nvPicPr>
          <p:cNvPr id="29" name="28 Imagen" descr="60a1bc51be06543edfb4d27e995aaeec-plano-aislado-girasol-cabeza-ilustraci--n-by-vexels.png"/>
          <p:cNvPicPr>
            <a:picLocks noChangeAspect="1"/>
          </p:cNvPicPr>
          <p:nvPr/>
        </p:nvPicPr>
        <p:blipFill>
          <a:blip r:embed="rId3"/>
          <a:stretch>
            <a:fillRect/>
          </a:stretch>
        </p:blipFill>
        <p:spPr>
          <a:xfrm>
            <a:off x="1714480" y="3357568"/>
            <a:ext cx="857238" cy="857238"/>
          </a:xfrm>
          <a:prstGeom prst="rect">
            <a:avLst/>
          </a:prstGeom>
        </p:spPr>
      </p:pic>
      <p:pic>
        <p:nvPicPr>
          <p:cNvPr id="30" name="29 Imagen" descr="60a1bc51be06543edfb4d27e995aaeec-plano-aislado-girasol-cabeza-ilustraci--n-by-vexels.png"/>
          <p:cNvPicPr>
            <a:picLocks noChangeAspect="1"/>
          </p:cNvPicPr>
          <p:nvPr/>
        </p:nvPicPr>
        <p:blipFill>
          <a:blip r:embed="rId3"/>
          <a:stretch>
            <a:fillRect/>
          </a:stretch>
        </p:blipFill>
        <p:spPr>
          <a:xfrm>
            <a:off x="2571736" y="3500444"/>
            <a:ext cx="857238" cy="857238"/>
          </a:xfrm>
          <a:prstGeom prst="rect">
            <a:avLst/>
          </a:prstGeom>
        </p:spPr>
      </p:pic>
      <p:pic>
        <p:nvPicPr>
          <p:cNvPr id="31" name="30 Imagen" descr="60a1bc51be06543edfb4d27e995aaeec-plano-aislado-girasol-cabeza-ilustraci--n-by-vexels.png"/>
          <p:cNvPicPr>
            <a:picLocks noChangeAspect="1"/>
          </p:cNvPicPr>
          <p:nvPr/>
        </p:nvPicPr>
        <p:blipFill>
          <a:blip r:embed="rId3"/>
          <a:stretch>
            <a:fillRect/>
          </a:stretch>
        </p:blipFill>
        <p:spPr>
          <a:xfrm>
            <a:off x="7429520" y="214296"/>
            <a:ext cx="857238" cy="857238"/>
          </a:xfrm>
          <a:prstGeom prst="rect">
            <a:avLst/>
          </a:prstGeom>
        </p:spPr>
      </p:pic>
      <p:pic>
        <p:nvPicPr>
          <p:cNvPr id="32" name="31 Imagen" descr="60a1bc51be06543edfb4d27e995aaeec-plano-aislado-girasol-cabeza-ilustraci--n-by-vexels.png"/>
          <p:cNvPicPr>
            <a:picLocks noChangeAspect="1"/>
          </p:cNvPicPr>
          <p:nvPr/>
        </p:nvPicPr>
        <p:blipFill>
          <a:blip r:embed="rId3"/>
          <a:stretch>
            <a:fillRect/>
          </a:stretch>
        </p:blipFill>
        <p:spPr>
          <a:xfrm>
            <a:off x="3428992" y="3571882"/>
            <a:ext cx="857238" cy="857238"/>
          </a:xfrm>
          <a:prstGeom prst="rect">
            <a:avLst/>
          </a:prstGeom>
        </p:spPr>
      </p:pic>
      <p:pic>
        <p:nvPicPr>
          <p:cNvPr id="33" name="32 Imagen" descr="60a1bc51be06543edfb4d27e995aaeec-plano-aislado-girasol-cabeza-ilustraci--n-by-vexels.png"/>
          <p:cNvPicPr>
            <a:picLocks noChangeAspect="1"/>
          </p:cNvPicPr>
          <p:nvPr/>
        </p:nvPicPr>
        <p:blipFill>
          <a:blip r:embed="rId3"/>
          <a:stretch>
            <a:fillRect/>
          </a:stretch>
        </p:blipFill>
        <p:spPr>
          <a:xfrm>
            <a:off x="4214810" y="3714758"/>
            <a:ext cx="857238" cy="857238"/>
          </a:xfrm>
          <a:prstGeom prst="rect">
            <a:avLst/>
          </a:prstGeom>
        </p:spPr>
      </p:pic>
      <p:pic>
        <p:nvPicPr>
          <p:cNvPr id="34" name="33 Imagen" descr="60a1bc51be06543edfb4d27e995aaeec-plano-aislado-girasol-cabeza-ilustraci--n-by-vexels.png"/>
          <p:cNvPicPr>
            <a:picLocks noChangeAspect="1"/>
          </p:cNvPicPr>
          <p:nvPr/>
        </p:nvPicPr>
        <p:blipFill>
          <a:blip r:embed="rId3"/>
          <a:stretch>
            <a:fillRect/>
          </a:stretch>
        </p:blipFill>
        <p:spPr>
          <a:xfrm>
            <a:off x="5000628" y="3786196"/>
            <a:ext cx="857238" cy="857238"/>
          </a:xfrm>
          <a:prstGeom prst="rect">
            <a:avLst/>
          </a:prstGeom>
        </p:spPr>
      </p:pic>
      <p:pic>
        <p:nvPicPr>
          <p:cNvPr id="35" name="34 Imagen" descr="60a1bc51be06543edfb4d27e995aaeec-plano-aislado-girasol-cabeza-ilustraci--n-by-vexels.png"/>
          <p:cNvPicPr>
            <a:picLocks noChangeAspect="1"/>
          </p:cNvPicPr>
          <p:nvPr/>
        </p:nvPicPr>
        <p:blipFill>
          <a:blip r:embed="rId3"/>
          <a:stretch>
            <a:fillRect/>
          </a:stretch>
        </p:blipFill>
        <p:spPr>
          <a:xfrm>
            <a:off x="5786446" y="3857634"/>
            <a:ext cx="857238" cy="857238"/>
          </a:xfrm>
          <a:prstGeom prst="rect">
            <a:avLst/>
          </a:prstGeom>
        </p:spPr>
      </p:pic>
      <p:pic>
        <p:nvPicPr>
          <p:cNvPr id="38" name="37 Imagen" descr="60a1bc51be06543edfb4d27e995aaeec-plano-aislado-girasol-cabeza-ilustraci--n-by-vexels.png"/>
          <p:cNvPicPr>
            <a:picLocks noChangeAspect="1"/>
          </p:cNvPicPr>
          <p:nvPr/>
        </p:nvPicPr>
        <p:blipFill>
          <a:blip r:embed="rId3"/>
          <a:stretch>
            <a:fillRect/>
          </a:stretch>
        </p:blipFill>
        <p:spPr>
          <a:xfrm>
            <a:off x="7429520" y="4143386"/>
            <a:ext cx="857238" cy="857238"/>
          </a:xfrm>
          <a:prstGeom prst="rect">
            <a:avLst/>
          </a:prstGeom>
        </p:spPr>
      </p:pic>
      <p:pic>
        <p:nvPicPr>
          <p:cNvPr id="39" name="38 Imagen" descr="60a1bc51be06543edfb4d27e995aaeec-plano-aislado-girasol-cabeza-ilustraci--n-by-vexels.png"/>
          <p:cNvPicPr>
            <a:picLocks noChangeAspect="1"/>
          </p:cNvPicPr>
          <p:nvPr/>
        </p:nvPicPr>
        <p:blipFill>
          <a:blip r:embed="rId3"/>
          <a:stretch>
            <a:fillRect/>
          </a:stretch>
        </p:blipFill>
        <p:spPr>
          <a:xfrm>
            <a:off x="6572264" y="4000510"/>
            <a:ext cx="857238" cy="857238"/>
          </a:xfrm>
          <a:prstGeom prst="rect">
            <a:avLst/>
          </a:prstGeom>
        </p:spPr>
      </p:pic>
      <p:sp>
        <p:nvSpPr>
          <p:cNvPr id="36" name="35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2000" fill="hold"/>
                                        <p:tgtEl>
                                          <p:spTgt spid="20"/>
                                        </p:tgtEl>
                                        <p:attrNameLst>
                                          <p:attrName>ppt_x</p:attrName>
                                        </p:attrNameLst>
                                      </p:cBhvr>
                                      <p:tavLst>
                                        <p:tav tm="0">
                                          <p:val>
                                            <p:strVal val="1+#ppt_w/2"/>
                                          </p:val>
                                        </p:tav>
                                        <p:tav tm="100000">
                                          <p:val>
                                            <p:strVal val="#ppt_x"/>
                                          </p:val>
                                        </p:tav>
                                      </p:tavLst>
                                    </p:anim>
                                    <p:anim calcmode="lin" valueType="num">
                                      <p:cBhvr additive="base">
                                        <p:cTn id="18" dur="2000" fill="hold"/>
                                        <p:tgtEl>
                                          <p:spTgt spid="20"/>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2000" fill="hold"/>
                                        <p:tgtEl>
                                          <p:spTgt spid="21"/>
                                        </p:tgtEl>
                                        <p:attrNameLst>
                                          <p:attrName>ppt_x</p:attrName>
                                        </p:attrNameLst>
                                      </p:cBhvr>
                                      <p:tavLst>
                                        <p:tav tm="0">
                                          <p:val>
                                            <p:strVal val="1+#ppt_w/2"/>
                                          </p:val>
                                        </p:tav>
                                        <p:tav tm="100000">
                                          <p:val>
                                            <p:strVal val="#ppt_x"/>
                                          </p:val>
                                        </p:tav>
                                      </p:tavLst>
                                    </p:anim>
                                    <p:anim calcmode="lin" valueType="num">
                                      <p:cBhvr additive="base">
                                        <p:cTn id="22" dur="2000" fill="hold"/>
                                        <p:tgtEl>
                                          <p:spTgt spid="21"/>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2000" fill="hold"/>
                                        <p:tgtEl>
                                          <p:spTgt spid="22"/>
                                        </p:tgtEl>
                                        <p:attrNameLst>
                                          <p:attrName>ppt_x</p:attrName>
                                        </p:attrNameLst>
                                      </p:cBhvr>
                                      <p:tavLst>
                                        <p:tav tm="0">
                                          <p:val>
                                            <p:strVal val="1+#ppt_w/2"/>
                                          </p:val>
                                        </p:tav>
                                        <p:tav tm="100000">
                                          <p:val>
                                            <p:strVal val="#ppt_x"/>
                                          </p:val>
                                        </p:tav>
                                      </p:tavLst>
                                    </p:anim>
                                    <p:anim calcmode="lin" valueType="num">
                                      <p:cBhvr additive="base">
                                        <p:cTn id="26" dur="2000" fill="hold"/>
                                        <p:tgtEl>
                                          <p:spTgt spid="2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2000" fill="hold"/>
                                        <p:tgtEl>
                                          <p:spTgt spid="23"/>
                                        </p:tgtEl>
                                        <p:attrNameLst>
                                          <p:attrName>ppt_x</p:attrName>
                                        </p:attrNameLst>
                                      </p:cBhvr>
                                      <p:tavLst>
                                        <p:tav tm="0">
                                          <p:val>
                                            <p:strVal val="1+#ppt_w/2"/>
                                          </p:val>
                                        </p:tav>
                                        <p:tav tm="100000">
                                          <p:val>
                                            <p:strVal val="#ppt_x"/>
                                          </p:val>
                                        </p:tav>
                                      </p:tavLst>
                                    </p:anim>
                                    <p:anim calcmode="lin" valueType="num">
                                      <p:cBhvr additive="base">
                                        <p:cTn id="30" dur="2000" fill="hold"/>
                                        <p:tgtEl>
                                          <p:spTgt spid="2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2000" fill="hold"/>
                                        <p:tgtEl>
                                          <p:spTgt spid="24"/>
                                        </p:tgtEl>
                                        <p:attrNameLst>
                                          <p:attrName>ppt_x</p:attrName>
                                        </p:attrNameLst>
                                      </p:cBhvr>
                                      <p:tavLst>
                                        <p:tav tm="0">
                                          <p:val>
                                            <p:strVal val="1+#ppt_w/2"/>
                                          </p:val>
                                        </p:tav>
                                        <p:tav tm="100000">
                                          <p:val>
                                            <p:strVal val="#ppt_x"/>
                                          </p:val>
                                        </p:tav>
                                      </p:tavLst>
                                    </p:anim>
                                    <p:anim calcmode="lin" valueType="num">
                                      <p:cBhvr additive="base">
                                        <p:cTn id="34" dur="2000" fill="hold"/>
                                        <p:tgtEl>
                                          <p:spTgt spid="24"/>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2000" fill="hold"/>
                                        <p:tgtEl>
                                          <p:spTgt spid="25"/>
                                        </p:tgtEl>
                                        <p:attrNameLst>
                                          <p:attrName>ppt_x</p:attrName>
                                        </p:attrNameLst>
                                      </p:cBhvr>
                                      <p:tavLst>
                                        <p:tav tm="0">
                                          <p:val>
                                            <p:strVal val="1+#ppt_w/2"/>
                                          </p:val>
                                        </p:tav>
                                        <p:tav tm="100000">
                                          <p:val>
                                            <p:strVal val="#ppt_x"/>
                                          </p:val>
                                        </p:tav>
                                      </p:tavLst>
                                    </p:anim>
                                    <p:anim calcmode="lin" valueType="num">
                                      <p:cBhvr additive="base">
                                        <p:cTn id="38" dur="2000" fill="hold"/>
                                        <p:tgtEl>
                                          <p:spTgt spid="25"/>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2000" fill="hold"/>
                                        <p:tgtEl>
                                          <p:spTgt spid="26"/>
                                        </p:tgtEl>
                                        <p:attrNameLst>
                                          <p:attrName>ppt_x</p:attrName>
                                        </p:attrNameLst>
                                      </p:cBhvr>
                                      <p:tavLst>
                                        <p:tav tm="0">
                                          <p:val>
                                            <p:strVal val="1+#ppt_w/2"/>
                                          </p:val>
                                        </p:tav>
                                        <p:tav tm="100000">
                                          <p:val>
                                            <p:strVal val="#ppt_x"/>
                                          </p:val>
                                        </p:tav>
                                      </p:tavLst>
                                    </p:anim>
                                    <p:anim calcmode="lin" valueType="num">
                                      <p:cBhvr additive="base">
                                        <p:cTn id="42" dur="2000" fill="hold"/>
                                        <p:tgtEl>
                                          <p:spTgt spid="26"/>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2000" fill="hold"/>
                                        <p:tgtEl>
                                          <p:spTgt spid="27"/>
                                        </p:tgtEl>
                                        <p:attrNameLst>
                                          <p:attrName>ppt_x</p:attrName>
                                        </p:attrNameLst>
                                      </p:cBhvr>
                                      <p:tavLst>
                                        <p:tav tm="0">
                                          <p:val>
                                            <p:strVal val="1+#ppt_w/2"/>
                                          </p:val>
                                        </p:tav>
                                        <p:tav tm="100000">
                                          <p:val>
                                            <p:strVal val="#ppt_x"/>
                                          </p:val>
                                        </p:tav>
                                      </p:tavLst>
                                    </p:anim>
                                    <p:anim calcmode="lin" valueType="num">
                                      <p:cBhvr additive="base">
                                        <p:cTn id="46" dur="2000" fill="hold"/>
                                        <p:tgtEl>
                                          <p:spTgt spid="27"/>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2000" fill="hold"/>
                                        <p:tgtEl>
                                          <p:spTgt spid="31"/>
                                        </p:tgtEl>
                                        <p:attrNameLst>
                                          <p:attrName>ppt_x</p:attrName>
                                        </p:attrNameLst>
                                      </p:cBhvr>
                                      <p:tavLst>
                                        <p:tav tm="0">
                                          <p:val>
                                            <p:strVal val="1+#ppt_w/2"/>
                                          </p:val>
                                        </p:tav>
                                        <p:tav tm="100000">
                                          <p:val>
                                            <p:strVal val="#ppt_x"/>
                                          </p:val>
                                        </p:tav>
                                      </p:tavLst>
                                    </p:anim>
                                    <p:anim calcmode="lin" valueType="num">
                                      <p:cBhvr additive="base">
                                        <p:cTn id="50" dur="2000" fill="hold"/>
                                        <p:tgtEl>
                                          <p:spTgt spid="31"/>
                                        </p:tgtEl>
                                        <p:attrNameLst>
                                          <p:attrName>ppt_y</p:attrName>
                                        </p:attrNameLst>
                                      </p:cBhvr>
                                      <p:tavLst>
                                        <p:tav tm="0">
                                          <p:val>
                                            <p:strVal val="0-#ppt_h/2"/>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1+#ppt_w/2"/>
                                          </p:val>
                                        </p:tav>
                                        <p:tav tm="100000">
                                          <p:val>
                                            <p:strVal val="#ppt_x"/>
                                          </p:val>
                                        </p:tav>
                                      </p:tavLst>
                                    </p:anim>
                                    <p:anim calcmode="lin" valueType="num">
                                      <p:cBhvr additive="base">
                                        <p:cTn id="54" dur="2000" fill="hold"/>
                                        <p:tgtEl>
                                          <p:spTgt spid="7"/>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1+#ppt_w/2"/>
                                          </p:val>
                                        </p:tav>
                                        <p:tav tm="100000">
                                          <p:val>
                                            <p:strVal val="#ppt_x"/>
                                          </p:val>
                                        </p:tav>
                                      </p:tavLst>
                                    </p:anim>
                                    <p:anim calcmode="lin" valueType="num">
                                      <p:cBhvr additive="base">
                                        <p:cTn id="58" dur="20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1+#ppt_w/2"/>
                                          </p:val>
                                        </p:tav>
                                        <p:tav tm="100000">
                                          <p:val>
                                            <p:strVal val="#ppt_x"/>
                                          </p:val>
                                        </p:tav>
                                      </p:tavLst>
                                    </p:anim>
                                    <p:anim calcmode="lin" valueType="num">
                                      <p:cBhvr additive="base">
                                        <p:cTn id="66" dur="2000" fill="hold"/>
                                        <p:tgtEl>
                                          <p:spTgt spid="10"/>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1+#ppt_w/2"/>
                                          </p:val>
                                        </p:tav>
                                        <p:tav tm="100000">
                                          <p:val>
                                            <p:strVal val="#ppt_x"/>
                                          </p:val>
                                        </p:tav>
                                      </p:tavLst>
                                    </p:anim>
                                    <p:anim calcmode="lin" valueType="num">
                                      <p:cBhvr additive="base">
                                        <p:cTn id="70" dur="2000" fill="hold"/>
                                        <p:tgtEl>
                                          <p:spTgt spid="11"/>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1+#ppt_w/2"/>
                                          </p:val>
                                        </p:tav>
                                        <p:tav tm="100000">
                                          <p:val>
                                            <p:strVal val="#ppt_x"/>
                                          </p:val>
                                        </p:tav>
                                      </p:tavLst>
                                    </p:anim>
                                    <p:anim calcmode="lin" valueType="num">
                                      <p:cBhvr additive="base">
                                        <p:cTn id="82" dur="2000" fill="hold"/>
                                        <p:tgtEl>
                                          <p:spTgt spid="14"/>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1+#ppt_w/2"/>
                                          </p:val>
                                        </p:tav>
                                        <p:tav tm="100000">
                                          <p:val>
                                            <p:strVal val="#ppt_x"/>
                                          </p:val>
                                        </p:tav>
                                      </p:tavLst>
                                    </p:anim>
                                    <p:anim calcmode="lin" valueType="num">
                                      <p:cBhvr additive="base">
                                        <p:cTn id="86" dur="2000" fill="hold"/>
                                        <p:tgtEl>
                                          <p:spTgt spid="15"/>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1+#ppt_w/2"/>
                                          </p:val>
                                        </p:tav>
                                        <p:tav tm="100000">
                                          <p:val>
                                            <p:strVal val="#ppt_x"/>
                                          </p:val>
                                        </p:tav>
                                      </p:tavLst>
                                    </p:anim>
                                    <p:anim calcmode="lin" valueType="num">
                                      <p:cBhvr additive="base">
                                        <p:cTn id="90" dur="2000" fill="hold"/>
                                        <p:tgtEl>
                                          <p:spTgt spid="16"/>
                                        </p:tgtEl>
                                        <p:attrNameLst>
                                          <p:attrName>ppt_y</p:attrName>
                                        </p:attrNameLst>
                                      </p:cBhvr>
                                      <p:tavLst>
                                        <p:tav tm="0">
                                          <p:val>
                                            <p:strVal val="#ppt_y"/>
                                          </p:val>
                                        </p:tav>
                                        <p:tav tm="100000">
                                          <p:val>
                                            <p:strVal val="#ppt_y"/>
                                          </p:val>
                                        </p:tav>
                                      </p:tavLst>
                                    </p:anim>
                                  </p:childTnLst>
                                </p:cTn>
                              </p:par>
                              <p:par>
                                <p:cTn id="91" presetID="2" presetClass="entr" presetSubtype="2"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1+#ppt_w/2"/>
                                          </p:val>
                                        </p:tav>
                                        <p:tav tm="100000">
                                          <p:val>
                                            <p:strVal val="#ppt_x"/>
                                          </p:val>
                                        </p:tav>
                                      </p:tavLst>
                                    </p:anim>
                                    <p:anim calcmode="lin" valueType="num">
                                      <p:cBhvr additive="base">
                                        <p:cTn id="94" dur="2000" fill="hold"/>
                                        <p:tgtEl>
                                          <p:spTgt spid="17"/>
                                        </p:tgtEl>
                                        <p:attrNameLst>
                                          <p:attrName>ppt_y</p:attrName>
                                        </p:attrNameLst>
                                      </p:cBhvr>
                                      <p:tavLst>
                                        <p:tav tm="0">
                                          <p:val>
                                            <p:strVal val="#ppt_y"/>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5"/>
                                        </p:tgtEl>
                                        <p:attrNameLst>
                                          <p:attrName>style.visibility</p:attrName>
                                        </p:attrNameLst>
                                      </p:cBhvr>
                                      <p:to>
                                        <p:strVal val="visible"/>
                                      </p:to>
                                    </p:set>
                                    <p:anim calcmode="lin" valueType="num">
                                      <p:cBhvr additive="base">
                                        <p:cTn id="97" dur="2000" fill="hold"/>
                                        <p:tgtEl>
                                          <p:spTgt spid="5"/>
                                        </p:tgtEl>
                                        <p:attrNameLst>
                                          <p:attrName>ppt_x</p:attrName>
                                        </p:attrNameLst>
                                      </p:cBhvr>
                                      <p:tavLst>
                                        <p:tav tm="0">
                                          <p:val>
                                            <p:strVal val="1+#ppt_w/2"/>
                                          </p:val>
                                        </p:tav>
                                        <p:tav tm="100000">
                                          <p:val>
                                            <p:strVal val="#ppt_x"/>
                                          </p:val>
                                        </p:tav>
                                      </p:tavLst>
                                    </p:anim>
                                    <p:anim calcmode="lin" valueType="num">
                                      <p:cBhvr additive="base">
                                        <p:cTn id="98" dur="2000" fill="hold"/>
                                        <p:tgtEl>
                                          <p:spTgt spid="5"/>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6"/>
                                        </p:tgtEl>
                                        <p:attrNameLst>
                                          <p:attrName>style.visibility</p:attrName>
                                        </p:attrNameLst>
                                      </p:cBhvr>
                                      <p:to>
                                        <p:strVal val="visible"/>
                                      </p:to>
                                    </p:set>
                                    <p:anim calcmode="lin" valueType="num">
                                      <p:cBhvr additive="base">
                                        <p:cTn id="101" dur="2000" fill="hold"/>
                                        <p:tgtEl>
                                          <p:spTgt spid="6"/>
                                        </p:tgtEl>
                                        <p:attrNameLst>
                                          <p:attrName>ppt_x</p:attrName>
                                        </p:attrNameLst>
                                      </p:cBhvr>
                                      <p:tavLst>
                                        <p:tav tm="0">
                                          <p:val>
                                            <p:strVal val="1+#ppt_w/2"/>
                                          </p:val>
                                        </p:tav>
                                        <p:tav tm="100000">
                                          <p:val>
                                            <p:strVal val="#ppt_x"/>
                                          </p:val>
                                        </p:tav>
                                      </p:tavLst>
                                    </p:anim>
                                    <p:anim calcmode="lin" valueType="num">
                                      <p:cBhvr additive="base">
                                        <p:cTn id="102" dur="2000" fill="hold"/>
                                        <p:tgtEl>
                                          <p:spTgt spid="6"/>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1+#ppt_w/2"/>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1+#ppt_w/2"/>
                                          </p:val>
                                        </p:tav>
                                        <p:tav tm="100000">
                                          <p:val>
                                            <p:strVal val="#ppt_x"/>
                                          </p:val>
                                        </p:tav>
                                      </p:tavLst>
                                    </p:anim>
                                    <p:anim calcmode="lin" valueType="num">
                                      <p:cBhvr additive="base">
                                        <p:cTn id="118" dur="2000" fill="hold"/>
                                        <p:tgtEl>
                                          <p:spTgt spid="32"/>
                                        </p:tgtEl>
                                        <p:attrNameLst>
                                          <p:attrName>ppt_y</p:attrName>
                                        </p:attrNameLst>
                                      </p:cBhvr>
                                      <p:tavLst>
                                        <p:tav tm="0">
                                          <p:val>
                                            <p:strVal val="1+#ppt_h/2"/>
                                          </p:val>
                                        </p:tav>
                                        <p:tav tm="100000">
                                          <p:val>
                                            <p:strVal val="#ppt_y"/>
                                          </p:val>
                                        </p:tav>
                                      </p:tavLst>
                                    </p:anim>
                                  </p:childTnLst>
                                </p:cTn>
                              </p:par>
                              <p:par>
                                <p:cTn id="119" presetID="2" presetClass="entr" presetSubtype="6" fill="hold" nodeType="withEffect">
                                  <p:stCondLst>
                                    <p:cond delay="0"/>
                                  </p:stCondLst>
                                  <p:childTnLst>
                                    <p:set>
                                      <p:cBhvr>
                                        <p:cTn id="120" dur="1" fill="hold">
                                          <p:stCondLst>
                                            <p:cond delay="0"/>
                                          </p:stCondLst>
                                        </p:cTn>
                                        <p:tgtEl>
                                          <p:spTgt spid="33"/>
                                        </p:tgtEl>
                                        <p:attrNameLst>
                                          <p:attrName>style.visibility</p:attrName>
                                        </p:attrNameLst>
                                      </p:cBhvr>
                                      <p:to>
                                        <p:strVal val="visible"/>
                                      </p:to>
                                    </p:set>
                                    <p:anim calcmode="lin" valueType="num">
                                      <p:cBhvr additive="base">
                                        <p:cTn id="121" dur="2000" fill="hold"/>
                                        <p:tgtEl>
                                          <p:spTgt spid="33"/>
                                        </p:tgtEl>
                                        <p:attrNameLst>
                                          <p:attrName>ppt_x</p:attrName>
                                        </p:attrNameLst>
                                      </p:cBhvr>
                                      <p:tavLst>
                                        <p:tav tm="0">
                                          <p:val>
                                            <p:strVal val="1+#ppt_w/2"/>
                                          </p:val>
                                        </p:tav>
                                        <p:tav tm="100000">
                                          <p:val>
                                            <p:strVal val="#ppt_x"/>
                                          </p:val>
                                        </p:tav>
                                      </p:tavLst>
                                    </p:anim>
                                    <p:anim calcmode="lin" valueType="num">
                                      <p:cBhvr additive="base">
                                        <p:cTn id="122" dur="2000" fill="hold"/>
                                        <p:tgtEl>
                                          <p:spTgt spid="33"/>
                                        </p:tgtEl>
                                        <p:attrNameLst>
                                          <p:attrName>ppt_y</p:attrName>
                                        </p:attrNameLst>
                                      </p:cBhvr>
                                      <p:tavLst>
                                        <p:tav tm="0">
                                          <p:val>
                                            <p:strVal val="1+#ppt_h/2"/>
                                          </p:val>
                                        </p:tav>
                                        <p:tav tm="100000">
                                          <p:val>
                                            <p:strVal val="#ppt_y"/>
                                          </p:val>
                                        </p:tav>
                                      </p:tavLst>
                                    </p:anim>
                                  </p:childTnLst>
                                </p:cTn>
                              </p:par>
                              <p:par>
                                <p:cTn id="123" presetID="2" presetClass="entr" presetSubtype="6" fill="hold"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2000" fill="hold"/>
                                        <p:tgtEl>
                                          <p:spTgt spid="34"/>
                                        </p:tgtEl>
                                        <p:attrNameLst>
                                          <p:attrName>ppt_x</p:attrName>
                                        </p:attrNameLst>
                                      </p:cBhvr>
                                      <p:tavLst>
                                        <p:tav tm="0">
                                          <p:val>
                                            <p:strVal val="1+#ppt_w/2"/>
                                          </p:val>
                                        </p:tav>
                                        <p:tav tm="100000">
                                          <p:val>
                                            <p:strVal val="#ppt_x"/>
                                          </p:val>
                                        </p:tav>
                                      </p:tavLst>
                                    </p:anim>
                                    <p:anim calcmode="lin" valueType="num">
                                      <p:cBhvr additive="base">
                                        <p:cTn id="126" dur="2000" fill="hold"/>
                                        <p:tgtEl>
                                          <p:spTgt spid="34"/>
                                        </p:tgtEl>
                                        <p:attrNameLst>
                                          <p:attrName>ppt_y</p:attrName>
                                        </p:attrNameLst>
                                      </p:cBhvr>
                                      <p:tavLst>
                                        <p:tav tm="0">
                                          <p:val>
                                            <p:strVal val="1+#ppt_h/2"/>
                                          </p:val>
                                        </p:tav>
                                        <p:tav tm="100000">
                                          <p:val>
                                            <p:strVal val="#ppt_y"/>
                                          </p:val>
                                        </p:tav>
                                      </p:tavLst>
                                    </p:anim>
                                  </p:childTnLst>
                                </p:cTn>
                              </p:par>
                              <p:par>
                                <p:cTn id="127" presetID="2" presetClass="entr" presetSubtype="6" fill="hold"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additive="base">
                                        <p:cTn id="129" dur="2000" fill="hold"/>
                                        <p:tgtEl>
                                          <p:spTgt spid="35"/>
                                        </p:tgtEl>
                                        <p:attrNameLst>
                                          <p:attrName>ppt_x</p:attrName>
                                        </p:attrNameLst>
                                      </p:cBhvr>
                                      <p:tavLst>
                                        <p:tav tm="0">
                                          <p:val>
                                            <p:strVal val="1+#ppt_w/2"/>
                                          </p:val>
                                        </p:tav>
                                        <p:tav tm="100000">
                                          <p:val>
                                            <p:strVal val="#ppt_x"/>
                                          </p:val>
                                        </p:tav>
                                      </p:tavLst>
                                    </p:anim>
                                    <p:anim calcmode="lin" valueType="num">
                                      <p:cBhvr additive="base">
                                        <p:cTn id="130" dur="2000" fill="hold"/>
                                        <p:tgtEl>
                                          <p:spTgt spid="35"/>
                                        </p:tgtEl>
                                        <p:attrNameLst>
                                          <p:attrName>ppt_y</p:attrName>
                                        </p:attrNameLst>
                                      </p:cBhvr>
                                      <p:tavLst>
                                        <p:tav tm="0">
                                          <p:val>
                                            <p:strVal val="1+#ppt_h/2"/>
                                          </p:val>
                                        </p:tav>
                                        <p:tav tm="100000">
                                          <p:val>
                                            <p:strVal val="#ppt_y"/>
                                          </p:val>
                                        </p:tav>
                                      </p:tavLst>
                                    </p:anim>
                                  </p:childTnLst>
                                </p:cTn>
                              </p:par>
                              <p:par>
                                <p:cTn id="131" presetID="2" presetClass="entr" presetSubtype="6" fill="hold" nodeType="withEffect">
                                  <p:stCondLst>
                                    <p:cond delay="0"/>
                                  </p:stCondLst>
                                  <p:childTnLst>
                                    <p:set>
                                      <p:cBhvr>
                                        <p:cTn id="132" dur="1" fill="hold">
                                          <p:stCondLst>
                                            <p:cond delay="0"/>
                                          </p:stCondLst>
                                        </p:cTn>
                                        <p:tgtEl>
                                          <p:spTgt spid="38"/>
                                        </p:tgtEl>
                                        <p:attrNameLst>
                                          <p:attrName>style.visibility</p:attrName>
                                        </p:attrNameLst>
                                      </p:cBhvr>
                                      <p:to>
                                        <p:strVal val="visible"/>
                                      </p:to>
                                    </p:set>
                                    <p:anim calcmode="lin" valueType="num">
                                      <p:cBhvr additive="base">
                                        <p:cTn id="133" dur="2000" fill="hold"/>
                                        <p:tgtEl>
                                          <p:spTgt spid="38"/>
                                        </p:tgtEl>
                                        <p:attrNameLst>
                                          <p:attrName>ppt_x</p:attrName>
                                        </p:attrNameLst>
                                      </p:cBhvr>
                                      <p:tavLst>
                                        <p:tav tm="0">
                                          <p:val>
                                            <p:strVal val="1+#ppt_w/2"/>
                                          </p:val>
                                        </p:tav>
                                        <p:tav tm="100000">
                                          <p:val>
                                            <p:strVal val="#ppt_x"/>
                                          </p:val>
                                        </p:tav>
                                      </p:tavLst>
                                    </p:anim>
                                    <p:anim calcmode="lin" valueType="num">
                                      <p:cBhvr additive="base">
                                        <p:cTn id="134" dur="2000" fill="hold"/>
                                        <p:tgtEl>
                                          <p:spTgt spid="38"/>
                                        </p:tgtEl>
                                        <p:attrNameLst>
                                          <p:attrName>ppt_y</p:attrName>
                                        </p:attrNameLst>
                                      </p:cBhvr>
                                      <p:tavLst>
                                        <p:tav tm="0">
                                          <p:val>
                                            <p:strVal val="1+#ppt_h/2"/>
                                          </p:val>
                                        </p:tav>
                                        <p:tav tm="100000">
                                          <p:val>
                                            <p:strVal val="#ppt_y"/>
                                          </p:val>
                                        </p:tav>
                                      </p:tavLst>
                                    </p:anim>
                                  </p:childTnLst>
                                </p:cTn>
                              </p:par>
                              <p:par>
                                <p:cTn id="135" presetID="2" presetClass="entr" presetSubtype="6" fill="hold" nodeType="withEffect">
                                  <p:stCondLst>
                                    <p:cond delay="0"/>
                                  </p:stCondLst>
                                  <p:childTnLst>
                                    <p:set>
                                      <p:cBhvr>
                                        <p:cTn id="136" dur="1" fill="hold">
                                          <p:stCondLst>
                                            <p:cond delay="0"/>
                                          </p:stCondLst>
                                        </p:cTn>
                                        <p:tgtEl>
                                          <p:spTgt spid="39"/>
                                        </p:tgtEl>
                                        <p:attrNameLst>
                                          <p:attrName>style.visibility</p:attrName>
                                        </p:attrNameLst>
                                      </p:cBhvr>
                                      <p:to>
                                        <p:strVal val="visible"/>
                                      </p:to>
                                    </p:set>
                                    <p:anim calcmode="lin" valueType="num">
                                      <p:cBhvr additive="base">
                                        <p:cTn id="137" dur="2000" fill="hold"/>
                                        <p:tgtEl>
                                          <p:spTgt spid="39"/>
                                        </p:tgtEl>
                                        <p:attrNameLst>
                                          <p:attrName>ppt_x</p:attrName>
                                        </p:attrNameLst>
                                      </p:cBhvr>
                                      <p:tavLst>
                                        <p:tav tm="0">
                                          <p:val>
                                            <p:strVal val="1+#ppt_w/2"/>
                                          </p:val>
                                        </p:tav>
                                        <p:tav tm="100000">
                                          <p:val>
                                            <p:strVal val="#ppt_x"/>
                                          </p:val>
                                        </p:tav>
                                      </p:tavLst>
                                    </p:anim>
                                    <p:anim calcmode="lin" valueType="num">
                                      <p:cBhvr additive="base">
                                        <p:cTn id="138" dur="2000" fill="hold"/>
                                        <p:tgtEl>
                                          <p:spTgt spid="39"/>
                                        </p:tgtEl>
                                        <p:attrNameLst>
                                          <p:attrName>ppt_y</p:attrName>
                                        </p:attrNameLst>
                                      </p:cBhvr>
                                      <p:tavLst>
                                        <p:tav tm="0">
                                          <p:val>
                                            <p:strVal val="1+#ppt_h/2"/>
                                          </p:val>
                                        </p:tav>
                                        <p:tav tm="100000">
                                          <p:val>
                                            <p:strVal val="#ppt_y"/>
                                          </p:val>
                                        </p:tav>
                                      </p:tavLst>
                                    </p:anim>
                                  </p:childTnLst>
                                </p:cTn>
                              </p:par>
                              <p:par>
                                <p:cTn id="139" presetID="8" presetClass="emph" presetSubtype="0" autoRev="1" fill="hold" nodeType="withEffect">
                                  <p:stCondLst>
                                    <p:cond delay="0"/>
                                  </p:stCondLst>
                                  <p:childTnLst>
                                    <p:animRot by="21600000">
                                      <p:cBhvr>
                                        <p:cTn id="140" dur="2000" fill="hold"/>
                                        <p:tgtEl>
                                          <p:spTgt spid="3"/>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4"/>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7"/>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8"/>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9"/>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0"/>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1"/>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2"/>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6"/>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7"/>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0"/>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1"/>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2"/>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3"/>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4"/>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6"/>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31"/>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5"/>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6"/>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8"/>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9"/>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30"/>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2"/>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33"/>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4"/>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35"/>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38"/>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39"/>
                                        </p:tgtEl>
                                        <p:attrNameLst>
                                          <p:attrName>r</p:attrName>
                                        </p:attrNameLst>
                                      </p:cBhvr>
                                    </p:animRot>
                                  </p:childTnLst>
                                </p:cTn>
                              </p:par>
                            </p:childTnLst>
                          </p:cTn>
                        </p:par>
                        <p:par>
                          <p:cTn id="205" fill="hold">
                            <p:stCondLst>
                              <p:cond delay="4000"/>
                            </p:stCondLst>
                            <p:childTnLst>
                              <p:par>
                                <p:cTn id="206" presetID="2" presetClass="exit" presetSubtype="3" fill="hold" nodeType="afterEffect">
                                  <p:stCondLst>
                                    <p:cond delay="0"/>
                                  </p:stCondLst>
                                  <p:childTnLst>
                                    <p:anim calcmode="lin" valueType="num">
                                      <p:cBhvr additive="base">
                                        <p:cTn id="207" dur="2000"/>
                                        <p:tgtEl>
                                          <p:spTgt spid="3"/>
                                        </p:tgtEl>
                                        <p:attrNameLst>
                                          <p:attrName>ppt_x</p:attrName>
                                        </p:attrNameLst>
                                      </p:cBhvr>
                                      <p:tavLst>
                                        <p:tav tm="0">
                                          <p:val>
                                            <p:strVal val="ppt_x"/>
                                          </p:val>
                                        </p:tav>
                                        <p:tav tm="100000">
                                          <p:val>
                                            <p:strVal val="1+ppt_w/2"/>
                                          </p:val>
                                        </p:tav>
                                      </p:tavLst>
                                    </p:anim>
                                    <p:anim calcmode="lin" valueType="num">
                                      <p:cBhvr additive="base">
                                        <p:cTn id="208" dur="2000"/>
                                        <p:tgtEl>
                                          <p:spTgt spid="3"/>
                                        </p:tgtEl>
                                        <p:attrNameLst>
                                          <p:attrName>ppt_y</p:attrName>
                                        </p:attrNameLst>
                                      </p:cBhvr>
                                      <p:tavLst>
                                        <p:tav tm="0">
                                          <p:val>
                                            <p:strVal val="ppt_y"/>
                                          </p:val>
                                        </p:tav>
                                        <p:tav tm="100000">
                                          <p:val>
                                            <p:strVal val="0-ppt_h/2"/>
                                          </p:val>
                                        </p:tav>
                                      </p:tavLst>
                                    </p:anim>
                                    <p:set>
                                      <p:cBhvr>
                                        <p:cTn id="209" dur="1" fill="hold">
                                          <p:stCondLst>
                                            <p:cond delay="1999"/>
                                          </p:stCondLst>
                                        </p:cTn>
                                        <p:tgtEl>
                                          <p:spTgt spid="3"/>
                                        </p:tgtEl>
                                        <p:attrNameLst>
                                          <p:attrName>style.visibility</p:attrName>
                                        </p:attrNameLst>
                                      </p:cBhvr>
                                      <p:to>
                                        <p:strVal val="hidden"/>
                                      </p:to>
                                    </p:set>
                                  </p:childTnLst>
                                </p:cTn>
                              </p:par>
                              <p:par>
                                <p:cTn id="210" presetID="2" presetClass="exit" presetSubtype="3" fill="hold" nodeType="withEffect">
                                  <p:stCondLst>
                                    <p:cond delay="0"/>
                                  </p:stCondLst>
                                  <p:childTnLst>
                                    <p:anim calcmode="lin" valueType="num">
                                      <p:cBhvr additive="base">
                                        <p:cTn id="211" dur="2000"/>
                                        <p:tgtEl>
                                          <p:spTgt spid="4"/>
                                        </p:tgtEl>
                                        <p:attrNameLst>
                                          <p:attrName>ppt_x</p:attrName>
                                        </p:attrNameLst>
                                      </p:cBhvr>
                                      <p:tavLst>
                                        <p:tav tm="0">
                                          <p:val>
                                            <p:strVal val="ppt_x"/>
                                          </p:val>
                                        </p:tav>
                                        <p:tav tm="100000">
                                          <p:val>
                                            <p:strVal val="1+ppt_w/2"/>
                                          </p:val>
                                        </p:tav>
                                      </p:tavLst>
                                    </p:anim>
                                    <p:anim calcmode="lin" valueType="num">
                                      <p:cBhvr additive="base">
                                        <p:cTn id="212" dur="2000"/>
                                        <p:tgtEl>
                                          <p:spTgt spid="4"/>
                                        </p:tgtEl>
                                        <p:attrNameLst>
                                          <p:attrName>ppt_y</p:attrName>
                                        </p:attrNameLst>
                                      </p:cBhvr>
                                      <p:tavLst>
                                        <p:tav tm="0">
                                          <p:val>
                                            <p:strVal val="ppt_y"/>
                                          </p:val>
                                        </p:tav>
                                        <p:tav tm="100000">
                                          <p:val>
                                            <p:strVal val="0-ppt_h/2"/>
                                          </p:val>
                                        </p:tav>
                                      </p:tavLst>
                                    </p:anim>
                                    <p:set>
                                      <p:cBhvr>
                                        <p:cTn id="213" dur="1" fill="hold">
                                          <p:stCondLst>
                                            <p:cond delay="1999"/>
                                          </p:stCondLst>
                                        </p:cTn>
                                        <p:tgtEl>
                                          <p:spTgt spid="4"/>
                                        </p:tgtEl>
                                        <p:attrNameLst>
                                          <p:attrName>style.visibility</p:attrName>
                                        </p:attrNameLst>
                                      </p:cBhvr>
                                      <p:to>
                                        <p:strVal val="hidden"/>
                                      </p:to>
                                    </p:set>
                                  </p:childTnLst>
                                </p:cTn>
                              </p:par>
                              <p:par>
                                <p:cTn id="214" presetID="2" presetClass="exit" presetSubtype="3" fill="hold" nodeType="withEffect">
                                  <p:stCondLst>
                                    <p:cond delay="0"/>
                                  </p:stCondLst>
                                  <p:childTnLst>
                                    <p:anim calcmode="lin" valueType="num">
                                      <p:cBhvr additive="base">
                                        <p:cTn id="215" dur="2000"/>
                                        <p:tgtEl>
                                          <p:spTgt spid="20"/>
                                        </p:tgtEl>
                                        <p:attrNameLst>
                                          <p:attrName>ppt_x</p:attrName>
                                        </p:attrNameLst>
                                      </p:cBhvr>
                                      <p:tavLst>
                                        <p:tav tm="0">
                                          <p:val>
                                            <p:strVal val="ppt_x"/>
                                          </p:val>
                                        </p:tav>
                                        <p:tav tm="100000">
                                          <p:val>
                                            <p:strVal val="1+ppt_w/2"/>
                                          </p:val>
                                        </p:tav>
                                      </p:tavLst>
                                    </p:anim>
                                    <p:anim calcmode="lin" valueType="num">
                                      <p:cBhvr additive="base">
                                        <p:cTn id="216" dur="2000"/>
                                        <p:tgtEl>
                                          <p:spTgt spid="20"/>
                                        </p:tgtEl>
                                        <p:attrNameLst>
                                          <p:attrName>ppt_y</p:attrName>
                                        </p:attrNameLst>
                                      </p:cBhvr>
                                      <p:tavLst>
                                        <p:tav tm="0">
                                          <p:val>
                                            <p:strVal val="ppt_y"/>
                                          </p:val>
                                        </p:tav>
                                        <p:tav tm="100000">
                                          <p:val>
                                            <p:strVal val="0-ppt_h/2"/>
                                          </p:val>
                                        </p:tav>
                                      </p:tavLst>
                                    </p:anim>
                                    <p:set>
                                      <p:cBhvr>
                                        <p:cTn id="217" dur="1" fill="hold">
                                          <p:stCondLst>
                                            <p:cond delay="1999"/>
                                          </p:stCondLst>
                                        </p:cTn>
                                        <p:tgtEl>
                                          <p:spTgt spid="20"/>
                                        </p:tgtEl>
                                        <p:attrNameLst>
                                          <p:attrName>style.visibility</p:attrName>
                                        </p:attrNameLst>
                                      </p:cBhvr>
                                      <p:to>
                                        <p:strVal val="hidden"/>
                                      </p:to>
                                    </p:set>
                                  </p:childTnLst>
                                </p:cTn>
                              </p:par>
                              <p:par>
                                <p:cTn id="218" presetID="2" presetClass="exit" presetSubtype="3" fill="hold" nodeType="withEffect">
                                  <p:stCondLst>
                                    <p:cond delay="0"/>
                                  </p:stCondLst>
                                  <p:childTnLst>
                                    <p:anim calcmode="lin" valueType="num">
                                      <p:cBhvr additive="base">
                                        <p:cTn id="219" dur="2000"/>
                                        <p:tgtEl>
                                          <p:spTgt spid="21"/>
                                        </p:tgtEl>
                                        <p:attrNameLst>
                                          <p:attrName>ppt_x</p:attrName>
                                        </p:attrNameLst>
                                      </p:cBhvr>
                                      <p:tavLst>
                                        <p:tav tm="0">
                                          <p:val>
                                            <p:strVal val="ppt_x"/>
                                          </p:val>
                                        </p:tav>
                                        <p:tav tm="100000">
                                          <p:val>
                                            <p:strVal val="1+ppt_w/2"/>
                                          </p:val>
                                        </p:tav>
                                      </p:tavLst>
                                    </p:anim>
                                    <p:anim calcmode="lin" valueType="num">
                                      <p:cBhvr additive="base">
                                        <p:cTn id="220" dur="2000"/>
                                        <p:tgtEl>
                                          <p:spTgt spid="21"/>
                                        </p:tgtEl>
                                        <p:attrNameLst>
                                          <p:attrName>ppt_y</p:attrName>
                                        </p:attrNameLst>
                                      </p:cBhvr>
                                      <p:tavLst>
                                        <p:tav tm="0">
                                          <p:val>
                                            <p:strVal val="ppt_y"/>
                                          </p:val>
                                        </p:tav>
                                        <p:tav tm="100000">
                                          <p:val>
                                            <p:strVal val="0-ppt_h/2"/>
                                          </p:val>
                                        </p:tav>
                                      </p:tavLst>
                                    </p:anim>
                                    <p:set>
                                      <p:cBhvr>
                                        <p:cTn id="221" dur="1" fill="hold">
                                          <p:stCondLst>
                                            <p:cond delay="1999"/>
                                          </p:stCondLst>
                                        </p:cTn>
                                        <p:tgtEl>
                                          <p:spTgt spid="21"/>
                                        </p:tgtEl>
                                        <p:attrNameLst>
                                          <p:attrName>style.visibility</p:attrName>
                                        </p:attrNameLst>
                                      </p:cBhvr>
                                      <p:to>
                                        <p:strVal val="hidden"/>
                                      </p:to>
                                    </p:set>
                                  </p:childTnLst>
                                </p:cTn>
                              </p:par>
                              <p:par>
                                <p:cTn id="222" presetID="2" presetClass="exit" presetSubtype="3" fill="hold" nodeType="withEffect">
                                  <p:stCondLst>
                                    <p:cond delay="0"/>
                                  </p:stCondLst>
                                  <p:childTnLst>
                                    <p:anim calcmode="lin" valueType="num">
                                      <p:cBhvr additive="base">
                                        <p:cTn id="223" dur="2000"/>
                                        <p:tgtEl>
                                          <p:spTgt spid="22"/>
                                        </p:tgtEl>
                                        <p:attrNameLst>
                                          <p:attrName>ppt_x</p:attrName>
                                        </p:attrNameLst>
                                      </p:cBhvr>
                                      <p:tavLst>
                                        <p:tav tm="0">
                                          <p:val>
                                            <p:strVal val="ppt_x"/>
                                          </p:val>
                                        </p:tav>
                                        <p:tav tm="100000">
                                          <p:val>
                                            <p:strVal val="1+ppt_w/2"/>
                                          </p:val>
                                        </p:tav>
                                      </p:tavLst>
                                    </p:anim>
                                    <p:anim calcmode="lin" valueType="num">
                                      <p:cBhvr additive="base">
                                        <p:cTn id="224" dur="2000"/>
                                        <p:tgtEl>
                                          <p:spTgt spid="22"/>
                                        </p:tgtEl>
                                        <p:attrNameLst>
                                          <p:attrName>ppt_y</p:attrName>
                                        </p:attrNameLst>
                                      </p:cBhvr>
                                      <p:tavLst>
                                        <p:tav tm="0">
                                          <p:val>
                                            <p:strVal val="ppt_y"/>
                                          </p:val>
                                        </p:tav>
                                        <p:tav tm="100000">
                                          <p:val>
                                            <p:strVal val="0-ppt_h/2"/>
                                          </p:val>
                                        </p:tav>
                                      </p:tavLst>
                                    </p:anim>
                                    <p:set>
                                      <p:cBhvr>
                                        <p:cTn id="225" dur="1" fill="hold">
                                          <p:stCondLst>
                                            <p:cond delay="1999"/>
                                          </p:stCondLst>
                                        </p:cTn>
                                        <p:tgtEl>
                                          <p:spTgt spid="22"/>
                                        </p:tgtEl>
                                        <p:attrNameLst>
                                          <p:attrName>style.visibility</p:attrName>
                                        </p:attrNameLst>
                                      </p:cBhvr>
                                      <p:to>
                                        <p:strVal val="hidden"/>
                                      </p:to>
                                    </p:set>
                                  </p:childTnLst>
                                </p:cTn>
                              </p:par>
                              <p:par>
                                <p:cTn id="226" presetID="2" presetClass="exit" presetSubtype="3" fill="hold" nodeType="withEffect">
                                  <p:stCondLst>
                                    <p:cond delay="0"/>
                                  </p:stCondLst>
                                  <p:childTnLst>
                                    <p:anim calcmode="lin" valueType="num">
                                      <p:cBhvr additive="base">
                                        <p:cTn id="227" dur="2000"/>
                                        <p:tgtEl>
                                          <p:spTgt spid="23"/>
                                        </p:tgtEl>
                                        <p:attrNameLst>
                                          <p:attrName>ppt_x</p:attrName>
                                        </p:attrNameLst>
                                      </p:cBhvr>
                                      <p:tavLst>
                                        <p:tav tm="0">
                                          <p:val>
                                            <p:strVal val="ppt_x"/>
                                          </p:val>
                                        </p:tav>
                                        <p:tav tm="100000">
                                          <p:val>
                                            <p:strVal val="1+ppt_w/2"/>
                                          </p:val>
                                        </p:tav>
                                      </p:tavLst>
                                    </p:anim>
                                    <p:anim calcmode="lin" valueType="num">
                                      <p:cBhvr additive="base">
                                        <p:cTn id="228" dur="2000"/>
                                        <p:tgtEl>
                                          <p:spTgt spid="23"/>
                                        </p:tgtEl>
                                        <p:attrNameLst>
                                          <p:attrName>ppt_y</p:attrName>
                                        </p:attrNameLst>
                                      </p:cBhvr>
                                      <p:tavLst>
                                        <p:tav tm="0">
                                          <p:val>
                                            <p:strVal val="ppt_y"/>
                                          </p:val>
                                        </p:tav>
                                        <p:tav tm="100000">
                                          <p:val>
                                            <p:strVal val="0-ppt_h/2"/>
                                          </p:val>
                                        </p:tav>
                                      </p:tavLst>
                                    </p:anim>
                                    <p:set>
                                      <p:cBhvr>
                                        <p:cTn id="229" dur="1" fill="hold">
                                          <p:stCondLst>
                                            <p:cond delay="1999"/>
                                          </p:stCondLst>
                                        </p:cTn>
                                        <p:tgtEl>
                                          <p:spTgt spid="23"/>
                                        </p:tgtEl>
                                        <p:attrNameLst>
                                          <p:attrName>style.visibility</p:attrName>
                                        </p:attrNameLst>
                                      </p:cBhvr>
                                      <p:to>
                                        <p:strVal val="hidden"/>
                                      </p:to>
                                    </p:set>
                                  </p:childTnLst>
                                </p:cTn>
                              </p:par>
                              <p:par>
                                <p:cTn id="230" presetID="2" presetClass="exit" presetSubtype="3" fill="hold" nodeType="withEffect">
                                  <p:stCondLst>
                                    <p:cond delay="0"/>
                                  </p:stCondLst>
                                  <p:childTnLst>
                                    <p:anim calcmode="lin" valueType="num">
                                      <p:cBhvr additive="base">
                                        <p:cTn id="231" dur="2000"/>
                                        <p:tgtEl>
                                          <p:spTgt spid="24"/>
                                        </p:tgtEl>
                                        <p:attrNameLst>
                                          <p:attrName>ppt_x</p:attrName>
                                        </p:attrNameLst>
                                      </p:cBhvr>
                                      <p:tavLst>
                                        <p:tav tm="0">
                                          <p:val>
                                            <p:strVal val="ppt_x"/>
                                          </p:val>
                                        </p:tav>
                                        <p:tav tm="100000">
                                          <p:val>
                                            <p:strVal val="1+ppt_w/2"/>
                                          </p:val>
                                        </p:tav>
                                      </p:tavLst>
                                    </p:anim>
                                    <p:anim calcmode="lin" valueType="num">
                                      <p:cBhvr additive="base">
                                        <p:cTn id="232" dur="2000"/>
                                        <p:tgtEl>
                                          <p:spTgt spid="24"/>
                                        </p:tgtEl>
                                        <p:attrNameLst>
                                          <p:attrName>ppt_y</p:attrName>
                                        </p:attrNameLst>
                                      </p:cBhvr>
                                      <p:tavLst>
                                        <p:tav tm="0">
                                          <p:val>
                                            <p:strVal val="ppt_y"/>
                                          </p:val>
                                        </p:tav>
                                        <p:tav tm="100000">
                                          <p:val>
                                            <p:strVal val="0-ppt_h/2"/>
                                          </p:val>
                                        </p:tav>
                                      </p:tavLst>
                                    </p:anim>
                                    <p:set>
                                      <p:cBhvr>
                                        <p:cTn id="233" dur="1" fill="hold">
                                          <p:stCondLst>
                                            <p:cond delay="1999"/>
                                          </p:stCondLst>
                                        </p:cTn>
                                        <p:tgtEl>
                                          <p:spTgt spid="24"/>
                                        </p:tgtEl>
                                        <p:attrNameLst>
                                          <p:attrName>style.visibility</p:attrName>
                                        </p:attrNameLst>
                                      </p:cBhvr>
                                      <p:to>
                                        <p:strVal val="hidden"/>
                                      </p:to>
                                    </p:set>
                                  </p:childTnLst>
                                </p:cTn>
                              </p:par>
                              <p:par>
                                <p:cTn id="234" presetID="2" presetClass="exit" presetSubtype="3" fill="hold" nodeType="withEffect">
                                  <p:stCondLst>
                                    <p:cond delay="0"/>
                                  </p:stCondLst>
                                  <p:childTnLst>
                                    <p:anim calcmode="lin" valueType="num">
                                      <p:cBhvr additive="base">
                                        <p:cTn id="235" dur="2000"/>
                                        <p:tgtEl>
                                          <p:spTgt spid="25"/>
                                        </p:tgtEl>
                                        <p:attrNameLst>
                                          <p:attrName>ppt_x</p:attrName>
                                        </p:attrNameLst>
                                      </p:cBhvr>
                                      <p:tavLst>
                                        <p:tav tm="0">
                                          <p:val>
                                            <p:strVal val="ppt_x"/>
                                          </p:val>
                                        </p:tav>
                                        <p:tav tm="100000">
                                          <p:val>
                                            <p:strVal val="1+ppt_w/2"/>
                                          </p:val>
                                        </p:tav>
                                      </p:tavLst>
                                    </p:anim>
                                    <p:anim calcmode="lin" valueType="num">
                                      <p:cBhvr additive="base">
                                        <p:cTn id="236" dur="2000"/>
                                        <p:tgtEl>
                                          <p:spTgt spid="25"/>
                                        </p:tgtEl>
                                        <p:attrNameLst>
                                          <p:attrName>ppt_y</p:attrName>
                                        </p:attrNameLst>
                                      </p:cBhvr>
                                      <p:tavLst>
                                        <p:tav tm="0">
                                          <p:val>
                                            <p:strVal val="ppt_y"/>
                                          </p:val>
                                        </p:tav>
                                        <p:tav tm="100000">
                                          <p:val>
                                            <p:strVal val="0-ppt_h/2"/>
                                          </p:val>
                                        </p:tav>
                                      </p:tavLst>
                                    </p:anim>
                                    <p:set>
                                      <p:cBhvr>
                                        <p:cTn id="237" dur="1" fill="hold">
                                          <p:stCondLst>
                                            <p:cond delay="1999"/>
                                          </p:stCondLst>
                                        </p:cTn>
                                        <p:tgtEl>
                                          <p:spTgt spid="25"/>
                                        </p:tgtEl>
                                        <p:attrNameLst>
                                          <p:attrName>style.visibility</p:attrName>
                                        </p:attrNameLst>
                                      </p:cBhvr>
                                      <p:to>
                                        <p:strVal val="hidden"/>
                                      </p:to>
                                    </p:set>
                                  </p:childTnLst>
                                </p:cTn>
                              </p:par>
                              <p:par>
                                <p:cTn id="238" presetID="2" presetClass="exit" presetSubtype="3" fill="hold" nodeType="withEffect">
                                  <p:stCondLst>
                                    <p:cond delay="0"/>
                                  </p:stCondLst>
                                  <p:childTnLst>
                                    <p:anim calcmode="lin" valueType="num">
                                      <p:cBhvr additive="base">
                                        <p:cTn id="239" dur="2000"/>
                                        <p:tgtEl>
                                          <p:spTgt spid="26"/>
                                        </p:tgtEl>
                                        <p:attrNameLst>
                                          <p:attrName>ppt_x</p:attrName>
                                        </p:attrNameLst>
                                      </p:cBhvr>
                                      <p:tavLst>
                                        <p:tav tm="0">
                                          <p:val>
                                            <p:strVal val="ppt_x"/>
                                          </p:val>
                                        </p:tav>
                                        <p:tav tm="100000">
                                          <p:val>
                                            <p:strVal val="1+ppt_w/2"/>
                                          </p:val>
                                        </p:tav>
                                      </p:tavLst>
                                    </p:anim>
                                    <p:anim calcmode="lin" valueType="num">
                                      <p:cBhvr additive="base">
                                        <p:cTn id="240" dur="2000"/>
                                        <p:tgtEl>
                                          <p:spTgt spid="26"/>
                                        </p:tgtEl>
                                        <p:attrNameLst>
                                          <p:attrName>ppt_y</p:attrName>
                                        </p:attrNameLst>
                                      </p:cBhvr>
                                      <p:tavLst>
                                        <p:tav tm="0">
                                          <p:val>
                                            <p:strVal val="ppt_y"/>
                                          </p:val>
                                        </p:tav>
                                        <p:tav tm="100000">
                                          <p:val>
                                            <p:strVal val="0-ppt_h/2"/>
                                          </p:val>
                                        </p:tav>
                                      </p:tavLst>
                                    </p:anim>
                                    <p:set>
                                      <p:cBhvr>
                                        <p:cTn id="241" dur="1" fill="hold">
                                          <p:stCondLst>
                                            <p:cond delay="1999"/>
                                          </p:stCondLst>
                                        </p:cTn>
                                        <p:tgtEl>
                                          <p:spTgt spid="26"/>
                                        </p:tgtEl>
                                        <p:attrNameLst>
                                          <p:attrName>style.visibility</p:attrName>
                                        </p:attrNameLst>
                                      </p:cBhvr>
                                      <p:to>
                                        <p:strVal val="hidden"/>
                                      </p:to>
                                    </p:set>
                                  </p:childTnLst>
                                </p:cTn>
                              </p:par>
                              <p:par>
                                <p:cTn id="242" presetID="2" presetClass="exit" presetSubtype="3" fill="hold" nodeType="withEffect">
                                  <p:stCondLst>
                                    <p:cond delay="0"/>
                                  </p:stCondLst>
                                  <p:childTnLst>
                                    <p:anim calcmode="lin" valueType="num">
                                      <p:cBhvr additive="base">
                                        <p:cTn id="243" dur="2000"/>
                                        <p:tgtEl>
                                          <p:spTgt spid="27"/>
                                        </p:tgtEl>
                                        <p:attrNameLst>
                                          <p:attrName>ppt_x</p:attrName>
                                        </p:attrNameLst>
                                      </p:cBhvr>
                                      <p:tavLst>
                                        <p:tav tm="0">
                                          <p:val>
                                            <p:strVal val="ppt_x"/>
                                          </p:val>
                                        </p:tav>
                                        <p:tav tm="100000">
                                          <p:val>
                                            <p:strVal val="1+ppt_w/2"/>
                                          </p:val>
                                        </p:tav>
                                      </p:tavLst>
                                    </p:anim>
                                    <p:anim calcmode="lin" valueType="num">
                                      <p:cBhvr additive="base">
                                        <p:cTn id="244" dur="2000"/>
                                        <p:tgtEl>
                                          <p:spTgt spid="27"/>
                                        </p:tgtEl>
                                        <p:attrNameLst>
                                          <p:attrName>ppt_y</p:attrName>
                                        </p:attrNameLst>
                                      </p:cBhvr>
                                      <p:tavLst>
                                        <p:tav tm="0">
                                          <p:val>
                                            <p:strVal val="ppt_y"/>
                                          </p:val>
                                        </p:tav>
                                        <p:tav tm="100000">
                                          <p:val>
                                            <p:strVal val="0-ppt_h/2"/>
                                          </p:val>
                                        </p:tav>
                                      </p:tavLst>
                                    </p:anim>
                                    <p:set>
                                      <p:cBhvr>
                                        <p:cTn id="245" dur="1" fill="hold">
                                          <p:stCondLst>
                                            <p:cond delay="1999"/>
                                          </p:stCondLst>
                                        </p:cTn>
                                        <p:tgtEl>
                                          <p:spTgt spid="27"/>
                                        </p:tgtEl>
                                        <p:attrNameLst>
                                          <p:attrName>style.visibility</p:attrName>
                                        </p:attrNameLst>
                                      </p:cBhvr>
                                      <p:to>
                                        <p:strVal val="hidden"/>
                                      </p:to>
                                    </p:set>
                                  </p:childTnLst>
                                </p:cTn>
                              </p:par>
                              <p:par>
                                <p:cTn id="246" presetID="2" presetClass="exit" presetSubtype="3" fill="hold" nodeType="withEffect">
                                  <p:stCondLst>
                                    <p:cond delay="0"/>
                                  </p:stCondLst>
                                  <p:childTnLst>
                                    <p:anim calcmode="lin" valueType="num">
                                      <p:cBhvr additive="base">
                                        <p:cTn id="247" dur="2000"/>
                                        <p:tgtEl>
                                          <p:spTgt spid="31"/>
                                        </p:tgtEl>
                                        <p:attrNameLst>
                                          <p:attrName>ppt_x</p:attrName>
                                        </p:attrNameLst>
                                      </p:cBhvr>
                                      <p:tavLst>
                                        <p:tav tm="0">
                                          <p:val>
                                            <p:strVal val="ppt_x"/>
                                          </p:val>
                                        </p:tav>
                                        <p:tav tm="100000">
                                          <p:val>
                                            <p:strVal val="1+ppt_w/2"/>
                                          </p:val>
                                        </p:tav>
                                      </p:tavLst>
                                    </p:anim>
                                    <p:anim calcmode="lin" valueType="num">
                                      <p:cBhvr additive="base">
                                        <p:cTn id="248" dur="2000"/>
                                        <p:tgtEl>
                                          <p:spTgt spid="31"/>
                                        </p:tgtEl>
                                        <p:attrNameLst>
                                          <p:attrName>ppt_y</p:attrName>
                                        </p:attrNameLst>
                                      </p:cBhvr>
                                      <p:tavLst>
                                        <p:tav tm="0">
                                          <p:val>
                                            <p:strVal val="ppt_y"/>
                                          </p:val>
                                        </p:tav>
                                        <p:tav tm="100000">
                                          <p:val>
                                            <p:strVal val="0-ppt_h/2"/>
                                          </p:val>
                                        </p:tav>
                                      </p:tavLst>
                                    </p:anim>
                                    <p:set>
                                      <p:cBhvr>
                                        <p:cTn id="249" dur="1" fill="hold">
                                          <p:stCondLst>
                                            <p:cond delay="1999"/>
                                          </p:stCondLst>
                                        </p:cTn>
                                        <p:tgtEl>
                                          <p:spTgt spid="31"/>
                                        </p:tgtEl>
                                        <p:attrNameLst>
                                          <p:attrName>style.visibility</p:attrName>
                                        </p:attrNameLst>
                                      </p:cBhvr>
                                      <p:to>
                                        <p:strVal val="hidden"/>
                                      </p:to>
                                    </p:set>
                                  </p:childTnLst>
                                </p:cTn>
                              </p:par>
                              <p:par>
                                <p:cTn id="250" presetID="2" presetClass="exit" presetSubtype="2" fill="hold" nodeType="withEffect">
                                  <p:stCondLst>
                                    <p:cond delay="0"/>
                                  </p:stCondLst>
                                  <p:childTnLst>
                                    <p:anim calcmode="lin" valueType="num">
                                      <p:cBhvr additive="base">
                                        <p:cTn id="251" dur="2000"/>
                                        <p:tgtEl>
                                          <p:spTgt spid="7"/>
                                        </p:tgtEl>
                                        <p:attrNameLst>
                                          <p:attrName>ppt_x</p:attrName>
                                        </p:attrNameLst>
                                      </p:cBhvr>
                                      <p:tavLst>
                                        <p:tav tm="0">
                                          <p:val>
                                            <p:strVal val="ppt_x"/>
                                          </p:val>
                                        </p:tav>
                                        <p:tav tm="100000">
                                          <p:val>
                                            <p:strVal val="1+ppt_w/2"/>
                                          </p:val>
                                        </p:tav>
                                      </p:tavLst>
                                    </p:anim>
                                    <p:anim calcmode="lin" valueType="num">
                                      <p:cBhvr additive="base">
                                        <p:cTn id="252" dur="2000"/>
                                        <p:tgtEl>
                                          <p:spTgt spid="7"/>
                                        </p:tgtEl>
                                        <p:attrNameLst>
                                          <p:attrName>ppt_y</p:attrName>
                                        </p:attrNameLst>
                                      </p:cBhvr>
                                      <p:tavLst>
                                        <p:tav tm="0">
                                          <p:val>
                                            <p:strVal val="ppt_y"/>
                                          </p:val>
                                        </p:tav>
                                        <p:tav tm="100000">
                                          <p:val>
                                            <p:strVal val="ppt_y"/>
                                          </p:val>
                                        </p:tav>
                                      </p:tavLst>
                                    </p:anim>
                                    <p:set>
                                      <p:cBhvr>
                                        <p:cTn id="253" dur="1" fill="hold">
                                          <p:stCondLst>
                                            <p:cond delay="1999"/>
                                          </p:stCondLst>
                                        </p:cTn>
                                        <p:tgtEl>
                                          <p:spTgt spid="7"/>
                                        </p:tgtEl>
                                        <p:attrNameLst>
                                          <p:attrName>style.visibility</p:attrName>
                                        </p:attrNameLst>
                                      </p:cBhvr>
                                      <p:to>
                                        <p:strVal val="hidden"/>
                                      </p:to>
                                    </p:set>
                                  </p:childTnLst>
                                </p:cTn>
                              </p:par>
                              <p:par>
                                <p:cTn id="254" presetID="2" presetClass="exit" presetSubtype="2" fill="hold" nodeType="withEffect">
                                  <p:stCondLst>
                                    <p:cond delay="0"/>
                                  </p:stCondLst>
                                  <p:childTnLst>
                                    <p:anim calcmode="lin" valueType="num">
                                      <p:cBhvr additive="base">
                                        <p:cTn id="255" dur="2000"/>
                                        <p:tgtEl>
                                          <p:spTgt spid="8"/>
                                        </p:tgtEl>
                                        <p:attrNameLst>
                                          <p:attrName>ppt_x</p:attrName>
                                        </p:attrNameLst>
                                      </p:cBhvr>
                                      <p:tavLst>
                                        <p:tav tm="0">
                                          <p:val>
                                            <p:strVal val="ppt_x"/>
                                          </p:val>
                                        </p:tav>
                                        <p:tav tm="100000">
                                          <p:val>
                                            <p:strVal val="1+ppt_w/2"/>
                                          </p:val>
                                        </p:tav>
                                      </p:tavLst>
                                    </p:anim>
                                    <p:anim calcmode="lin" valueType="num">
                                      <p:cBhvr additive="base">
                                        <p:cTn id="256" dur="2000"/>
                                        <p:tgtEl>
                                          <p:spTgt spid="8"/>
                                        </p:tgtEl>
                                        <p:attrNameLst>
                                          <p:attrName>ppt_y</p:attrName>
                                        </p:attrNameLst>
                                      </p:cBhvr>
                                      <p:tavLst>
                                        <p:tav tm="0">
                                          <p:val>
                                            <p:strVal val="ppt_y"/>
                                          </p:val>
                                        </p:tav>
                                        <p:tav tm="100000">
                                          <p:val>
                                            <p:strVal val="ppt_y"/>
                                          </p:val>
                                        </p:tav>
                                      </p:tavLst>
                                    </p:anim>
                                    <p:set>
                                      <p:cBhvr>
                                        <p:cTn id="257" dur="1" fill="hold">
                                          <p:stCondLst>
                                            <p:cond delay="1999"/>
                                          </p:stCondLst>
                                        </p:cTn>
                                        <p:tgtEl>
                                          <p:spTgt spid="8"/>
                                        </p:tgtEl>
                                        <p:attrNameLst>
                                          <p:attrName>style.visibility</p:attrName>
                                        </p:attrNameLst>
                                      </p:cBhvr>
                                      <p:to>
                                        <p:strVal val="hidden"/>
                                      </p:to>
                                    </p:set>
                                  </p:childTnLst>
                                </p:cTn>
                              </p:par>
                              <p:par>
                                <p:cTn id="258" presetID="2" presetClass="exit" presetSubtype="2" fill="hold" nodeType="withEffect">
                                  <p:stCondLst>
                                    <p:cond delay="0"/>
                                  </p:stCondLst>
                                  <p:childTnLst>
                                    <p:anim calcmode="lin" valueType="num">
                                      <p:cBhvr additive="base">
                                        <p:cTn id="259" dur="2000"/>
                                        <p:tgtEl>
                                          <p:spTgt spid="9"/>
                                        </p:tgtEl>
                                        <p:attrNameLst>
                                          <p:attrName>ppt_x</p:attrName>
                                        </p:attrNameLst>
                                      </p:cBhvr>
                                      <p:tavLst>
                                        <p:tav tm="0">
                                          <p:val>
                                            <p:strVal val="ppt_x"/>
                                          </p:val>
                                        </p:tav>
                                        <p:tav tm="100000">
                                          <p:val>
                                            <p:strVal val="1+ppt_w/2"/>
                                          </p:val>
                                        </p:tav>
                                      </p:tavLst>
                                    </p:anim>
                                    <p:anim calcmode="lin" valueType="num">
                                      <p:cBhvr additive="base">
                                        <p:cTn id="260" dur="2000"/>
                                        <p:tgtEl>
                                          <p:spTgt spid="9"/>
                                        </p:tgtEl>
                                        <p:attrNameLst>
                                          <p:attrName>ppt_y</p:attrName>
                                        </p:attrNameLst>
                                      </p:cBhvr>
                                      <p:tavLst>
                                        <p:tav tm="0">
                                          <p:val>
                                            <p:strVal val="ppt_y"/>
                                          </p:val>
                                        </p:tav>
                                        <p:tav tm="100000">
                                          <p:val>
                                            <p:strVal val="ppt_y"/>
                                          </p:val>
                                        </p:tav>
                                      </p:tavLst>
                                    </p:anim>
                                    <p:set>
                                      <p:cBhvr>
                                        <p:cTn id="261" dur="1" fill="hold">
                                          <p:stCondLst>
                                            <p:cond delay="1999"/>
                                          </p:stCondLst>
                                        </p:cTn>
                                        <p:tgtEl>
                                          <p:spTgt spid="9"/>
                                        </p:tgtEl>
                                        <p:attrNameLst>
                                          <p:attrName>style.visibility</p:attrName>
                                        </p:attrNameLst>
                                      </p:cBhvr>
                                      <p:to>
                                        <p:strVal val="hidden"/>
                                      </p:to>
                                    </p:set>
                                  </p:childTnLst>
                                </p:cTn>
                              </p:par>
                              <p:par>
                                <p:cTn id="262" presetID="2" presetClass="exit" presetSubtype="2" fill="hold" nodeType="withEffect">
                                  <p:stCondLst>
                                    <p:cond delay="0"/>
                                  </p:stCondLst>
                                  <p:childTnLst>
                                    <p:anim calcmode="lin" valueType="num">
                                      <p:cBhvr additive="base">
                                        <p:cTn id="263" dur="2000"/>
                                        <p:tgtEl>
                                          <p:spTgt spid="10"/>
                                        </p:tgtEl>
                                        <p:attrNameLst>
                                          <p:attrName>ppt_x</p:attrName>
                                        </p:attrNameLst>
                                      </p:cBhvr>
                                      <p:tavLst>
                                        <p:tav tm="0">
                                          <p:val>
                                            <p:strVal val="ppt_x"/>
                                          </p:val>
                                        </p:tav>
                                        <p:tav tm="100000">
                                          <p:val>
                                            <p:strVal val="1+ppt_w/2"/>
                                          </p:val>
                                        </p:tav>
                                      </p:tavLst>
                                    </p:anim>
                                    <p:anim calcmode="lin" valueType="num">
                                      <p:cBhvr additive="base">
                                        <p:cTn id="264" dur="2000"/>
                                        <p:tgtEl>
                                          <p:spTgt spid="10"/>
                                        </p:tgtEl>
                                        <p:attrNameLst>
                                          <p:attrName>ppt_y</p:attrName>
                                        </p:attrNameLst>
                                      </p:cBhvr>
                                      <p:tavLst>
                                        <p:tav tm="0">
                                          <p:val>
                                            <p:strVal val="ppt_y"/>
                                          </p:val>
                                        </p:tav>
                                        <p:tav tm="100000">
                                          <p:val>
                                            <p:strVal val="ppt_y"/>
                                          </p:val>
                                        </p:tav>
                                      </p:tavLst>
                                    </p:anim>
                                    <p:set>
                                      <p:cBhvr>
                                        <p:cTn id="265" dur="1" fill="hold">
                                          <p:stCondLst>
                                            <p:cond delay="1999"/>
                                          </p:stCondLst>
                                        </p:cTn>
                                        <p:tgtEl>
                                          <p:spTgt spid="10"/>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2000"/>
                                        <p:tgtEl>
                                          <p:spTgt spid="11"/>
                                        </p:tgtEl>
                                        <p:attrNameLst>
                                          <p:attrName>ppt_x</p:attrName>
                                        </p:attrNameLst>
                                      </p:cBhvr>
                                      <p:tavLst>
                                        <p:tav tm="0">
                                          <p:val>
                                            <p:strVal val="ppt_x"/>
                                          </p:val>
                                        </p:tav>
                                        <p:tav tm="100000">
                                          <p:val>
                                            <p:strVal val="1+ppt_w/2"/>
                                          </p:val>
                                        </p:tav>
                                      </p:tavLst>
                                    </p:anim>
                                    <p:anim calcmode="lin" valueType="num">
                                      <p:cBhvr additive="base">
                                        <p:cTn id="268" dur="2000"/>
                                        <p:tgtEl>
                                          <p:spTgt spid="11"/>
                                        </p:tgtEl>
                                        <p:attrNameLst>
                                          <p:attrName>ppt_y</p:attrName>
                                        </p:attrNameLst>
                                      </p:cBhvr>
                                      <p:tavLst>
                                        <p:tav tm="0">
                                          <p:val>
                                            <p:strVal val="ppt_y"/>
                                          </p:val>
                                        </p:tav>
                                        <p:tav tm="100000">
                                          <p:val>
                                            <p:strVal val="ppt_y"/>
                                          </p:val>
                                        </p:tav>
                                      </p:tavLst>
                                    </p:anim>
                                    <p:set>
                                      <p:cBhvr>
                                        <p:cTn id="269" dur="1" fill="hold">
                                          <p:stCondLst>
                                            <p:cond delay="1999"/>
                                          </p:stCondLst>
                                        </p:cTn>
                                        <p:tgtEl>
                                          <p:spTgt spid="11"/>
                                        </p:tgtEl>
                                        <p:attrNameLst>
                                          <p:attrName>style.visibility</p:attrName>
                                        </p:attrNameLst>
                                      </p:cBhvr>
                                      <p:to>
                                        <p:strVal val="hidden"/>
                                      </p:to>
                                    </p:set>
                                  </p:childTnLst>
                                </p:cTn>
                              </p:par>
                              <p:par>
                                <p:cTn id="270" presetID="2" presetClass="exit" presetSubtype="2" fill="hold" nodeType="withEffect">
                                  <p:stCondLst>
                                    <p:cond delay="0"/>
                                  </p:stCondLst>
                                  <p:childTnLst>
                                    <p:anim calcmode="lin" valueType="num">
                                      <p:cBhvr additive="base">
                                        <p:cTn id="271" dur="2000"/>
                                        <p:tgtEl>
                                          <p:spTgt spid="12"/>
                                        </p:tgtEl>
                                        <p:attrNameLst>
                                          <p:attrName>ppt_x</p:attrName>
                                        </p:attrNameLst>
                                      </p:cBhvr>
                                      <p:tavLst>
                                        <p:tav tm="0">
                                          <p:val>
                                            <p:strVal val="ppt_x"/>
                                          </p:val>
                                        </p:tav>
                                        <p:tav tm="100000">
                                          <p:val>
                                            <p:strVal val="1+ppt_w/2"/>
                                          </p:val>
                                        </p:tav>
                                      </p:tavLst>
                                    </p:anim>
                                    <p:anim calcmode="lin" valueType="num">
                                      <p:cBhvr additive="base">
                                        <p:cTn id="272" dur="2000"/>
                                        <p:tgtEl>
                                          <p:spTgt spid="12"/>
                                        </p:tgtEl>
                                        <p:attrNameLst>
                                          <p:attrName>ppt_y</p:attrName>
                                        </p:attrNameLst>
                                      </p:cBhvr>
                                      <p:tavLst>
                                        <p:tav tm="0">
                                          <p:val>
                                            <p:strVal val="ppt_y"/>
                                          </p:val>
                                        </p:tav>
                                        <p:tav tm="100000">
                                          <p:val>
                                            <p:strVal val="ppt_y"/>
                                          </p:val>
                                        </p:tav>
                                      </p:tavLst>
                                    </p:anim>
                                    <p:set>
                                      <p:cBhvr>
                                        <p:cTn id="273" dur="1" fill="hold">
                                          <p:stCondLst>
                                            <p:cond delay="1999"/>
                                          </p:stCondLst>
                                        </p:cTn>
                                        <p:tgtEl>
                                          <p:spTgt spid="12"/>
                                        </p:tgtEl>
                                        <p:attrNameLst>
                                          <p:attrName>style.visibility</p:attrName>
                                        </p:attrNameLst>
                                      </p:cBhvr>
                                      <p:to>
                                        <p:strVal val="hidden"/>
                                      </p:to>
                                    </p:set>
                                  </p:childTnLst>
                                </p:cTn>
                              </p:par>
                              <p:par>
                                <p:cTn id="274" presetID="2" presetClass="exit" presetSubtype="2" fill="hold" nodeType="withEffect">
                                  <p:stCondLst>
                                    <p:cond delay="0"/>
                                  </p:stCondLst>
                                  <p:childTnLst>
                                    <p:anim calcmode="lin" valueType="num">
                                      <p:cBhvr additive="base">
                                        <p:cTn id="275" dur="2000"/>
                                        <p:tgtEl>
                                          <p:spTgt spid="13"/>
                                        </p:tgtEl>
                                        <p:attrNameLst>
                                          <p:attrName>ppt_x</p:attrName>
                                        </p:attrNameLst>
                                      </p:cBhvr>
                                      <p:tavLst>
                                        <p:tav tm="0">
                                          <p:val>
                                            <p:strVal val="ppt_x"/>
                                          </p:val>
                                        </p:tav>
                                        <p:tav tm="100000">
                                          <p:val>
                                            <p:strVal val="1+ppt_w/2"/>
                                          </p:val>
                                        </p:tav>
                                      </p:tavLst>
                                    </p:anim>
                                    <p:anim calcmode="lin" valueType="num">
                                      <p:cBhvr additive="base">
                                        <p:cTn id="276" dur="2000"/>
                                        <p:tgtEl>
                                          <p:spTgt spid="13"/>
                                        </p:tgtEl>
                                        <p:attrNameLst>
                                          <p:attrName>ppt_y</p:attrName>
                                        </p:attrNameLst>
                                      </p:cBhvr>
                                      <p:tavLst>
                                        <p:tav tm="0">
                                          <p:val>
                                            <p:strVal val="ppt_y"/>
                                          </p:val>
                                        </p:tav>
                                        <p:tav tm="100000">
                                          <p:val>
                                            <p:strVal val="ppt_y"/>
                                          </p:val>
                                        </p:tav>
                                      </p:tavLst>
                                    </p:anim>
                                    <p:set>
                                      <p:cBhvr>
                                        <p:cTn id="277" dur="1" fill="hold">
                                          <p:stCondLst>
                                            <p:cond delay="1999"/>
                                          </p:stCondLst>
                                        </p:cTn>
                                        <p:tgtEl>
                                          <p:spTgt spid="13"/>
                                        </p:tgtEl>
                                        <p:attrNameLst>
                                          <p:attrName>style.visibility</p:attrName>
                                        </p:attrNameLst>
                                      </p:cBhvr>
                                      <p:to>
                                        <p:strVal val="hidden"/>
                                      </p:to>
                                    </p:set>
                                  </p:childTnLst>
                                </p:cTn>
                              </p:par>
                              <p:par>
                                <p:cTn id="278" presetID="2" presetClass="exit" presetSubtype="2" fill="hold" nodeType="withEffect">
                                  <p:stCondLst>
                                    <p:cond delay="0"/>
                                  </p:stCondLst>
                                  <p:childTnLst>
                                    <p:anim calcmode="lin" valueType="num">
                                      <p:cBhvr additive="base">
                                        <p:cTn id="279" dur="2000"/>
                                        <p:tgtEl>
                                          <p:spTgt spid="14"/>
                                        </p:tgtEl>
                                        <p:attrNameLst>
                                          <p:attrName>ppt_x</p:attrName>
                                        </p:attrNameLst>
                                      </p:cBhvr>
                                      <p:tavLst>
                                        <p:tav tm="0">
                                          <p:val>
                                            <p:strVal val="ppt_x"/>
                                          </p:val>
                                        </p:tav>
                                        <p:tav tm="100000">
                                          <p:val>
                                            <p:strVal val="1+ppt_w/2"/>
                                          </p:val>
                                        </p:tav>
                                      </p:tavLst>
                                    </p:anim>
                                    <p:anim calcmode="lin" valueType="num">
                                      <p:cBhvr additive="base">
                                        <p:cTn id="280" dur="2000"/>
                                        <p:tgtEl>
                                          <p:spTgt spid="14"/>
                                        </p:tgtEl>
                                        <p:attrNameLst>
                                          <p:attrName>ppt_y</p:attrName>
                                        </p:attrNameLst>
                                      </p:cBhvr>
                                      <p:tavLst>
                                        <p:tav tm="0">
                                          <p:val>
                                            <p:strVal val="ppt_y"/>
                                          </p:val>
                                        </p:tav>
                                        <p:tav tm="100000">
                                          <p:val>
                                            <p:strVal val="ppt_y"/>
                                          </p:val>
                                        </p:tav>
                                      </p:tavLst>
                                    </p:anim>
                                    <p:set>
                                      <p:cBhvr>
                                        <p:cTn id="281" dur="1" fill="hold">
                                          <p:stCondLst>
                                            <p:cond delay="1999"/>
                                          </p:stCondLst>
                                        </p:cTn>
                                        <p:tgtEl>
                                          <p:spTgt spid="14"/>
                                        </p:tgtEl>
                                        <p:attrNameLst>
                                          <p:attrName>style.visibility</p:attrName>
                                        </p:attrNameLst>
                                      </p:cBhvr>
                                      <p:to>
                                        <p:strVal val="hidden"/>
                                      </p:to>
                                    </p:set>
                                  </p:childTnLst>
                                </p:cTn>
                              </p:par>
                              <p:par>
                                <p:cTn id="282" presetID="2" presetClass="exit" presetSubtype="2" fill="hold" nodeType="withEffect">
                                  <p:stCondLst>
                                    <p:cond delay="0"/>
                                  </p:stCondLst>
                                  <p:childTnLst>
                                    <p:anim calcmode="lin" valueType="num">
                                      <p:cBhvr additive="base">
                                        <p:cTn id="283" dur="2000"/>
                                        <p:tgtEl>
                                          <p:spTgt spid="15"/>
                                        </p:tgtEl>
                                        <p:attrNameLst>
                                          <p:attrName>ppt_x</p:attrName>
                                        </p:attrNameLst>
                                      </p:cBhvr>
                                      <p:tavLst>
                                        <p:tav tm="0">
                                          <p:val>
                                            <p:strVal val="ppt_x"/>
                                          </p:val>
                                        </p:tav>
                                        <p:tav tm="100000">
                                          <p:val>
                                            <p:strVal val="1+ppt_w/2"/>
                                          </p:val>
                                        </p:tav>
                                      </p:tavLst>
                                    </p:anim>
                                    <p:anim calcmode="lin" valueType="num">
                                      <p:cBhvr additive="base">
                                        <p:cTn id="284" dur="2000"/>
                                        <p:tgtEl>
                                          <p:spTgt spid="15"/>
                                        </p:tgtEl>
                                        <p:attrNameLst>
                                          <p:attrName>ppt_y</p:attrName>
                                        </p:attrNameLst>
                                      </p:cBhvr>
                                      <p:tavLst>
                                        <p:tav tm="0">
                                          <p:val>
                                            <p:strVal val="ppt_y"/>
                                          </p:val>
                                        </p:tav>
                                        <p:tav tm="100000">
                                          <p:val>
                                            <p:strVal val="ppt_y"/>
                                          </p:val>
                                        </p:tav>
                                      </p:tavLst>
                                    </p:anim>
                                    <p:set>
                                      <p:cBhvr>
                                        <p:cTn id="285" dur="1" fill="hold">
                                          <p:stCondLst>
                                            <p:cond delay="1999"/>
                                          </p:stCondLst>
                                        </p:cTn>
                                        <p:tgtEl>
                                          <p:spTgt spid="15"/>
                                        </p:tgtEl>
                                        <p:attrNameLst>
                                          <p:attrName>style.visibility</p:attrName>
                                        </p:attrNameLst>
                                      </p:cBhvr>
                                      <p:to>
                                        <p:strVal val="hidden"/>
                                      </p:to>
                                    </p:set>
                                  </p:childTnLst>
                                </p:cTn>
                              </p:par>
                              <p:par>
                                <p:cTn id="286" presetID="2" presetClass="exit" presetSubtype="2" fill="hold" nodeType="withEffect">
                                  <p:stCondLst>
                                    <p:cond delay="0"/>
                                  </p:stCondLst>
                                  <p:childTnLst>
                                    <p:anim calcmode="lin" valueType="num">
                                      <p:cBhvr additive="base">
                                        <p:cTn id="287" dur="2000"/>
                                        <p:tgtEl>
                                          <p:spTgt spid="16"/>
                                        </p:tgtEl>
                                        <p:attrNameLst>
                                          <p:attrName>ppt_x</p:attrName>
                                        </p:attrNameLst>
                                      </p:cBhvr>
                                      <p:tavLst>
                                        <p:tav tm="0">
                                          <p:val>
                                            <p:strVal val="ppt_x"/>
                                          </p:val>
                                        </p:tav>
                                        <p:tav tm="100000">
                                          <p:val>
                                            <p:strVal val="1+ppt_w/2"/>
                                          </p:val>
                                        </p:tav>
                                      </p:tavLst>
                                    </p:anim>
                                    <p:anim calcmode="lin" valueType="num">
                                      <p:cBhvr additive="base">
                                        <p:cTn id="288" dur="2000"/>
                                        <p:tgtEl>
                                          <p:spTgt spid="16"/>
                                        </p:tgtEl>
                                        <p:attrNameLst>
                                          <p:attrName>ppt_y</p:attrName>
                                        </p:attrNameLst>
                                      </p:cBhvr>
                                      <p:tavLst>
                                        <p:tav tm="0">
                                          <p:val>
                                            <p:strVal val="ppt_y"/>
                                          </p:val>
                                        </p:tav>
                                        <p:tav tm="100000">
                                          <p:val>
                                            <p:strVal val="ppt_y"/>
                                          </p:val>
                                        </p:tav>
                                      </p:tavLst>
                                    </p:anim>
                                    <p:set>
                                      <p:cBhvr>
                                        <p:cTn id="289" dur="1" fill="hold">
                                          <p:stCondLst>
                                            <p:cond delay="1999"/>
                                          </p:stCondLst>
                                        </p:cTn>
                                        <p:tgtEl>
                                          <p:spTgt spid="16"/>
                                        </p:tgtEl>
                                        <p:attrNameLst>
                                          <p:attrName>style.visibility</p:attrName>
                                        </p:attrNameLst>
                                      </p:cBhvr>
                                      <p:to>
                                        <p:strVal val="hidden"/>
                                      </p:to>
                                    </p:set>
                                  </p:childTnLst>
                                </p:cTn>
                              </p:par>
                              <p:par>
                                <p:cTn id="290" presetID="2" presetClass="exit" presetSubtype="2" fill="hold" nodeType="withEffect">
                                  <p:stCondLst>
                                    <p:cond delay="0"/>
                                  </p:stCondLst>
                                  <p:childTnLst>
                                    <p:anim calcmode="lin" valueType="num">
                                      <p:cBhvr additive="base">
                                        <p:cTn id="291" dur="2000"/>
                                        <p:tgtEl>
                                          <p:spTgt spid="17"/>
                                        </p:tgtEl>
                                        <p:attrNameLst>
                                          <p:attrName>ppt_x</p:attrName>
                                        </p:attrNameLst>
                                      </p:cBhvr>
                                      <p:tavLst>
                                        <p:tav tm="0">
                                          <p:val>
                                            <p:strVal val="ppt_x"/>
                                          </p:val>
                                        </p:tav>
                                        <p:tav tm="100000">
                                          <p:val>
                                            <p:strVal val="1+ppt_w/2"/>
                                          </p:val>
                                        </p:tav>
                                      </p:tavLst>
                                    </p:anim>
                                    <p:anim calcmode="lin" valueType="num">
                                      <p:cBhvr additive="base">
                                        <p:cTn id="292" dur="2000"/>
                                        <p:tgtEl>
                                          <p:spTgt spid="17"/>
                                        </p:tgtEl>
                                        <p:attrNameLst>
                                          <p:attrName>ppt_y</p:attrName>
                                        </p:attrNameLst>
                                      </p:cBhvr>
                                      <p:tavLst>
                                        <p:tav tm="0">
                                          <p:val>
                                            <p:strVal val="ppt_y"/>
                                          </p:val>
                                        </p:tav>
                                        <p:tav tm="100000">
                                          <p:val>
                                            <p:strVal val="ppt_y"/>
                                          </p:val>
                                        </p:tav>
                                      </p:tavLst>
                                    </p:anim>
                                    <p:set>
                                      <p:cBhvr>
                                        <p:cTn id="293" dur="1" fill="hold">
                                          <p:stCondLst>
                                            <p:cond delay="1999"/>
                                          </p:stCondLst>
                                        </p:cTn>
                                        <p:tgtEl>
                                          <p:spTgt spid="17"/>
                                        </p:tgtEl>
                                        <p:attrNameLst>
                                          <p:attrName>style.visibility</p:attrName>
                                        </p:attrNameLst>
                                      </p:cBhvr>
                                      <p:to>
                                        <p:strVal val="hidden"/>
                                      </p:to>
                                    </p:set>
                                  </p:childTnLst>
                                </p:cTn>
                              </p:par>
                              <p:par>
                                <p:cTn id="294" presetID="2" presetClass="exit" presetSubtype="6" fill="hold" nodeType="withEffect">
                                  <p:stCondLst>
                                    <p:cond delay="0"/>
                                  </p:stCondLst>
                                  <p:childTnLst>
                                    <p:anim calcmode="lin" valueType="num">
                                      <p:cBhvr additive="base">
                                        <p:cTn id="295" dur="2000"/>
                                        <p:tgtEl>
                                          <p:spTgt spid="5"/>
                                        </p:tgtEl>
                                        <p:attrNameLst>
                                          <p:attrName>ppt_x</p:attrName>
                                        </p:attrNameLst>
                                      </p:cBhvr>
                                      <p:tavLst>
                                        <p:tav tm="0">
                                          <p:val>
                                            <p:strVal val="ppt_x"/>
                                          </p:val>
                                        </p:tav>
                                        <p:tav tm="100000">
                                          <p:val>
                                            <p:strVal val="1+ppt_w/2"/>
                                          </p:val>
                                        </p:tav>
                                      </p:tavLst>
                                    </p:anim>
                                    <p:anim calcmode="lin" valueType="num">
                                      <p:cBhvr additive="base">
                                        <p:cTn id="296" dur="2000"/>
                                        <p:tgtEl>
                                          <p:spTgt spid="5"/>
                                        </p:tgtEl>
                                        <p:attrNameLst>
                                          <p:attrName>ppt_y</p:attrName>
                                        </p:attrNameLst>
                                      </p:cBhvr>
                                      <p:tavLst>
                                        <p:tav tm="0">
                                          <p:val>
                                            <p:strVal val="ppt_y"/>
                                          </p:val>
                                        </p:tav>
                                        <p:tav tm="100000">
                                          <p:val>
                                            <p:strVal val="1+ppt_h/2"/>
                                          </p:val>
                                        </p:tav>
                                      </p:tavLst>
                                    </p:anim>
                                    <p:set>
                                      <p:cBhvr>
                                        <p:cTn id="297" dur="1" fill="hold">
                                          <p:stCondLst>
                                            <p:cond delay="1999"/>
                                          </p:stCondLst>
                                        </p:cTn>
                                        <p:tgtEl>
                                          <p:spTgt spid="5"/>
                                        </p:tgtEl>
                                        <p:attrNameLst>
                                          <p:attrName>style.visibility</p:attrName>
                                        </p:attrNameLst>
                                      </p:cBhvr>
                                      <p:to>
                                        <p:strVal val="hidden"/>
                                      </p:to>
                                    </p:set>
                                  </p:childTnLst>
                                </p:cTn>
                              </p:par>
                              <p:par>
                                <p:cTn id="298" presetID="2" presetClass="exit" presetSubtype="6" fill="hold" nodeType="withEffect">
                                  <p:stCondLst>
                                    <p:cond delay="0"/>
                                  </p:stCondLst>
                                  <p:childTnLst>
                                    <p:anim calcmode="lin" valueType="num">
                                      <p:cBhvr additive="base">
                                        <p:cTn id="299" dur="2000"/>
                                        <p:tgtEl>
                                          <p:spTgt spid="6"/>
                                        </p:tgtEl>
                                        <p:attrNameLst>
                                          <p:attrName>ppt_x</p:attrName>
                                        </p:attrNameLst>
                                      </p:cBhvr>
                                      <p:tavLst>
                                        <p:tav tm="0">
                                          <p:val>
                                            <p:strVal val="ppt_x"/>
                                          </p:val>
                                        </p:tav>
                                        <p:tav tm="100000">
                                          <p:val>
                                            <p:strVal val="1+ppt_w/2"/>
                                          </p:val>
                                        </p:tav>
                                      </p:tavLst>
                                    </p:anim>
                                    <p:anim calcmode="lin" valueType="num">
                                      <p:cBhvr additive="base">
                                        <p:cTn id="300" dur="2000"/>
                                        <p:tgtEl>
                                          <p:spTgt spid="6"/>
                                        </p:tgtEl>
                                        <p:attrNameLst>
                                          <p:attrName>ppt_y</p:attrName>
                                        </p:attrNameLst>
                                      </p:cBhvr>
                                      <p:tavLst>
                                        <p:tav tm="0">
                                          <p:val>
                                            <p:strVal val="ppt_y"/>
                                          </p:val>
                                        </p:tav>
                                        <p:tav tm="100000">
                                          <p:val>
                                            <p:strVal val="1+ppt_h/2"/>
                                          </p:val>
                                        </p:tav>
                                      </p:tavLst>
                                    </p:anim>
                                    <p:set>
                                      <p:cBhvr>
                                        <p:cTn id="301" dur="1" fill="hold">
                                          <p:stCondLst>
                                            <p:cond delay="1999"/>
                                          </p:stCondLst>
                                        </p:cTn>
                                        <p:tgtEl>
                                          <p:spTgt spid="6"/>
                                        </p:tgtEl>
                                        <p:attrNameLst>
                                          <p:attrName>style.visibility</p:attrName>
                                        </p:attrNameLst>
                                      </p:cBhvr>
                                      <p:to>
                                        <p:strVal val="hidden"/>
                                      </p:to>
                                    </p:set>
                                  </p:childTnLst>
                                </p:cTn>
                              </p:par>
                              <p:par>
                                <p:cTn id="302" presetID="2" presetClass="exit" presetSubtype="6" fill="hold" nodeType="withEffect">
                                  <p:stCondLst>
                                    <p:cond delay="0"/>
                                  </p:stCondLst>
                                  <p:childTnLst>
                                    <p:anim calcmode="lin" valueType="num">
                                      <p:cBhvr additive="base">
                                        <p:cTn id="303" dur="2000"/>
                                        <p:tgtEl>
                                          <p:spTgt spid="28"/>
                                        </p:tgtEl>
                                        <p:attrNameLst>
                                          <p:attrName>ppt_x</p:attrName>
                                        </p:attrNameLst>
                                      </p:cBhvr>
                                      <p:tavLst>
                                        <p:tav tm="0">
                                          <p:val>
                                            <p:strVal val="ppt_x"/>
                                          </p:val>
                                        </p:tav>
                                        <p:tav tm="100000">
                                          <p:val>
                                            <p:strVal val="1+ppt_w/2"/>
                                          </p:val>
                                        </p:tav>
                                      </p:tavLst>
                                    </p:anim>
                                    <p:anim calcmode="lin" valueType="num">
                                      <p:cBhvr additive="base">
                                        <p:cTn id="304" dur="2000"/>
                                        <p:tgtEl>
                                          <p:spTgt spid="28"/>
                                        </p:tgtEl>
                                        <p:attrNameLst>
                                          <p:attrName>ppt_y</p:attrName>
                                        </p:attrNameLst>
                                      </p:cBhvr>
                                      <p:tavLst>
                                        <p:tav tm="0">
                                          <p:val>
                                            <p:strVal val="ppt_y"/>
                                          </p:val>
                                        </p:tav>
                                        <p:tav tm="100000">
                                          <p:val>
                                            <p:strVal val="1+ppt_h/2"/>
                                          </p:val>
                                        </p:tav>
                                      </p:tavLst>
                                    </p:anim>
                                    <p:set>
                                      <p:cBhvr>
                                        <p:cTn id="305" dur="1" fill="hold">
                                          <p:stCondLst>
                                            <p:cond delay="1999"/>
                                          </p:stCondLst>
                                        </p:cTn>
                                        <p:tgtEl>
                                          <p:spTgt spid="28"/>
                                        </p:tgtEl>
                                        <p:attrNameLst>
                                          <p:attrName>style.visibility</p:attrName>
                                        </p:attrNameLst>
                                      </p:cBhvr>
                                      <p:to>
                                        <p:strVal val="hidden"/>
                                      </p:to>
                                    </p:set>
                                  </p:childTnLst>
                                </p:cTn>
                              </p:par>
                              <p:par>
                                <p:cTn id="306" presetID="2" presetClass="exit" presetSubtype="6" fill="hold" nodeType="withEffect">
                                  <p:stCondLst>
                                    <p:cond delay="0"/>
                                  </p:stCondLst>
                                  <p:childTnLst>
                                    <p:anim calcmode="lin" valueType="num">
                                      <p:cBhvr additive="base">
                                        <p:cTn id="307" dur="2000"/>
                                        <p:tgtEl>
                                          <p:spTgt spid="29"/>
                                        </p:tgtEl>
                                        <p:attrNameLst>
                                          <p:attrName>ppt_x</p:attrName>
                                        </p:attrNameLst>
                                      </p:cBhvr>
                                      <p:tavLst>
                                        <p:tav tm="0">
                                          <p:val>
                                            <p:strVal val="ppt_x"/>
                                          </p:val>
                                        </p:tav>
                                        <p:tav tm="100000">
                                          <p:val>
                                            <p:strVal val="1+ppt_w/2"/>
                                          </p:val>
                                        </p:tav>
                                      </p:tavLst>
                                    </p:anim>
                                    <p:anim calcmode="lin" valueType="num">
                                      <p:cBhvr additive="base">
                                        <p:cTn id="308" dur="2000"/>
                                        <p:tgtEl>
                                          <p:spTgt spid="29"/>
                                        </p:tgtEl>
                                        <p:attrNameLst>
                                          <p:attrName>ppt_y</p:attrName>
                                        </p:attrNameLst>
                                      </p:cBhvr>
                                      <p:tavLst>
                                        <p:tav tm="0">
                                          <p:val>
                                            <p:strVal val="ppt_y"/>
                                          </p:val>
                                        </p:tav>
                                        <p:tav tm="100000">
                                          <p:val>
                                            <p:strVal val="1+ppt_h/2"/>
                                          </p:val>
                                        </p:tav>
                                      </p:tavLst>
                                    </p:anim>
                                    <p:set>
                                      <p:cBhvr>
                                        <p:cTn id="309" dur="1" fill="hold">
                                          <p:stCondLst>
                                            <p:cond delay="1999"/>
                                          </p:stCondLst>
                                        </p:cTn>
                                        <p:tgtEl>
                                          <p:spTgt spid="29"/>
                                        </p:tgtEl>
                                        <p:attrNameLst>
                                          <p:attrName>style.visibility</p:attrName>
                                        </p:attrNameLst>
                                      </p:cBhvr>
                                      <p:to>
                                        <p:strVal val="hidden"/>
                                      </p:to>
                                    </p:set>
                                  </p:childTnLst>
                                </p:cTn>
                              </p:par>
                              <p:par>
                                <p:cTn id="310" presetID="2" presetClass="exit" presetSubtype="6" fill="hold" nodeType="withEffect">
                                  <p:stCondLst>
                                    <p:cond delay="0"/>
                                  </p:stCondLst>
                                  <p:childTnLst>
                                    <p:anim calcmode="lin" valueType="num">
                                      <p:cBhvr additive="base">
                                        <p:cTn id="311" dur="2000"/>
                                        <p:tgtEl>
                                          <p:spTgt spid="30"/>
                                        </p:tgtEl>
                                        <p:attrNameLst>
                                          <p:attrName>ppt_x</p:attrName>
                                        </p:attrNameLst>
                                      </p:cBhvr>
                                      <p:tavLst>
                                        <p:tav tm="0">
                                          <p:val>
                                            <p:strVal val="ppt_x"/>
                                          </p:val>
                                        </p:tav>
                                        <p:tav tm="100000">
                                          <p:val>
                                            <p:strVal val="1+ppt_w/2"/>
                                          </p:val>
                                        </p:tav>
                                      </p:tavLst>
                                    </p:anim>
                                    <p:anim calcmode="lin" valueType="num">
                                      <p:cBhvr additive="base">
                                        <p:cTn id="312" dur="2000"/>
                                        <p:tgtEl>
                                          <p:spTgt spid="30"/>
                                        </p:tgtEl>
                                        <p:attrNameLst>
                                          <p:attrName>ppt_y</p:attrName>
                                        </p:attrNameLst>
                                      </p:cBhvr>
                                      <p:tavLst>
                                        <p:tav tm="0">
                                          <p:val>
                                            <p:strVal val="ppt_y"/>
                                          </p:val>
                                        </p:tav>
                                        <p:tav tm="100000">
                                          <p:val>
                                            <p:strVal val="1+ppt_h/2"/>
                                          </p:val>
                                        </p:tav>
                                      </p:tavLst>
                                    </p:anim>
                                    <p:set>
                                      <p:cBhvr>
                                        <p:cTn id="313" dur="1" fill="hold">
                                          <p:stCondLst>
                                            <p:cond delay="1999"/>
                                          </p:stCondLst>
                                        </p:cTn>
                                        <p:tgtEl>
                                          <p:spTgt spid="30"/>
                                        </p:tgtEl>
                                        <p:attrNameLst>
                                          <p:attrName>style.visibility</p:attrName>
                                        </p:attrNameLst>
                                      </p:cBhvr>
                                      <p:to>
                                        <p:strVal val="hidden"/>
                                      </p:to>
                                    </p:set>
                                  </p:childTnLst>
                                </p:cTn>
                              </p:par>
                              <p:par>
                                <p:cTn id="314" presetID="2" presetClass="exit" presetSubtype="6" fill="hold" nodeType="withEffect">
                                  <p:stCondLst>
                                    <p:cond delay="0"/>
                                  </p:stCondLst>
                                  <p:childTnLst>
                                    <p:anim calcmode="lin" valueType="num">
                                      <p:cBhvr additive="base">
                                        <p:cTn id="315" dur="2000"/>
                                        <p:tgtEl>
                                          <p:spTgt spid="32"/>
                                        </p:tgtEl>
                                        <p:attrNameLst>
                                          <p:attrName>ppt_x</p:attrName>
                                        </p:attrNameLst>
                                      </p:cBhvr>
                                      <p:tavLst>
                                        <p:tav tm="0">
                                          <p:val>
                                            <p:strVal val="ppt_x"/>
                                          </p:val>
                                        </p:tav>
                                        <p:tav tm="100000">
                                          <p:val>
                                            <p:strVal val="1+ppt_w/2"/>
                                          </p:val>
                                        </p:tav>
                                      </p:tavLst>
                                    </p:anim>
                                    <p:anim calcmode="lin" valueType="num">
                                      <p:cBhvr additive="base">
                                        <p:cTn id="316" dur="2000"/>
                                        <p:tgtEl>
                                          <p:spTgt spid="32"/>
                                        </p:tgtEl>
                                        <p:attrNameLst>
                                          <p:attrName>ppt_y</p:attrName>
                                        </p:attrNameLst>
                                      </p:cBhvr>
                                      <p:tavLst>
                                        <p:tav tm="0">
                                          <p:val>
                                            <p:strVal val="ppt_y"/>
                                          </p:val>
                                        </p:tav>
                                        <p:tav tm="100000">
                                          <p:val>
                                            <p:strVal val="1+ppt_h/2"/>
                                          </p:val>
                                        </p:tav>
                                      </p:tavLst>
                                    </p:anim>
                                    <p:set>
                                      <p:cBhvr>
                                        <p:cTn id="317" dur="1" fill="hold">
                                          <p:stCondLst>
                                            <p:cond delay="1999"/>
                                          </p:stCondLst>
                                        </p:cTn>
                                        <p:tgtEl>
                                          <p:spTgt spid="32"/>
                                        </p:tgtEl>
                                        <p:attrNameLst>
                                          <p:attrName>style.visibility</p:attrName>
                                        </p:attrNameLst>
                                      </p:cBhvr>
                                      <p:to>
                                        <p:strVal val="hidden"/>
                                      </p:to>
                                    </p:set>
                                  </p:childTnLst>
                                </p:cTn>
                              </p:par>
                              <p:par>
                                <p:cTn id="318" presetID="2" presetClass="exit" presetSubtype="6" fill="hold" nodeType="withEffect">
                                  <p:stCondLst>
                                    <p:cond delay="0"/>
                                  </p:stCondLst>
                                  <p:childTnLst>
                                    <p:anim calcmode="lin" valueType="num">
                                      <p:cBhvr additive="base">
                                        <p:cTn id="319" dur="2000"/>
                                        <p:tgtEl>
                                          <p:spTgt spid="33"/>
                                        </p:tgtEl>
                                        <p:attrNameLst>
                                          <p:attrName>ppt_x</p:attrName>
                                        </p:attrNameLst>
                                      </p:cBhvr>
                                      <p:tavLst>
                                        <p:tav tm="0">
                                          <p:val>
                                            <p:strVal val="ppt_x"/>
                                          </p:val>
                                        </p:tav>
                                        <p:tav tm="100000">
                                          <p:val>
                                            <p:strVal val="1+ppt_w/2"/>
                                          </p:val>
                                        </p:tav>
                                      </p:tavLst>
                                    </p:anim>
                                    <p:anim calcmode="lin" valueType="num">
                                      <p:cBhvr additive="base">
                                        <p:cTn id="320" dur="2000"/>
                                        <p:tgtEl>
                                          <p:spTgt spid="33"/>
                                        </p:tgtEl>
                                        <p:attrNameLst>
                                          <p:attrName>ppt_y</p:attrName>
                                        </p:attrNameLst>
                                      </p:cBhvr>
                                      <p:tavLst>
                                        <p:tav tm="0">
                                          <p:val>
                                            <p:strVal val="ppt_y"/>
                                          </p:val>
                                        </p:tav>
                                        <p:tav tm="100000">
                                          <p:val>
                                            <p:strVal val="1+ppt_h/2"/>
                                          </p:val>
                                        </p:tav>
                                      </p:tavLst>
                                    </p:anim>
                                    <p:set>
                                      <p:cBhvr>
                                        <p:cTn id="321" dur="1" fill="hold">
                                          <p:stCondLst>
                                            <p:cond delay="1999"/>
                                          </p:stCondLst>
                                        </p:cTn>
                                        <p:tgtEl>
                                          <p:spTgt spid="33"/>
                                        </p:tgtEl>
                                        <p:attrNameLst>
                                          <p:attrName>style.visibility</p:attrName>
                                        </p:attrNameLst>
                                      </p:cBhvr>
                                      <p:to>
                                        <p:strVal val="hidden"/>
                                      </p:to>
                                    </p:set>
                                  </p:childTnLst>
                                </p:cTn>
                              </p:par>
                              <p:par>
                                <p:cTn id="322" presetID="2" presetClass="exit" presetSubtype="6" fill="hold" nodeType="withEffect">
                                  <p:stCondLst>
                                    <p:cond delay="0"/>
                                  </p:stCondLst>
                                  <p:childTnLst>
                                    <p:anim calcmode="lin" valueType="num">
                                      <p:cBhvr additive="base">
                                        <p:cTn id="323" dur="2000"/>
                                        <p:tgtEl>
                                          <p:spTgt spid="34"/>
                                        </p:tgtEl>
                                        <p:attrNameLst>
                                          <p:attrName>ppt_x</p:attrName>
                                        </p:attrNameLst>
                                      </p:cBhvr>
                                      <p:tavLst>
                                        <p:tav tm="0">
                                          <p:val>
                                            <p:strVal val="ppt_x"/>
                                          </p:val>
                                        </p:tav>
                                        <p:tav tm="100000">
                                          <p:val>
                                            <p:strVal val="1+ppt_w/2"/>
                                          </p:val>
                                        </p:tav>
                                      </p:tavLst>
                                    </p:anim>
                                    <p:anim calcmode="lin" valueType="num">
                                      <p:cBhvr additive="base">
                                        <p:cTn id="324" dur="2000"/>
                                        <p:tgtEl>
                                          <p:spTgt spid="34"/>
                                        </p:tgtEl>
                                        <p:attrNameLst>
                                          <p:attrName>ppt_y</p:attrName>
                                        </p:attrNameLst>
                                      </p:cBhvr>
                                      <p:tavLst>
                                        <p:tav tm="0">
                                          <p:val>
                                            <p:strVal val="ppt_y"/>
                                          </p:val>
                                        </p:tav>
                                        <p:tav tm="100000">
                                          <p:val>
                                            <p:strVal val="1+ppt_h/2"/>
                                          </p:val>
                                        </p:tav>
                                      </p:tavLst>
                                    </p:anim>
                                    <p:set>
                                      <p:cBhvr>
                                        <p:cTn id="325" dur="1" fill="hold">
                                          <p:stCondLst>
                                            <p:cond delay="1999"/>
                                          </p:stCondLst>
                                        </p:cTn>
                                        <p:tgtEl>
                                          <p:spTgt spid="34"/>
                                        </p:tgtEl>
                                        <p:attrNameLst>
                                          <p:attrName>style.visibility</p:attrName>
                                        </p:attrNameLst>
                                      </p:cBhvr>
                                      <p:to>
                                        <p:strVal val="hidden"/>
                                      </p:to>
                                    </p:set>
                                  </p:childTnLst>
                                </p:cTn>
                              </p:par>
                              <p:par>
                                <p:cTn id="326" presetID="2" presetClass="exit" presetSubtype="6" fill="hold" nodeType="withEffect">
                                  <p:stCondLst>
                                    <p:cond delay="0"/>
                                  </p:stCondLst>
                                  <p:childTnLst>
                                    <p:anim calcmode="lin" valueType="num">
                                      <p:cBhvr additive="base">
                                        <p:cTn id="327" dur="2000"/>
                                        <p:tgtEl>
                                          <p:spTgt spid="35"/>
                                        </p:tgtEl>
                                        <p:attrNameLst>
                                          <p:attrName>ppt_x</p:attrName>
                                        </p:attrNameLst>
                                      </p:cBhvr>
                                      <p:tavLst>
                                        <p:tav tm="0">
                                          <p:val>
                                            <p:strVal val="ppt_x"/>
                                          </p:val>
                                        </p:tav>
                                        <p:tav tm="100000">
                                          <p:val>
                                            <p:strVal val="1+ppt_w/2"/>
                                          </p:val>
                                        </p:tav>
                                      </p:tavLst>
                                    </p:anim>
                                    <p:anim calcmode="lin" valueType="num">
                                      <p:cBhvr additive="base">
                                        <p:cTn id="328" dur="2000"/>
                                        <p:tgtEl>
                                          <p:spTgt spid="35"/>
                                        </p:tgtEl>
                                        <p:attrNameLst>
                                          <p:attrName>ppt_y</p:attrName>
                                        </p:attrNameLst>
                                      </p:cBhvr>
                                      <p:tavLst>
                                        <p:tav tm="0">
                                          <p:val>
                                            <p:strVal val="ppt_y"/>
                                          </p:val>
                                        </p:tav>
                                        <p:tav tm="100000">
                                          <p:val>
                                            <p:strVal val="1+ppt_h/2"/>
                                          </p:val>
                                        </p:tav>
                                      </p:tavLst>
                                    </p:anim>
                                    <p:set>
                                      <p:cBhvr>
                                        <p:cTn id="329" dur="1" fill="hold">
                                          <p:stCondLst>
                                            <p:cond delay="1999"/>
                                          </p:stCondLst>
                                        </p:cTn>
                                        <p:tgtEl>
                                          <p:spTgt spid="35"/>
                                        </p:tgtEl>
                                        <p:attrNameLst>
                                          <p:attrName>style.visibility</p:attrName>
                                        </p:attrNameLst>
                                      </p:cBhvr>
                                      <p:to>
                                        <p:strVal val="hidden"/>
                                      </p:to>
                                    </p:set>
                                  </p:childTnLst>
                                </p:cTn>
                              </p:par>
                              <p:par>
                                <p:cTn id="330" presetID="2" presetClass="exit" presetSubtype="6" fill="hold" nodeType="withEffect">
                                  <p:stCondLst>
                                    <p:cond delay="0"/>
                                  </p:stCondLst>
                                  <p:childTnLst>
                                    <p:anim calcmode="lin" valueType="num">
                                      <p:cBhvr additive="base">
                                        <p:cTn id="331" dur="2000"/>
                                        <p:tgtEl>
                                          <p:spTgt spid="38"/>
                                        </p:tgtEl>
                                        <p:attrNameLst>
                                          <p:attrName>ppt_x</p:attrName>
                                        </p:attrNameLst>
                                      </p:cBhvr>
                                      <p:tavLst>
                                        <p:tav tm="0">
                                          <p:val>
                                            <p:strVal val="ppt_x"/>
                                          </p:val>
                                        </p:tav>
                                        <p:tav tm="100000">
                                          <p:val>
                                            <p:strVal val="1+ppt_w/2"/>
                                          </p:val>
                                        </p:tav>
                                      </p:tavLst>
                                    </p:anim>
                                    <p:anim calcmode="lin" valueType="num">
                                      <p:cBhvr additive="base">
                                        <p:cTn id="332" dur="2000"/>
                                        <p:tgtEl>
                                          <p:spTgt spid="38"/>
                                        </p:tgtEl>
                                        <p:attrNameLst>
                                          <p:attrName>ppt_y</p:attrName>
                                        </p:attrNameLst>
                                      </p:cBhvr>
                                      <p:tavLst>
                                        <p:tav tm="0">
                                          <p:val>
                                            <p:strVal val="ppt_y"/>
                                          </p:val>
                                        </p:tav>
                                        <p:tav tm="100000">
                                          <p:val>
                                            <p:strVal val="1+ppt_h/2"/>
                                          </p:val>
                                        </p:tav>
                                      </p:tavLst>
                                    </p:anim>
                                    <p:set>
                                      <p:cBhvr>
                                        <p:cTn id="333" dur="1" fill="hold">
                                          <p:stCondLst>
                                            <p:cond delay="1999"/>
                                          </p:stCondLst>
                                        </p:cTn>
                                        <p:tgtEl>
                                          <p:spTgt spid="38"/>
                                        </p:tgtEl>
                                        <p:attrNameLst>
                                          <p:attrName>style.visibility</p:attrName>
                                        </p:attrNameLst>
                                      </p:cBhvr>
                                      <p:to>
                                        <p:strVal val="hidden"/>
                                      </p:to>
                                    </p:set>
                                  </p:childTnLst>
                                </p:cTn>
                              </p:par>
                              <p:par>
                                <p:cTn id="334" presetID="2" presetClass="exit" presetSubtype="6" fill="hold" nodeType="withEffect">
                                  <p:stCondLst>
                                    <p:cond delay="0"/>
                                  </p:stCondLst>
                                  <p:childTnLst>
                                    <p:anim calcmode="lin" valueType="num">
                                      <p:cBhvr additive="base">
                                        <p:cTn id="335" dur="2000"/>
                                        <p:tgtEl>
                                          <p:spTgt spid="39"/>
                                        </p:tgtEl>
                                        <p:attrNameLst>
                                          <p:attrName>ppt_x</p:attrName>
                                        </p:attrNameLst>
                                      </p:cBhvr>
                                      <p:tavLst>
                                        <p:tav tm="0">
                                          <p:val>
                                            <p:strVal val="ppt_x"/>
                                          </p:val>
                                        </p:tav>
                                        <p:tav tm="100000">
                                          <p:val>
                                            <p:strVal val="1+ppt_w/2"/>
                                          </p:val>
                                        </p:tav>
                                      </p:tavLst>
                                    </p:anim>
                                    <p:anim calcmode="lin" valueType="num">
                                      <p:cBhvr additive="base">
                                        <p:cTn id="336" dur="2000"/>
                                        <p:tgtEl>
                                          <p:spTgt spid="39"/>
                                        </p:tgtEl>
                                        <p:attrNameLst>
                                          <p:attrName>ppt_y</p:attrName>
                                        </p:attrNameLst>
                                      </p:cBhvr>
                                      <p:tavLst>
                                        <p:tav tm="0">
                                          <p:val>
                                            <p:strVal val="ppt_y"/>
                                          </p:val>
                                        </p:tav>
                                        <p:tav tm="100000">
                                          <p:val>
                                            <p:strVal val="1+ppt_h/2"/>
                                          </p:val>
                                        </p:tav>
                                      </p:tavLst>
                                    </p:anim>
                                    <p:set>
                                      <p:cBhvr>
                                        <p:cTn id="337" dur="1" fill="hold">
                                          <p:stCondLst>
                                            <p:cond delay="1999"/>
                                          </p:stCondLst>
                                        </p:cTn>
                                        <p:tgtEl>
                                          <p:spTgt spid="39"/>
                                        </p:tgtEl>
                                        <p:attrNameLst>
                                          <p:attrName>style.visibility</p:attrName>
                                        </p:attrNameLst>
                                      </p:cBhvr>
                                      <p:to>
                                        <p:strVal val="hidden"/>
                                      </p:to>
                                    </p:set>
                                  </p:childTnLst>
                                </p:cTn>
                              </p:par>
                              <p:par>
                                <p:cTn id="338" presetID="8" presetClass="emph" presetSubtype="0" autoRev="1" fill="hold" nodeType="withEffect">
                                  <p:stCondLst>
                                    <p:cond delay="0"/>
                                  </p:stCondLst>
                                  <p:childTnLst>
                                    <p:animRot by="-21600000">
                                      <p:cBhvr>
                                        <p:cTn id="339" dur="2000" fill="hold"/>
                                        <p:tgtEl>
                                          <p:spTgt spid="3"/>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4"/>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7"/>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8"/>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9"/>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0"/>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1"/>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12"/>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13"/>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14"/>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15"/>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16"/>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17"/>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20"/>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21"/>
                                        </p:tgtEl>
                                        <p:attrNameLst>
                                          <p:attrName>r</p:attrName>
                                        </p:attrNameLst>
                                      </p:cBhvr>
                                    </p:animRot>
                                  </p:childTnLst>
                                </p:cTn>
                              </p:par>
                              <p:par>
                                <p:cTn id="368" presetID="8" presetClass="emph" presetSubtype="0" autoRev="1" fill="hold" nodeType="withEffect">
                                  <p:stCondLst>
                                    <p:cond delay="0"/>
                                  </p:stCondLst>
                                  <p:childTnLst>
                                    <p:animRot by="-21600000">
                                      <p:cBhvr>
                                        <p:cTn id="369" dur="2000" fill="hold"/>
                                        <p:tgtEl>
                                          <p:spTgt spid="22"/>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23"/>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24"/>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25"/>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26"/>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27"/>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31"/>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5"/>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6"/>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8"/>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9"/>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30"/>
                                        </p:tgtEl>
                                        <p:attrNameLst>
                                          <p:attrName>r</p:attrName>
                                        </p:attrNameLst>
                                      </p:cBhvr>
                                    </p:animRot>
                                  </p:childTnLst>
                                </p:cTn>
                              </p:par>
                              <p:par>
                                <p:cTn id="392" presetID="8" presetClass="emph" presetSubtype="0" autoRev="1" fill="hold" nodeType="withEffect">
                                  <p:stCondLst>
                                    <p:cond delay="0"/>
                                  </p:stCondLst>
                                  <p:childTnLst>
                                    <p:animRot by="-21600000">
                                      <p:cBhvr>
                                        <p:cTn id="393" dur="2000" fill="hold"/>
                                        <p:tgtEl>
                                          <p:spTgt spid="32"/>
                                        </p:tgtEl>
                                        <p:attrNameLst>
                                          <p:attrName>r</p:attrName>
                                        </p:attrNameLst>
                                      </p:cBhvr>
                                    </p:animRot>
                                  </p:childTnLst>
                                </p:cTn>
                              </p:par>
                              <p:par>
                                <p:cTn id="394" presetID="8" presetClass="emph" presetSubtype="0" autoRev="1" fill="hold" nodeType="withEffect">
                                  <p:stCondLst>
                                    <p:cond delay="0"/>
                                  </p:stCondLst>
                                  <p:childTnLst>
                                    <p:animRot by="-21600000">
                                      <p:cBhvr>
                                        <p:cTn id="395" dur="2000" fill="hold"/>
                                        <p:tgtEl>
                                          <p:spTgt spid="33"/>
                                        </p:tgtEl>
                                        <p:attrNameLst>
                                          <p:attrName>r</p:attrName>
                                        </p:attrNameLst>
                                      </p:cBhvr>
                                    </p:animRot>
                                  </p:childTnLst>
                                </p:cTn>
                              </p:par>
                              <p:par>
                                <p:cTn id="396" presetID="8" presetClass="emph" presetSubtype="0" autoRev="1" fill="hold" nodeType="withEffect">
                                  <p:stCondLst>
                                    <p:cond delay="0"/>
                                  </p:stCondLst>
                                  <p:childTnLst>
                                    <p:animRot by="-21600000">
                                      <p:cBhvr>
                                        <p:cTn id="397" dur="2000" fill="hold"/>
                                        <p:tgtEl>
                                          <p:spTgt spid="34"/>
                                        </p:tgtEl>
                                        <p:attrNameLst>
                                          <p:attrName>r</p:attrName>
                                        </p:attrNameLst>
                                      </p:cBhvr>
                                    </p:animRot>
                                  </p:childTnLst>
                                </p:cTn>
                              </p:par>
                              <p:par>
                                <p:cTn id="398" presetID="8" presetClass="emph" presetSubtype="0" autoRev="1" fill="hold" nodeType="withEffect">
                                  <p:stCondLst>
                                    <p:cond delay="0"/>
                                  </p:stCondLst>
                                  <p:childTnLst>
                                    <p:animRot by="-21600000">
                                      <p:cBhvr>
                                        <p:cTn id="399" dur="2000" fill="hold"/>
                                        <p:tgtEl>
                                          <p:spTgt spid="35"/>
                                        </p:tgtEl>
                                        <p:attrNameLst>
                                          <p:attrName>r</p:attrName>
                                        </p:attrNameLst>
                                      </p:cBhvr>
                                    </p:animRot>
                                  </p:childTnLst>
                                </p:cTn>
                              </p:par>
                              <p:par>
                                <p:cTn id="400" presetID="8" presetClass="emph" presetSubtype="0" autoRev="1" fill="hold" nodeType="withEffect">
                                  <p:stCondLst>
                                    <p:cond delay="0"/>
                                  </p:stCondLst>
                                  <p:childTnLst>
                                    <p:animRot by="-21600000">
                                      <p:cBhvr>
                                        <p:cTn id="401" dur="2000" fill="hold"/>
                                        <p:tgtEl>
                                          <p:spTgt spid="38"/>
                                        </p:tgtEl>
                                        <p:attrNameLst>
                                          <p:attrName>r</p:attrName>
                                        </p:attrNameLst>
                                      </p:cBhvr>
                                    </p:animRot>
                                  </p:childTnLst>
                                </p:cTn>
                              </p:par>
                              <p:par>
                                <p:cTn id="402" presetID="8" presetClass="emph" presetSubtype="0" autoRev="1" fill="hold" nodeType="withEffect">
                                  <p:stCondLst>
                                    <p:cond delay="0"/>
                                  </p:stCondLst>
                                  <p:childTnLst>
                                    <p:animRot by="-21600000">
                                      <p:cBhvr>
                                        <p:cTn id="403" dur="2000" fill="hold"/>
                                        <p:tgtEl>
                                          <p:spTgt spid="39"/>
                                        </p:tgtEl>
                                        <p:attrNameLst>
                                          <p:attrName>r</p:attrName>
                                        </p:attrNameLst>
                                      </p:cBhvr>
                                    </p:animRot>
                                  </p:childTnLst>
                                </p:cTn>
                              </p:par>
                              <p:par>
                                <p:cTn id="404" presetID="17" presetClass="entr" presetSubtype="8" fill="hold" nodeType="withEffect">
                                  <p:stCondLst>
                                    <p:cond delay="0"/>
                                  </p:stCondLst>
                                  <p:childTnLst>
                                    <p:set>
                                      <p:cBhvr>
                                        <p:cTn id="405" dur="1" fill="hold">
                                          <p:stCondLst>
                                            <p:cond delay="0"/>
                                          </p:stCondLst>
                                        </p:cTn>
                                        <p:tgtEl>
                                          <p:spTgt spid="2"/>
                                        </p:tgtEl>
                                        <p:attrNameLst>
                                          <p:attrName>style.visibility</p:attrName>
                                        </p:attrNameLst>
                                      </p:cBhvr>
                                      <p:to>
                                        <p:strVal val="visible"/>
                                      </p:to>
                                    </p:set>
                                    <p:anim calcmode="lin" valueType="num">
                                      <p:cBhvr>
                                        <p:cTn id="406" dur="2000" fill="hold"/>
                                        <p:tgtEl>
                                          <p:spTgt spid="2"/>
                                        </p:tgtEl>
                                        <p:attrNameLst>
                                          <p:attrName>ppt_x</p:attrName>
                                        </p:attrNameLst>
                                      </p:cBhvr>
                                      <p:tavLst>
                                        <p:tav tm="0">
                                          <p:val>
                                            <p:strVal val="#ppt_x-#ppt_w/2"/>
                                          </p:val>
                                        </p:tav>
                                        <p:tav tm="100000">
                                          <p:val>
                                            <p:strVal val="#ppt_x"/>
                                          </p:val>
                                        </p:tav>
                                      </p:tavLst>
                                    </p:anim>
                                    <p:anim calcmode="lin" valueType="num">
                                      <p:cBhvr>
                                        <p:cTn id="407" dur="2000" fill="hold"/>
                                        <p:tgtEl>
                                          <p:spTgt spid="2"/>
                                        </p:tgtEl>
                                        <p:attrNameLst>
                                          <p:attrName>ppt_y</p:attrName>
                                        </p:attrNameLst>
                                      </p:cBhvr>
                                      <p:tavLst>
                                        <p:tav tm="0">
                                          <p:val>
                                            <p:strVal val="#ppt_y"/>
                                          </p:val>
                                        </p:tav>
                                        <p:tav tm="100000">
                                          <p:val>
                                            <p:strVal val="#ppt_y"/>
                                          </p:val>
                                        </p:tav>
                                      </p:tavLst>
                                    </p:anim>
                                    <p:anim calcmode="lin" valueType="num">
                                      <p:cBhvr>
                                        <p:cTn id="408" dur="2000" fill="hold"/>
                                        <p:tgtEl>
                                          <p:spTgt spid="2"/>
                                        </p:tgtEl>
                                        <p:attrNameLst>
                                          <p:attrName>ppt_w</p:attrName>
                                        </p:attrNameLst>
                                      </p:cBhvr>
                                      <p:tavLst>
                                        <p:tav tm="0">
                                          <p:val>
                                            <p:fltVal val="0"/>
                                          </p:val>
                                        </p:tav>
                                        <p:tav tm="100000">
                                          <p:val>
                                            <p:strVal val="#ppt_w"/>
                                          </p:val>
                                        </p:tav>
                                      </p:tavLst>
                                    </p:anim>
                                    <p:anim calcmode="lin" valueType="num">
                                      <p:cBhvr>
                                        <p:cTn id="40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33CC"/>
            </a:gs>
            <a:gs pos="50000">
              <a:srgbClr val="9966FF">
                <a:shade val="67500"/>
                <a:satMod val="115000"/>
              </a:srgbClr>
            </a:gs>
            <a:gs pos="100000">
              <a:srgbClr val="9966FF">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259620_fioletowe_sasanki_kwia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4.png"/>
          <p:cNvPicPr>
            <a:picLocks noChangeAspect="1"/>
          </p:cNvPicPr>
          <p:nvPr/>
        </p:nvPicPr>
        <p:blipFill>
          <a:blip r:embed="rId3" cstate="print">
            <a:lum bright="-30000" contrast="40000"/>
          </a:blip>
          <a:stretch>
            <a:fillRect/>
          </a:stretch>
        </p:blipFill>
        <p:spPr>
          <a:xfrm flipH="1" flipV="1">
            <a:off x="0" y="0"/>
            <a:ext cx="984568" cy="956877"/>
          </a:xfrm>
          <a:prstGeom prst="rect">
            <a:avLst/>
          </a:prstGeom>
          <a:effectLst/>
        </p:spPr>
      </p:pic>
      <p:pic>
        <p:nvPicPr>
          <p:cNvPr id="5" name="4 Imagen" descr="34.png"/>
          <p:cNvPicPr>
            <a:picLocks noChangeAspect="1"/>
          </p:cNvPicPr>
          <p:nvPr/>
        </p:nvPicPr>
        <p:blipFill>
          <a:blip r:embed="rId4" cstate="print">
            <a:lum bright="-30000" contrast="40000"/>
          </a:blip>
          <a:stretch>
            <a:fillRect/>
          </a:stretch>
        </p:blipFill>
        <p:spPr>
          <a:xfrm rot="16200000" flipH="1" flipV="1">
            <a:off x="55150" y="4102247"/>
            <a:ext cx="984568" cy="1052176"/>
          </a:xfrm>
          <a:prstGeom prst="rect">
            <a:avLst/>
          </a:prstGeom>
          <a:effectLst/>
        </p:spPr>
      </p:pic>
      <p:pic>
        <p:nvPicPr>
          <p:cNvPr id="6" name="5 Imagen" descr="34.png"/>
          <p:cNvPicPr>
            <a:picLocks noChangeAspect="1"/>
          </p:cNvPicPr>
          <p:nvPr/>
        </p:nvPicPr>
        <p:blipFill>
          <a:blip r:embed="rId4" cstate="print">
            <a:lum bright="-30000" contrast="40000"/>
          </a:blip>
          <a:stretch>
            <a:fillRect/>
          </a:stretch>
        </p:blipFill>
        <p:spPr>
          <a:xfrm rot="5667052" flipH="1" flipV="1">
            <a:off x="8089011" y="5537"/>
            <a:ext cx="984568" cy="1052176"/>
          </a:xfrm>
          <a:prstGeom prst="rect">
            <a:avLst/>
          </a:prstGeom>
          <a:effectLst/>
        </p:spPr>
      </p:pic>
      <p:pic>
        <p:nvPicPr>
          <p:cNvPr id="7" name="6 Imagen" descr="34.png"/>
          <p:cNvPicPr>
            <a:picLocks noChangeAspect="1"/>
          </p:cNvPicPr>
          <p:nvPr/>
        </p:nvPicPr>
        <p:blipFill>
          <a:blip r:embed="rId4" cstate="print">
            <a:lum bright="-30000" contrast="40000"/>
          </a:blip>
          <a:stretch>
            <a:fillRect/>
          </a:stretch>
        </p:blipFill>
        <p:spPr>
          <a:xfrm rot="10800000" flipH="1" flipV="1">
            <a:off x="8159432" y="4091324"/>
            <a:ext cx="984568" cy="1052176"/>
          </a:xfrm>
          <a:prstGeom prst="rect">
            <a:avLst/>
          </a:prstGeom>
          <a:effectLst/>
        </p:spPr>
      </p:pic>
      <p:pic>
        <p:nvPicPr>
          <p:cNvPr id="8" name="7 Imagen" descr="34.png"/>
          <p:cNvPicPr>
            <a:picLocks noChangeAspect="1"/>
          </p:cNvPicPr>
          <p:nvPr/>
        </p:nvPicPr>
        <p:blipFill>
          <a:blip r:embed="rId3" cstate="print"/>
          <a:stretch>
            <a:fillRect/>
          </a:stretch>
        </p:blipFill>
        <p:spPr>
          <a:xfrm flipH="1" flipV="1">
            <a:off x="214282" y="214296"/>
            <a:ext cx="984568" cy="956877"/>
          </a:xfrm>
          <a:prstGeom prst="rect">
            <a:avLst/>
          </a:prstGeom>
          <a:effectLst/>
        </p:spPr>
      </p:pic>
      <p:pic>
        <p:nvPicPr>
          <p:cNvPr id="9" name="8 Imagen" descr="34.png"/>
          <p:cNvPicPr>
            <a:picLocks noChangeAspect="1"/>
          </p:cNvPicPr>
          <p:nvPr/>
        </p:nvPicPr>
        <p:blipFill>
          <a:blip r:embed="rId4" cstate="print"/>
          <a:stretch>
            <a:fillRect/>
          </a:stretch>
        </p:blipFill>
        <p:spPr>
          <a:xfrm rot="16465558" flipH="1" flipV="1">
            <a:off x="319524" y="3966706"/>
            <a:ext cx="984568" cy="1052176"/>
          </a:xfrm>
          <a:prstGeom prst="rect">
            <a:avLst/>
          </a:prstGeom>
          <a:effectLst/>
        </p:spPr>
      </p:pic>
      <p:pic>
        <p:nvPicPr>
          <p:cNvPr id="10" name="9 Imagen" descr="34.png"/>
          <p:cNvPicPr>
            <a:picLocks noChangeAspect="1"/>
          </p:cNvPicPr>
          <p:nvPr/>
        </p:nvPicPr>
        <p:blipFill>
          <a:blip r:embed="rId4" cstate="print"/>
          <a:stretch>
            <a:fillRect/>
          </a:stretch>
        </p:blipFill>
        <p:spPr>
          <a:xfrm rot="5400000" flipH="1" flipV="1">
            <a:off x="7891952" y="251930"/>
            <a:ext cx="984568" cy="1052176"/>
          </a:xfrm>
          <a:prstGeom prst="rect">
            <a:avLst/>
          </a:prstGeom>
          <a:effectLst/>
        </p:spPr>
      </p:pic>
      <p:pic>
        <p:nvPicPr>
          <p:cNvPr id="11" name="10 Imagen" descr="34.png"/>
          <p:cNvPicPr>
            <a:picLocks noChangeAspect="1"/>
          </p:cNvPicPr>
          <p:nvPr/>
        </p:nvPicPr>
        <p:blipFill>
          <a:blip r:embed="rId4" cstate="print"/>
          <a:stretch>
            <a:fillRect/>
          </a:stretch>
        </p:blipFill>
        <p:spPr>
          <a:xfrm rot="10800000" flipH="1" flipV="1">
            <a:off x="7929586" y="3929072"/>
            <a:ext cx="984568" cy="1052176"/>
          </a:xfrm>
          <a:prstGeom prst="rect">
            <a:avLst/>
          </a:prstGeom>
          <a:effectLst/>
        </p:spPr>
      </p:pic>
      <p:pic>
        <p:nvPicPr>
          <p:cNvPr id="12" name="11 Imagen" descr="34.png"/>
          <p:cNvPicPr>
            <a:picLocks noChangeAspect="1"/>
          </p:cNvPicPr>
          <p:nvPr/>
        </p:nvPicPr>
        <p:blipFill>
          <a:blip r:embed="rId3" cstate="print">
            <a:lum bright="-30000" contrast="40000"/>
          </a:blip>
          <a:stretch>
            <a:fillRect/>
          </a:stretch>
        </p:blipFill>
        <p:spPr>
          <a:xfrm flipH="1" flipV="1">
            <a:off x="428628" y="428628"/>
            <a:ext cx="984568" cy="956877"/>
          </a:xfrm>
          <a:prstGeom prst="rect">
            <a:avLst/>
          </a:prstGeom>
          <a:effectLst/>
        </p:spPr>
      </p:pic>
      <p:pic>
        <p:nvPicPr>
          <p:cNvPr id="13" name="12 Imagen" descr="34.png"/>
          <p:cNvPicPr>
            <a:picLocks noChangeAspect="1"/>
          </p:cNvPicPr>
          <p:nvPr/>
        </p:nvPicPr>
        <p:blipFill>
          <a:blip r:embed="rId3" cstate="print"/>
          <a:stretch>
            <a:fillRect/>
          </a:stretch>
        </p:blipFill>
        <p:spPr>
          <a:xfrm flipH="1" flipV="1">
            <a:off x="642910" y="642924"/>
            <a:ext cx="984568" cy="956877"/>
          </a:xfrm>
          <a:prstGeom prst="rect">
            <a:avLst/>
          </a:prstGeom>
          <a:effectLst/>
        </p:spPr>
      </p:pic>
      <p:pic>
        <p:nvPicPr>
          <p:cNvPr id="14" name="13 Imagen" descr="34.png"/>
          <p:cNvPicPr>
            <a:picLocks noChangeAspect="1"/>
          </p:cNvPicPr>
          <p:nvPr/>
        </p:nvPicPr>
        <p:blipFill>
          <a:blip r:embed="rId4" cstate="print">
            <a:lum bright="-30000" contrast="40000"/>
          </a:blip>
          <a:stretch>
            <a:fillRect/>
          </a:stretch>
        </p:blipFill>
        <p:spPr>
          <a:xfrm rot="5667052" flipH="1" flipV="1">
            <a:off x="7660383" y="434165"/>
            <a:ext cx="984568" cy="1052176"/>
          </a:xfrm>
          <a:prstGeom prst="rect">
            <a:avLst/>
          </a:prstGeom>
          <a:effectLst/>
        </p:spPr>
      </p:pic>
      <p:pic>
        <p:nvPicPr>
          <p:cNvPr id="15" name="14 Imagen" descr="34.png"/>
          <p:cNvPicPr>
            <a:picLocks noChangeAspect="1"/>
          </p:cNvPicPr>
          <p:nvPr/>
        </p:nvPicPr>
        <p:blipFill>
          <a:blip r:embed="rId4" cstate="print"/>
          <a:stretch>
            <a:fillRect/>
          </a:stretch>
        </p:blipFill>
        <p:spPr>
          <a:xfrm rot="5400000" flipH="1" flipV="1">
            <a:off x="7463324" y="680558"/>
            <a:ext cx="984568" cy="1052176"/>
          </a:xfrm>
          <a:prstGeom prst="rect">
            <a:avLst/>
          </a:prstGeom>
          <a:effectLst/>
        </p:spPr>
      </p:pic>
      <p:pic>
        <p:nvPicPr>
          <p:cNvPr id="16" name="15 Imagen" descr="34.png"/>
          <p:cNvPicPr>
            <a:picLocks noChangeAspect="1"/>
          </p:cNvPicPr>
          <p:nvPr/>
        </p:nvPicPr>
        <p:blipFill>
          <a:blip r:embed="rId4" cstate="print">
            <a:lum bright="-30000" contrast="40000"/>
          </a:blip>
          <a:stretch>
            <a:fillRect/>
          </a:stretch>
        </p:blipFill>
        <p:spPr>
          <a:xfrm rot="16200000" flipH="1" flipV="1">
            <a:off x="520199" y="3712749"/>
            <a:ext cx="984568" cy="1052176"/>
          </a:xfrm>
          <a:prstGeom prst="rect">
            <a:avLst/>
          </a:prstGeom>
          <a:effectLst/>
        </p:spPr>
      </p:pic>
      <p:pic>
        <p:nvPicPr>
          <p:cNvPr id="17" name="16 Imagen" descr="34.png"/>
          <p:cNvPicPr>
            <a:picLocks noChangeAspect="1"/>
          </p:cNvPicPr>
          <p:nvPr/>
        </p:nvPicPr>
        <p:blipFill>
          <a:blip r:embed="rId4" cstate="print"/>
          <a:stretch>
            <a:fillRect/>
          </a:stretch>
        </p:blipFill>
        <p:spPr>
          <a:xfrm rot="16465558" flipH="1" flipV="1">
            <a:off x="784573" y="3577208"/>
            <a:ext cx="984568" cy="1052176"/>
          </a:xfrm>
          <a:prstGeom prst="rect">
            <a:avLst/>
          </a:prstGeom>
          <a:effectLst/>
        </p:spPr>
      </p:pic>
      <p:pic>
        <p:nvPicPr>
          <p:cNvPr id="18" name="17 Imagen" descr="34.png"/>
          <p:cNvPicPr>
            <a:picLocks noChangeAspect="1"/>
          </p:cNvPicPr>
          <p:nvPr/>
        </p:nvPicPr>
        <p:blipFill>
          <a:blip r:embed="rId4" cstate="print">
            <a:lum bright="-30000" contrast="40000"/>
          </a:blip>
          <a:stretch>
            <a:fillRect/>
          </a:stretch>
        </p:blipFill>
        <p:spPr>
          <a:xfrm rot="10800000" flipH="1" flipV="1">
            <a:off x="7659366" y="3805572"/>
            <a:ext cx="984568" cy="1052176"/>
          </a:xfrm>
          <a:prstGeom prst="rect">
            <a:avLst/>
          </a:prstGeom>
          <a:effectLst/>
        </p:spPr>
      </p:pic>
      <p:pic>
        <p:nvPicPr>
          <p:cNvPr id="19" name="18 Imagen" descr="34.png"/>
          <p:cNvPicPr>
            <a:picLocks noChangeAspect="1"/>
          </p:cNvPicPr>
          <p:nvPr/>
        </p:nvPicPr>
        <p:blipFill>
          <a:blip r:embed="rId4" cstate="print"/>
          <a:stretch>
            <a:fillRect/>
          </a:stretch>
        </p:blipFill>
        <p:spPr>
          <a:xfrm rot="10800000" flipH="1" flipV="1">
            <a:off x="7429520" y="3643320"/>
            <a:ext cx="984568" cy="1052176"/>
          </a:xfrm>
          <a:prstGeom prst="rect">
            <a:avLst/>
          </a:prstGeom>
          <a:effectLst/>
        </p:spPr>
      </p:pic>
      <p:pic>
        <p:nvPicPr>
          <p:cNvPr id="20" name="19 Imagen" descr="34.png"/>
          <p:cNvPicPr>
            <a:picLocks noChangeAspect="1"/>
          </p:cNvPicPr>
          <p:nvPr/>
        </p:nvPicPr>
        <p:blipFill>
          <a:blip r:embed="rId3" cstate="print">
            <a:lum bright="-30000" contrast="40000"/>
          </a:blip>
          <a:stretch>
            <a:fillRect/>
          </a:stretch>
        </p:blipFill>
        <p:spPr>
          <a:xfrm flipH="1" flipV="1">
            <a:off x="1000132" y="928694"/>
            <a:ext cx="984568" cy="956877"/>
          </a:xfrm>
          <a:prstGeom prst="rect">
            <a:avLst/>
          </a:prstGeom>
          <a:effectLst/>
        </p:spPr>
      </p:pic>
      <p:pic>
        <p:nvPicPr>
          <p:cNvPr id="21" name="20 Imagen" descr="34.png"/>
          <p:cNvPicPr>
            <a:picLocks noChangeAspect="1"/>
          </p:cNvPicPr>
          <p:nvPr/>
        </p:nvPicPr>
        <p:blipFill>
          <a:blip r:embed="rId3" cstate="print"/>
          <a:stretch>
            <a:fillRect/>
          </a:stretch>
        </p:blipFill>
        <p:spPr>
          <a:xfrm flipH="1" flipV="1">
            <a:off x="1214414" y="1142990"/>
            <a:ext cx="984568" cy="956877"/>
          </a:xfrm>
          <a:prstGeom prst="rect">
            <a:avLst/>
          </a:prstGeom>
          <a:effectLst/>
        </p:spPr>
      </p:pic>
      <p:pic>
        <p:nvPicPr>
          <p:cNvPr id="22" name="21 Imagen" descr="34.png"/>
          <p:cNvPicPr>
            <a:picLocks noChangeAspect="1"/>
          </p:cNvPicPr>
          <p:nvPr/>
        </p:nvPicPr>
        <p:blipFill>
          <a:blip r:embed="rId3" cstate="print">
            <a:lum bright="-30000" contrast="40000"/>
          </a:blip>
          <a:stretch>
            <a:fillRect/>
          </a:stretch>
        </p:blipFill>
        <p:spPr>
          <a:xfrm flipH="1" flipV="1">
            <a:off x="1428760" y="1357322"/>
            <a:ext cx="984568" cy="956877"/>
          </a:xfrm>
          <a:prstGeom prst="rect">
            <a:avLst/>
          </a:prstGeom>
          <a:effectLst/>
        </p:spPr>
      </p:pic>
      <p:pic>
        <p:nvPicPr>
          <p:cNvPr id="23" name="22 Imagen" descr="34.png"/>
          <p:cNvPicPr>
            <a:picLocks noChangeAspect="1"/>
          </p:cNvPicPr>
          <p:nvPr/>
        </p:nvPicPr>
        <p:blipFill>
          <a:blip r:embed="rId3" cstate="print"/>
          <a:stretch>
            <a:fillRect/>
          </a:stretch>
        </p:blipFill>
        <p:spPr>
          <a:xfrm flipH="1" flipV="1">
            <a:off x="1643042" y="1571618"/>
            <a:ext cx="984568" cy="956877"/>
          </a:xfrm>
          <a:prstGeom prst="rect">
            <a:avLst/>
          </a:prstGeom>
          <a:effectLst/>
        </p:spPr>
      </p:pic>
      <p:pic>
        <p:nvPicPr>
          <p:cNvPr id="24" name="23 Imagen" descr="34.png"/>
          <p:cNvPicPr>
            <a:picLocks noChangeAspect="1"/>
          </p:cNvPicPr>
          <p:nvPr/>
        </p:nvPicPr>
        <p:blipFill>
          <a:blip r:embed="rId4" cstate="print">
            <a:lum bright="-30000" contrast="40000"/>
          </a:blip>
          <a:stretch>
            <a:fillRect/>
          </a:stretch>
        </p:blipFill>
        <p:spPr>
          <a:xfrm rot="16200000" flipH="1" flipV="1">
            <a:off x="1055282" y="3387868"/>
            <a:ext cx="984568" cy="1052176"/>
          </a:xfrm>
          <a:prstGeom prst="rect">
            <a:avLst/>
          </a:prstGeom>
          <a:effectLst/>
        </p:spPr>
      </p:pic>
      <p:pic>
        <p:nvPicPr>
          <p:cNvPr id="25" name="24 Imagen" descr="34.png"/>
          <p:cNvPicPr>
            <a:picLocks noChangeAspect="1"/>
          </p:cNvPicPr>
          <p:nvPr/>
        </p:nvPicPr>
        <p:blipFill>
          <a:blip r:embed="rId4" cstate="print"/>
          <a:stretch>
            <a:fillRect/>
          </a:stretch>
        </p:blipFill>
        <p:spPr>
          <a:xfrm rot="16465558" flipH="1" flipV="1">
            <a:off x="1319656" y="3252327"/>
            <a:ext cx="984568" cy="1052176"/>
          </a:xfrm>
          <a:prstGeom prst="rect">
            <a:avLst/>
          </a:prstGeom>
          <a:effectLst/>
        </p:spPr>
      </p:pic>
      <p:pic>
        <p:nvPicPr>
          <p:cNvPr id="26" name="25 Imagen" descr="34.png"/>
          <p:cNvPicPr>
            <a:picLocks noChangeAspect="1"/>
          </p:cNvPicPr>
          <p:nvPr/>
        </p:nvPicPr>
        <p:blipFill>
          <a:blip r:embed="rId4" cstate="print">
            <a:lum bright="-30000" contrast="40000"/>
          </a:blip>
          <a:stretch>
            <a:fillRect/>
          </a:stretch>
        </p:blipFill>
        <p:spPr>
          <a:xfrm rot="16200000" flipH="1" flipV="1">
            <a:off x="1520331" y="2998370"/>
            <a:ext cx="984568" cy="1052176"/>
          </a:xfrm>
          <a:prstGeom prst="rect">
            <a:avLst/>
          </a:prstGeom>
          <a:effectLst/>
        </p:spPr>
      </p:pic>
      <p:pic>
        <p:nvPicPr>
          <p:cNvPr id="27" name="26 Imagen" descr="34.png"/>
          <p:cNvPicPr>
            <a:picLocks noChangeAspect="1"/>
          </p:cNvPicPr>
          <p:nvPr/>
        </p:nvPicPr>
        <p:blipFill>
          <a:blip r:embed="rId4" cstate="print"/>
          <a:stretch>
            <a:fillRect/>
          </a:stretch>
        </p:blipFill>
        <p:spPr>
          <a:xfrm rot="16465558" flipH="1" flipV="1">
            <a:off x="1784705" y="2862829"/>
            <a:ext cx="984568" cy="1052176"/>
          </a:xfrm>
          <a:prstGeom prst="rect">
            <a:avLst/>
          </a:prstGeom>
          <a:effectLst/>
        </p:spPr>
      </p:pic>
      <p:pic>
        <p:nvPicPr>
          <p:cNvPr id="28" name="27 Imagen" descr="34.png"/>
          <p:cNvPicPr>
            <a:picLocks noChangeAspect="1"/>
          </p:cNvPicPr>
          <p:nvPr/>
        </p:nvPicPr>
        <p:blipFill>
          <a:blip r:embed="rId4" cstate="print">
            <a:lum bright="-30000" contrast="40000"/>
          </a:blip>
          <a:stretch>
            <a:fillRect/>
          </a:stretch>
        </p:blipFill>
        <p:spPr>
          <a:xfrm rot="5667052" flipH="1" flipV="1">
            <a:off x="7231755" y="934231"/>
            <a:ext cx="984568" cy="1052176"/>
          </a:xfrm>
          <a:prstGeom prst="rect">
            <a:avLst/>
          </a:prstGeom>
          <a:effectLst/>
        </p:spPr>
      </p:pic>
      <p:pic>
        <p:nvPicPr>
          <p:cNvPr id="29" name="28 Imagen" descr="34.png"/>
          <p:cNvPicPr>
            <a:picLocks noChangeAspect="1"/>
          </p:cNvPicPr>
          <p:nvPr/>
        </p:nvPicPr>
        <p:blipFill>
          <a:blip r:embed="rId4" cstate="print"/>
          <a:stretch>
            <a:fillRect/>
          </a:stretch>
        </p:blipFill>
        <p:spPr>
          <a:xfrm rot="5400000" flipH="1" flipV="1">
            <a:off x="7034696" y="1180624"/>
            <a:ext cx="984568" cy="1052176"/>
          </a:xfrm>
          <a:prstGeom prst="rect">
            <a:avLst/>
          </a:prstGeom>
          <a:effectLst/>
        </p:spPr>
      </p:pic>
      <p:pic>
        <p:nvPicPr>
          <p:cNvPr id="30" name="29 Imagen" descr="34.png"/>
          <p:cNvPicPr>
            <a:picLocks noChangeAspect="1"/>
          </p:cNvPicPr>
          <p:nvPr/>
        </p:nvPicPr>
        <p:blipFill>
          <a:blip r:embed="rId4" cstate="print">
            <a:lum bright="-30000" contrast="40000"/>
          </a:blip>
          <a:stretch>
            <a:fillRect/>
          </a:stretch>
        </p:blipFill>
        <p:spPr>
          <a:xfrm rot="5667052" flipH="1" flipV="1">
            <a:off x="6803127" y="1362859"/>
            <a:ext cx="984568" cy="1052176"/>
          </a:xfrm>
          <a:prstGeom prst="rect">
            <a:avLst/>
          </a:prstGeom>
          <a:effectLst/>
        </p:spPr>
      </p:pic>
      <p:pic>
        <p:nvPicPr>
          <p:cNvPr id="31" name="30 Imagen" descr="34.png"/>
          <p:cNvPicPr>
            <a:picLocks noChangeAspect="1"/>
          </p:cNvPicPr>
          <p:nvPr/>
        </p:nvPicPr>
        <p:blipFill>
          <a:blip r:embed="rId4" cstate="print"/>
          <a:stretch>
            <a:fillRect/>
          </a:stretch>
        </p:blipFill>
        <p:spPr>
          <a:xfrm rot="5400000" flipH="1" flipV="1">
            <a:off x="6606068" y="1609252"/>
            <a:ext cx="984568" cy="1052176"/>
          </a:xfrm>
          <a:prstGeom prst="rect">
            <a:avLst/>
          </a:prstGeom>
          <a:effectLst/>
        </p:spPr>
      </p:pic>
      <p:pic>
        <p:nvPicPr>
          <p:cNvPr id="32" name="31 Imagen" descr="34.png"/>
          <p:cNvPicPr>
            <a:picLocks noChangeAspect="1"/>
          </p:cNvPicPr>
          <p:nvPr/>
        </p:nvPicPr>
        <p:blipFill>
          <a:blip r:embed="rId4" cstate="print">
            <a:lum bright="-30000" contrast="40000"/>
          </a:blip>
          <a:stretch>
            <a:fillRect/>
          </a:stretch>
        </p:blipFill>
        <p:spPr>
          <a:xfrm rot="10800000" flipH="1" flipV="1">
            <a:off x="7143768" y="3500444"/>
            <a:ext cx="984568" cy="1052176"/>
          </a:xfrm>
          <a:prstGeom prst="rect">
            <a:avLst/>
          </a:prstGeom>
          <a:effectLst/>
        </p:spPr>
      </p:pic>
      <p:pic>
        <p:nvPicPr>
          <p:cNvPr id="33" name="32 Imagen" descr="34.png"/>
          <p:cNvPicPr>
            <a:picLocks noChangeAspect="1"/>
          </p:cNvPicPr>
          <p:nvPr/>
        </p:nvPicPr>
        <p:blipFill>
          <a:blip r:embed="rId4" cstate="print"/>
          <a:stretch>
            <a:fillRect/>
          </a:stretch>
        </p:blipFill>
        <p:spPr>
          <a:xfrm rot="10800000" flipH="1" flipV="1">
            <a:off x="6913922" y="3338192"/>
            <a:ext cx="984568" cy="1052176"/>
          </a:xfrm>
          <a:prstGeom prst="rect">
            <a:avLst/>
          </a:prstGeom>
          <a:effectLst/>
        </p:spPr>
      </p:pic>
      <p:pic>
        <p:nvPicPr>
          <p:cNvPr id="34" name="33 Imagen" descr="34.png"/>
          <p:cNvPicPr>
            <a:picLocks noChangeAspect="1"/>
          </p:cNvPicPr>
          <p:nvPr/>
        </p:nvPicPr>
        <p:blipFill>
          <a:blip r:embed="rId4" cstate="print">
            <a:lum bright="-30000" contrast="40000"/>
          </a:blip>
          <a:stretch>
            <a:fillRect/>
          </a:stretch>
        </p:blipFill>
        <p:spPr>
          <a:xfrm rot="10800000" flipH="1" flipV="1">
            <a:off x="6643702" y="3214692"/>
            <a:ext cx="984568" cy="1052176"/>
          </a:xfrm>
          <a:prstGeom prst="rect">
            <a:avLst/>
          </a:prstGeom>
          <a:effectLst/>
        </p:spPr>
      </p:pic>
      <p:pic>
        <p:nvPicPr>
          <p:cNvPr id="35" name="34 Imagen" descr="34.png"/>
          <p:cNvPicPr>
            <a:picLocks noChangeAspect="1"/>
          </p:cNvPicPr>
          <p:nvPr/>
        </p:nvPicPr>
        <p:blipFill>
          <a:blip r:embed="rId4" cstate="print"/>
          <a:stretch>
            <a:fillRect/>
          </a:stretch>
        </p:blipFill>
        <p:spPr>
          <a:xfrm rot="10800000" flipH="1" flipV="1">
            <a:off x="6413856" y="3052440"/>
            <a:ext cx="984568" cy="1052176"/>
          </a:xfrm>
          <a:prstGeom prst="rect">
            <a:avLst/>
          </a:prstGeom>
          <a:effectLst/>
        </p:spPr>
      </p:pic>
      <p:sp>
        <p:nvSpPr>
          <p:cNvPr id="36" name="35 Rectángulo"/>
          <p:cNvSpPr/>
          <p:nvPr/>
        </p:nvSpPr>
        <p:spPr>
          <a:xfrm>
            <a:off x="-285784" y="-357208"/>
            <a:ext cx="9787006" cy="585791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0-#ppt_w/2"/>
                                          </p:val>
                                        </p:tav>
                                        <p:tav tm="100000">
                                          <p:val>
                                            <p:strVal val="#ppt_x"/>
                                          </p:val>
                                        </p:tav>
                                      </p:tavLst>
                                    </p:anim>
                                    <p:anim calcmode="lin" valueType="num">
                                      <p:cBhvr additive="base">
                                        <p:cTn id="14" dur="20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0-#ppt_w/2"/>
                                          </p:val>
                                        </p:tav>
                                        <p:tav tm="100000">
                                          <p:val>
                                            <p:strVal val="#ppt_x"/>
                                          </p:val>
                                        </p:tav>
                                      </p:tavLst>
                                    </p:anim>
                                    <p:anim calcmode="lin" valueType="num">
                                      <p:cBhvr additive="base">
                                        <p:cTn id="18" dur="20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0-#ppt_w/2"/>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2000" fill="hold"/>
                                        <p:tgtEl>
                                          <p:spTgt spid="28"/>
                                        </p:tgtEl>
                                        <p:attrNameLst>
                                          <p:attrName>ppt_x</p:attrName>
                                        </p:attrNameLst>
                                      </p:cBhvr>
                                      <p:tavLst>
                                        <p:tav tm="0">
                                          <p:val>
                                            <p:strVal val="0-#ppt_w/2"/>
                                          </p:val>
                                        </p:tav>
                                        <p:tav tm="100000">
                                          <p:val>
                                            <p:strVal val="#ppt_x"/>
                                          </p:val>
                                        </p:tav>
                                      </p:tavLst>
                                    </p:anim>
                                    <p:anim calcmode="lin" valueType="num">
                                      <p:cBhvr additive="base">
                                        <p:cTn id="26" dur="2000" fill="hold"/>
                                        <p:tgtEl>
                                          <p:spTgt spid="2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2000" fill="hold"/>
                                        <p:tgtEl>
                                          <p:spTgt spid="29"/>
                                        </p:tgtEl>
                                        <p:attrNameLst>
                                          <p:attrName>ppt_x</p:attrName>
                                        </p:attrNameLst>
                                      </p:cBhvr>
                                      <p:tavLst>
                                        <p:tav tm="0">
                                          <p:val>
                                            <p:strVal val="0-#ppt_w/2"/>
                                          </p:val>
                                        </p:tav>
                                        <p:tav tm="100000">
                                          <p:val>
                                            <p:strVal val="#ppt_x"/>
                                          </p:val>
                                        </p:tav>
                                      </p:tavLst>
                                    </p:anim>
                                    <p:anim calcmode="lin" valueType="num">
                                      <p:cBhvr additive="base">
                                        <p:cTn id="30" dur="2000" fill="hold"/>
                                        <p:tgtEl>
                                          <p:spTgt spid="2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2000" fill="hold"/>
                                        <p:tgtEl>
                                          <p:spTgt spid="30"/>
                                        </p:tgtEl>
                                        <p:attrNameLst>
                                          <p:attrName>ppt_x</p:attrName>
                                        </p:attrNameLst>
                                      </p:cBhvr>
                                      <p:tavLst>
                                        <p:tav tm="0">
                                          <p:val>
                                            <p:strVal val="0-#ppt_w/2"/>
                                          </p:val>
                                        </p:tav>
                                        <p:tav tm="100000">
                                          <p:val>
                                            <p:strVal val="#ppt_x"/>
                                          </p:val>
                                        </p:tav>
                                      </p:tavLst>
                                    </p:anim>
                                    <p:anim calcmode="lin" valueType="num">
                                      <p:cBhvr additive="base">
                                        <p:cTn id="34" dur="2000" fill="hold"/>
                                        <p:tgtEl>
                                          <p:spTgt spid="3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2000" fill="hold"/>
                                        <p:tgtEl>
                                          <p:spTgt spid="31"/>
                                        </p:tgtEl>
                                        <p:attrNameLst>
                                          <p:attrName>ppt_x</p:attrName>
                                        </p:attrNameLst>
                                      </p:cBhvr>
                                      <p:tavLst>
                                        <p:tav tm="0">
                                          <p:val>
                                            <p:strVal val="0-#ppt_w/2"/>
                                          </p:val>
                                        </p:tav>
                                        <p:tav tm="100000">
                                          <p:val>
                                            <p:strVal val="#ppt_x"/>
                                          </p:val>
                                        </p:tav>
                                      </p:tavLst>
                                    </p:anim>
                                    <p:anim calcmode="lin" valueType="num">
                                      <p:cBhvr additive="base">
                                        <p:cTn id="38" dur="2000" fill="hold"/>
                                        <p:tgtEl>
                                          <p:spTgt spid="3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1+#ppt_w/2"/>
                                          </p:val>
                                        </p:tav>
                                        <p:tav tm="100000">
                                          <p:val>
                                            <p:strVal val="#ppt_x"/>
                                          </p:val>
                                        </p:tav>
                                      </p:tavLst>
                                    </p:anim>
                                    <p:anim calcmode="lin" valueType="num">
                                      <p:cBhvr additive="base">
                                        <p:cTn id="42" dur="2000" fill="hold"/>
                                        <p:tgtEl>
                                          <p:spTgt spid="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1+#ppt_w/2"/>
                                          </p:val>
                                        </p:tav>
                                        <p:tav tm="100000">
                                          <p:val>
                                            <p:strVal val="#ppt_x"/>
                                          </p:val>
                                        </p:tav>
                                      </p:tavLst>
                                    </p:anim>
                                    <p:anim calcmode="lin" valueType="num">
                                      <p:cBhvr additive="base">
                                        <p:cTn id="46" dur="2000" fill="hold"/>
                                        <p:tgtEl>
                                          <p:spTgt spid="8"/>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1+#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1+#ppt_w/2"/>
                                          </p:val>
                                        </p:tav>
                                        <p:tav tm="100000">
                                          <p:val>
                                            <p:strVal val="#ppt_x"/>
                                          </p:val>
                                        </p:tav>
                                      </p:tavLst>
                                    </p:anim>
                                    <p:anim calcmode="lin" valueType="num">
                                      <p:cBhvr additive="base">
                                        <p:cTn id="54" dur="2000" fill="hold"/>
                                        <p:tgtEl>
                                          <p:spTgt spid="13"/>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000" fill="hold"/>
                                        <p:tgtEl>
                                          <p:spTgt spid="20"/>
                                        </p:tgtEl>
                                        <p:attrNameLst>
                                          <p:attrName>ppt_x</p:attrName>
                                        </p:attrNameLst>
                                      </p:cBhvr>
                                      <p:tavLst>
                                        <p:tav tm="0">
                                          <p:val>
                                            <p:strVal val="1+#ppt_w/2"/>
                                          </p:val>
                                        </p:tav>
                                        <p:tav tm="100000">
                                          <p:val>
                                            <p:strVal val="#ppt_x"/>
                                          </p:val>
                                        </p:tav>
                                      </p:tavLst>
                                    </p:anim>
                                    <p:anim calcmode="lin" valueType="num">
                                      <p:cBhvr additive="base">
                                        <p:cTn id="58" dur="2000" fill="hold"/>
                                        <p:tgtEl>
                                          <p:spTgt spid="20"/>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1+#ppt_w/2"/>
                                          </p:val>
                                        </p:tav>
                                        <p:tav tm="100000">
                                          <p:val>
                                            <p:strVal val="#ppt_x"/>
                                          </p:val>
                                        </p:tav>
                                      </p:tavLst>
                                    </p:anim>
                                    <p:anim calcmode="lin" valueType="num">
                                      <p:cBhvr additive="base">
                                        <p:cTn id="62" dur="20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22"/>
                                        </p:tgtEl>
                                        <p:attrNameLst>
                                          <p:attrName>style.visibility</p:attrName>
                                        </p:attrNameLst>
                                      </p:cBhvr>
                                      <p:to>
                                        <p:strVal val="visible"/>
                                      </p:to>
                                    </p:set>
                                    <p:anim calcmode="lin" valueType="num">
                                      <p:cBhvr additive="base">
                                        <p:cTn id="65" dur="2000" fill="hold"/>
                                        <p:tgtEl>
                                          <p:spTgt spid="22"/>
                                        </p:tgtEl>
                                        <p:attrNameLst>
                                          <p:attrName>ppt_x</p:attrName>
                                        </p:attrNameLst>
                                      </p:cBhvr>
                                      <p:tavLst>
                                        <p:tav tm="0">
                                          <p:val>
                                            <p:strVal val="1+#ppt_w/2"/>
                                          </p:val>
                                        </p:tav>
                                        <p:tav tm="100000">
                                          <p:val>
                                            <p:strVal val="#ppt_x"/>
                                          </p:val>
                                        </p:tav>
                                      </p:tavLst>
                                    </p:anim>
                                    <p:anim calcmode="lin" valueType="num">
                                      <p:cBhvr additive="base">
                                        <p:cTn id="66" dur="2000" fill="hold"/>
                                        <p:tgtEl>
                                          <p:spTgt spid="22"/>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2000" fill="hold"/>
                                        <p:tgtEl>
                                          <p:spTgt spid="23"/>
                                        </p:tgtEl>
                                        <p:attrNameLst>
                                          <p:attrName>ppt_x</p:attrName>
                                        </p:attrNameLst>
                                      </p:cBhvr>
                                      <p:tavLst>
                                        <p:tav tm="0">
                                          <p:val>
                                            <p:strVal val="1+#ppt_w/2"/>
                                          </p:val>
                                        </p:tav>
                                        <p:tav tm="100000">
                                          <p:val>
                                            <p:strVal val="#ppt_x"/>
                                          </p:val>
                                        </p:tav>
                                      </p:tavLst>
                                    </p:anim>
                                    <p:anim calcmode="lin" valueType="num">
                                      <p:cBhvr additive="base">
                                        <p:cTn id="70" dur="2000" fill="hold"/>
                                        <p:tgtEl>
                                          <p:spTgt spid="23"/>
                                        </p:tgtEl>
                                        <p:attrNameLst>
                                          <p:attrName>ppt_y</p:attrName>
                                        </p:attrNameLst>
                                      </p:cBhvr>
                                      <p:tavLst>
                                        <p:tav tm="0">
                                          <p:val>
                                            <p:strVal val="1+#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1+#ppt_w/2"/>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2000" fill="hold"/>
                                        <p:tgtEl>
                                          <p:spTgt spid="9"/>
                                        </p:tgtEl>
                                        <p:attrNameLst>
                                          <p:attrName>ppt_x</p:attrName>
                                        </p:attrNameLst>
                                      </p:cBhvr>
                                      <p:tavLst>
                                        <p:tav tm="0">
                                          <p:val>
                                            <p:strVal val="1+#ppt_w/2"/>
                                          </p:val>
                                        </p:tav>
                                        <p:tav tm="100000">
                                          <p:val>
                                            <p:strVal val="#ppt_x"/>
                                          </p:val>
                                        </p:tav>
                                      </p:tavLst>
                                    </p:anim>
                                    <p:anim calcmode="lin" valueType="num">
                                      <p:cBhvr additive="base">
                                        <p:cTn id="78" dur="2000" fill="hold"/>
                                        <p:tgtEl>
                                          <p:spTgt spid="9"/>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1+#ppt_w/2"/>
                                          </p:val>
                                        </p:tav>
                                        <p:tav tm="100000">
                                          <p:val>
                                            <p:strVal val="#ppt_x"/>
                                          </p:val>
                                        </p:tav>
                                      </p:tavLst>
                                    </p:anim>
                                    <p:anim calcmode="lin" valueType="num">
                                      <p:cBhvr additive="base">
                                        <p:cTn id="82" dur="2000" fill="hold"/>
                                        <p:tgtEl>
                                          <p:spTgt spid="16"/>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1+#ppt_w/2"/>
                                          </p:val>
                                        </p:tav>
                                        <p:tav tm="100000">
                                          <p:val>
                                            <p:strVal val="#ppt_x"/>
                                          </p:val>
                                        </p:tav>
                                      </p:tavLst>
                                    </p:anim>
                                    <p:anim calcmode="lin" valueType="num">
                                      <p:cBhvr additive="base">
                                        <p:cTn id="86" dur="2000" fill="hold"/>
                                        <p:tgtEl>
                                          <p:spTgt spid="17"/>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1+#ppt_w/2"/>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1+#ppt_w/2"/>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7"/>
                                        </p:tgtEl>
                                        <p:attrNameLst>
                                          <p:attrName>style.visibility</p:attrName>
                                        </p:attrNameLst>
                                      </p:cBhvr>
                                      <p:to>
                                        <p:strVal val="visible"/>
                                      </p:to>
                                    </p:set>
                                    <p:anim calcmode="lin" valueType="num">
                                      <p:cBhvr additive="base">
                                        <p:cTn id="105" dur="2000" fill="hold"/>
                                        <p:tgtEl>
                                          <p:spTgt spid="7"/>
                                        </p:tgtEl>
                                        <p:attrNameLst>
                                          <p:attrName>ppt_x</p:attrName>
                                        </p:attrNameLst>
                                      </p:cBhvr>
                                      <p:tavLst>
                                        <p:tav tm="0">
                                          <p:val>
                                            <p:strVal val="0-#ppt_w/2"/>
                                          </p:val>
                                        </p:tav>
                                        <p:tav tm="100000">
                                          <p:val>
                                            <p:strVal val="#ppt_x"/>
                                          </p:val>
                                        </p:tav>
                                      </p:tavLst>
                                    </p:anim>
                                    <p:anim calcmode="lin" valueType="num">
                                      <p:cBhvr additive="base">
                                        <p:cTn id="106" dur="2000" fill="hold"/>
                                        <p:tgtEl>
                                          <p:spTgt spid="7"/>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additive="base">
                                        <p:cTn id="109" dur="2000" fill="hold"/>
                                        <p:tgtEl>
                                          <p:spTgt spid="11"/>
                                        </p:tgtEl>
                                        <p:attrNameLst>
                                          <p:attrName>ppt_x</p:attrName>
                                        </p:attrNameLst>
                                      </p:cBhvr>
                                      <p:tavLst>
                                        <p:tav tm="0">
                                          <p:val>
                                            <p:strVal val="0-#ppt_w/2"/>
                                          </p:val>
                                        </p:tav>
                                        <p:tav tm="100000">
                                          <p:val>
                                            <p:strVal val="#ppt_x"/>
                                          </p:val>
                                        </p:tav>
                                      </p:tavLst>
                                    </p:anim>
                                    <p:anim calcmode="lin" valueType="num">
                                      <p:cBhvr additive="base">
                                        <p:cTn id="110" dur="2000" fill="hold"/>
                                        <p:tgtEl>
                                          <p:spTgt spid="11"/>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18"/>
                                        </p:tgtEl>
                                        <p:attrNameLst>
                                          <p:attrName>style.visibility</p:attrName>
                                        </p:attrNameLst>
                                      </p:cBhvr>
                                      <p:to>
                                        <p:strVal val="visible"/>
                                      </p:to>
                                    </p:set>
                                    <p:anim calcmode="lin" valueType="num">
                                      <p:cBhvr additive="base">
                                        <p:cTn id="113" dur="2000" fill="hold"/>
                                        <p:tgtEl>
                                          <p:spTgt spid="18"/>
                                        </p:tgtEl>
                                        <p:attrNameLst>
                                          <p:attrName>ppt_x</p:attrName>
                                        </p:attrNameLst>
                                      </p:cBhvr>
                                      <p:tavLst>
                                        <p:tav tm="0">
                                          <p:val>
                                            <p:strVal val="0-#ppt_w/2"/>
                                          </p:val>
                                        </p:tav>
                                        <p:tav tm="100000">
                                          <p:val>
                                            <p:strVal val="#ppt_x"/>
                                          </p:val>
                                        </p:tav>
                                      </p:tavLst>
                                    </p:anim>
                                    <p:anim calcmode="lin" valueType="num">
                                      <p:cBhvr additive="base">
                                        <p:cTn id="114" dur="2000" fill="hold"/>
                                        <p:tgtEl>
                                          <p:spTgt spid="18"/>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19"/>
                                        </p:tgtEl>
                                        <p:attrNameLst>
                                          <p:attrName>style.visibility</p:attrName>
                                        </p:attrNameLst>
                                      </p:cBhvr>
                                      <p:to>
                                        <p:strVal val="visible"/>
                                      </p:to>
                                    </p:set>
                                    <p:anim calcmode="lin" valueType="num">
                                      <p:cBhvr additive="base">
                                        <p:cTn id="117" dur="2000" fill="hold"/>
                                        <p:tgtEl>
                                          <p:spTgt spid="19"/>
                                        </p:tgtEl>
                                        <p:attrNameLst>
                                          <p:attrName>ppt_x</p:attrName>
                                        </p:attrNameLst>
                                      </p:cBhvr>
                                      <p:tavLst>
                                        <p:tav tm="0">
                                          <p:val>
                                            <p:strVal val="0-#ppt_w/2"/>
                                          </p:val>
                                        </p:tav>
                                        <p:tav tm="100000">
                                          <p:val>
                                            <p:strVal val="#ppt_x"/>
                                          </p:val>
                                        </p:tav>
                                      </p:tavLst>
                                    </p:anim>
                                    <p:anim calcmode="lin" valueType="num">
                                      <p:cBhvr additive="base">
                                        <p:cTn id="118" dur="2000" fill="hold"/>
                                        <p:tgtEl>
                                          <p:spTgt spid="19"/>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0-#ppt_w/2"/>
                                          </p:val>
                                        </p:tav>
                                        <p:tav tm="100000">
                                          <p:val>
                                            <p:strVal val="#ppt_x"/>
                                          </p:val>
                                        </p:tav>
                                      </p:tavLst>
                                    </p:anim>
                                    <p:anim calcmode="lin" valueType="num">
                                      <p:cBhvr additive="base">
                                        <p:cTn id="130" dur="2000" fill="hold"/>
                                        <p:tgtEl>
                                          <p:spTgt spid="34"/>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0-#ppt_w/2"/>
                                          </p:val>
                                        </p:tav>
                                        <p:tav tm="100000">
                                          <p:val>
                                            <p:strVal val="#ppt_x"/>
                                          </p:val>
                                        </p:tav>
                                      </p:tavLst>
                                    </p:anim>
                                    <p:anim calcmode="lin" valueType="num">
                                      <p:cBhvr additive="base">
                                        <p:cTn id="134" dur="2000" fill="hold"/>
                                        <p:tgtEl>
                                          <p:spTgt spid="35"/>
                                        </p:tgtEl>
                                        <p:attrNameLst>
                                          <p:attrName>ppt_y</p:attrName>
                                        </p:attrNameLst>
                                      </p:cBhvr>
                                      <p:tavLst>
                                        <p:tav tm="0">
                                          <p:val>
                                            <p:strVal val="0-#ppt_h/2"/>
                                          </p:val>
                                        </p:tav>
                                        <p:tav tm="100000">
                                          <p:val>
                                            <p:strVal val="#ppt_y"/>
                                          </p:val>
                                        </p:tav>
                                      </p:tavLst>
                                    </p:anim>
                                  </p:childTnLst>
                                </p:cTn>
                              </p:par>
                              <p:par>
                                <p:cTn id="135" presetID="8" presetClass="emph" presetSubtype="0" autoRev="1" fill="hold" nodeType="withEffect">
                                  <p:stCondLst>
                                    <p:cond delay="0"/>
                                  </p:stCondLst>
                                  <p:childTnLst>
                                    <p:animRot by="21600000">
                                      <p:cBhvr>
                                        <p:cTn id="136" dur="2000" fill="hold"/>
                                        <p:tgtEl>
                                          <p:spTgt spid="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8"/>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1"/>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2"/>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3"/>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6"/>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4"/>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8"/>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9"/>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30"/>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31"/>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5"/>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9"/>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6"/>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7"/>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4"/>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5"/>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6"/>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7"/>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7"/>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1"/>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18"/>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19"/>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32"/>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3"/>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34"/>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5"/>
                                        </p:tgtEl>
                                        <p:attrNameLst>
                                          <p:attrName>r</p:attrName>
                                        </p:attrNameLst>
                                      </p:cBhvr>
                                    </p:animRot>
                                  </p:childTnLst>
                                </p:cTn>
                              </p:par>
                            </p:childTnLst>
                          </p:cTn>
                        </p:par>
                        <p:par>
                          <p:cTn id="199" fill="hold">
                            <p:stCondLst>
                              <p:cond delay="4000"/>
                            </p:stCondLst>
                            <p:childTnLst>
                              <p:par>
                                <p:cTn id="200" presetID="2" presetClass="exit" presetSubtype="6" fill="hold"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1+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1+ppt_w/2"/>
                                          </p:val>
                                        </p:tav>
                                      </p:tavLst>
                                    </p:anim>
                                    <p:anim calcmode="lin" valueType="num">
                                      <p:cBhvr additive="base">
                                        <p:cTn id="206" dur="2000"/>
                                        <p:tgtEl>
                                          <p:spTgt spid="8"/>
                                        </p:tgtEl>
                                        <p:attrNameLst>
                                          <p:attrName>ppt_y</p:attrName>
                                        </p:attrNameLst>
                                      </p:cBhvr>
                                      <p:tavLst>
                                        <p:tav tm="0">
                                          <p:val>
                                            <p:strVal val="ppt_y"/>
                                          </p:val>
                                        </p:tav>
                                        <p:tav tm="100000">
                                          <p:val>
                                            <p:strVal val="1+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1+ppt_w/2"/>
                                          </p:val>
                                        </p:tav>
                                      </p:tavLst>
                                    </p:anim>
                                    <p:anim calcmode="lin" valueType="num">
                                      <p:cBhvr additive="base">
                                        <p:cTn id="210" dur="2000"/>
                                        <p:tgtEl>
                                          <p:spTgt spid="12"/>
                                        </p:tgtEl>
                                        <p:attrNameLst>
                                          <p:attrName>ppt_y</p:attrName>
                                        </p:attrNameLst>
                                      </p:cBhvr>
                                      <p:tavLst>
                                        <p:tav tm="0">
                                          <p:val>
                                            <p:strVal val="ppt_y"/>
                                          </p:val>
                                        </p:tav>
                                        <p:tav tm="100000">
                                          <p:val>
                                            <p:strVal val="1+ppt_h/2"/>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13"/>
                                        </p:tgtEl>
                                        <p:attrNameLst>
                                          <p:attrName>ppt_x</p:attrName>
                                        </p:attrNameLst>
                                      </p:cBhvr>
                                      <p:tavLst>
                                        <p:tav tm="0">
                                          <p:val>
                                            <p:strVal val="ppt_x"/>
                                          </p:val>
                                        </p:tav>
                                        <p:tav tm="100000">
                                          <p:val>
                                            <p:strVal val="1+ppt_w/2"/>
                                          </p:val>
                                        </p:tav>
                                      </p:tavLst>
                                    </p:anim>
                                    <p:anim calcmode="lin" valueType="num">
                                      <p:cBhvr additive="base">
                                        <p:cTn id="214" dur="2000"/>
                                        <p:tgtEl>
                                          <p:spTgt spid="13"/>
                                        </p:tgtEl>
                                        <p:attrNameLst>
                                          <p:attrName>ppt_y</p:attrName>
                                        </p:attrNameLst>
                                      </p:cBhvr>
                                      <p:tavLst>
                                        <p:tav tm="0">
                                          <p:val>
                                            <p:strVal val="ppt_y"/>
                                          </p:val>
                                        </p:tav>
                                        <p:tav tm="100000">
                                          <p:val>
                                            <p:strVal val="1+ppt_h/2"/>
                                          </p:val>
                                        </p:tav>
                                      </p:tavLst>
                                    </p:anim>
                                    <p:set>
                                      <p:cBhvr>
                                        <p:cTn id="215" dur="1" fill="hold">
                                          <p:stCondLst>
                                            <p:cond delay="1999"/>
                                          </p:stCondLst>
                                        </p:cTn>
                                        <p:tgtEl>
                                          <p:spTgt spid="13"/>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1+ppt_w/2"/>
                                          </p:val>
                                        </p:tav>
                                      </p:tavLst>
                                    </p:anim>
                                    <p:anim calcmode="lin" valueType="num">
                                      <p:cBhvr additive="base">
                                        <p:cTn id="218" dur="2000"/>
                                        <p:tgtEl>
                                          <p:spTgt spid="20"/>
                                        </p:tgtEl>
                                        <p:attrNameLst>
                                          <p:attrName>ppt_y</p:attrName>
                                        </p:attrNameLst>
                                      </p:cBhvr>
                                      <p:tavLst>
                                        <p:tav tm="0">
                                          <p:val>
                                            <p:strVal val="ppt_y"/>
                                          </p:val>
                                        </p:tav>
                                        <p:tav tm="100000">
                                          <p:val>
                                            <p:strVal val="1+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1+ppt_w/2"/>
                                          </p:val>
                                        </p:tav>
                                      </p:tavLst>
                                    </p:anim>
                                    <p:anim calcmode="lin" valueType="num">
                                      <p:cBhvr additive="base">
                                        <p:cTn id="222" dur="2000"/>
                                        <p:tgtEl>
                                          <p:spTgt spid="21"/>
                                        </p:tgtEl>
                                        <p:attrNameLst>
                                          <p:attrName>ppt_y</p:attrName>
                                        </p:attrNameLst>
                                      </p:cBhvr>
                                      <p:tavLst>
                                        <p:tav tm="0">
                                          <p:val>
                                            <p:strVal val="ppt_y"/>
                                          </p:val>
                                        </p:tav>
                                        <p:tav tm="100000">
                                          <p:val>
                                            <p:strVal val="1+ppt_h/2"/>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1+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23"/>
                                        </p:tgtEl>
                                        <p:attrNameLst>
                                          <p:attrName>ppt_x</p:attrName>
                                        </p:attrNameLst>
                                      </p:cBhvr>
                                      <p:tavLst>
                                        <p:tav tm="0">
                                          <p:val>
                                            <p:strVal val="ppt_x"/>
                                          </p:val>
                                        </p:tav>
                                        <p:tav tm="100000">
                                          <p:val>
                                            <p:strVal val="1+ppt_w/2"/>
                                          </p:val>
                                        </p:tav>
                                      </p:tavLst>
                                    </p:anim>
                                    <p:anim calcmode="lin" valueType="num">
                                      <p:cBhvr additive="base">
                                        <p:cTn id="230" dur="2000"/>
                                        <p:tgtEl>
                                          <p:spTgt spid="23"/>
                                        </p:tgtEl>
                                        <p:attrNameLst>
                                          <p:attrName>ppt_y</p:attrName>
                                        </p:attrNameLst>
                                      </p:cBhvr>
                                      <p:tavLst>
                                        <p:tav tm="0">
                                          <p:val>
                                            <p:strVal val="ppt_y"/>
                                          </p:val>
                                        </p:tav>
                                        <p:tav tm="100000">
                                          <p:val>
                                            <p:strVal val="1+ppt_h/2"/>
                                          </p:val>
                                        </p:tav>
                                      </p:tavLst>
                                    </p:anim>
                                    <p:set>
                                      <p:cBhvr>
                                        <p:cTn id="231" dur="1" fill="hold">
                                          <p:stCondLst>
                                            <p:cond delay="1999"/>
                                          </p:stCondLst>
                                        </p:cTn>
                                        <p:tgtEl>
                                          <p:spTgt spid="23"/>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0-ppt_w/2"/>
                                          </p:val>
                                        </p:tav>
                                      </p:tavLst>
                                    </p:anim>
                                    <p:anim calcmode="lin" valueType="num">
                                      <p:cBhvr additive="base">
                                        <p:cTn id="234" dur="2000"/>
                                        <p:tgtEl>
                                          <p:spTgt spid="6"/>
                                        </p:tgtEl>
                                        <p:attrNameLst>
                                          <p:attrName>ppt_y</p:attrName>
                                        </p:attrNameLst>
                                      </p:cBhvr>
                                      <p:tavLst>
                                        <p:tav tm="0">
                                          <p:val>
                                            <p:strVal val="ppt_y"/>
                                          </p:val>
                                        </p:tav>
                                        <p:tav tm="100000">
                                          <p:val>
                                            <p:strVal val="1+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10"/>
                                        </p:tgtEl>
                                        <p:attrNameLst>
                                          <p:attrName>ppt_x</p:attrName>
                                        </p:attrNameLst>
                                      </p:cBhvr>
                                      <p:tavLst>
                                        <p:tav tm="0">
                                          <p:val>
                                            <p:strVal val="ppt_x"/>
                                          </p:val>
                                        </p:tav>
                                        <p:tav tm="100000">
                                          <p:val>
                                            <p:strVal val="0-ppt_w/2"/>
                                          </p:val>
                                        </p:tav>
                                      </p:tavLst>
                                    </p:anim>
                                    <p:anim calcmode="lin" valueType="num">
                                      <p:cBhvr additive="base">
                                        <p:cTn id="238" dur="2000"/>
                                        <p:tgtEl>
                                          <p:spTgt spid="10"/>
                                        </p:tgtEl>
                                        <p:attrNameLst>
                                          <p:attrName>ppt_y</p:attrName>
                                        </p:attrNameLst>
                                      </p:cBhvr>
                                      <p:tavLst>
                                        <p:tav tm="0">
                                          <p:val>
                                            <p:strVal val="ppt_y"/>
                                          </p:val>
                                        </p:tav>
                                        <p:tav tm="100000">
                                          <p:val>
                                            <p:strVal val="1+ppt_h/2"/>
                                          </p:val>
                                        </p:tav>
                                      </p:tavLst>
                                    </p:anim>
                                    <p:set>
                                      <p:cBhvr>
                                        <p:cTn id="239" dur="1" fill="hold">
                                          <p:stCondLst>
                                            <p:cond delay="1999"/>
                                          </p:stCondLst>
                                        </p:cTn>
                                        <p:tgtEl>
                                          <p:spTgt spid="10"/>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4"/>
                                        </p:tgtEl>
                                        <p:attrNameLst>
                                          <p:attrName>ppt_x</p:attrName>
                                        </p:attrNameLst>
                                      </p:cBhvr>
                                      <p:tavLst>
                                        <p:tav tm="0">
                                          <p:val>
                                            <p:strVal val="ppt_x"/>
                                          </p:val>
                                        </p:tav>
                                        <p:tav tm="100000">
                                          <p:val>
                                            <p:strVal val="0-ppt_w/2"/>
                                          </p:val>
                                        </p:tav>
                                      </p:tavLst>
                                    </p:anim>
                                    <p:anim calcmode="lin" valueType="num">
                                      <p:cBhvr additive="base">
                                        <p:cTn id="242" dur="2000"/>
                                        <p:tgtEl>
                                          <p:spTgt spid="14"/>
                                        </p:tgtEl>
                                        <p:attrNameLst>
                                          <p:attrName>ppt_y</p:attrName>
                                        </p:attrNameLst>
                                      </p:cBhvr>
                                      <p:tavLst>
                                        <p:tav tm="0">
                                          <p:val>
                                            <p:strVal val="ppt_y"/>
                                          </p:val>
                                        </p:tav>
                                        <p:tav tm="100000">
                                          <p:val>
                                            <p:strVal val="1+ppt_h/2"/>
                                          </p:val>
                                        </p:tav>
                                      </p:tavLst>
                                    </p:anim>
                                    <p:set>
                                      <p:cBhvr>
                                        <p:cTn id="243" dur="1" fill="hold">
                                          <p:stCondLst>
                                            <p:cond delay="1999"/>
                                          </p:stCondLst>
                                        </p:cTn>
                                        <p:tgtEl>
                                          <p:spTgt spid="14"/>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5"/>
                                        </p:tgtEl>
                                        <p:attrNameLst>
                                          <p:attrName>ppt_x</p:attrName>
                                        </p:attrNameLst>
                                      </p:cBhvr>
                                      <p:tavLst>
                                        <p:tav tm="0">
                                          <p:val>
                                            <p:strVal val="ppt_x"/>
                                          </p:val>
                                        </p:tav>
                                        <p:tav tm="100000">
                                          <p:val>
                                            <p:strVal val="0-ppt_w/2"/>
                                          </p:val>
                                        </p:tav>
                                      </p:tavLst>
                                    </p:anim>
                                    <p:anim calcmode="lin" valueType="num">
                                      <p:cBhvr additive="base">
                                        <p:cTn id="246" dur="2000"/>
                                        <p:tgtEl>
                                          <p:spTgt spid="15"/>
                                        </p:tgtEl>
                                        <p:attrNameLst>
                                          <p:attrName>ppt_y</p:attrName>
                                        </p:attrNameLst>
                                      </p:cBhvr>
                                      <p:tavLst>
                                        <p:tav tm="0">
                                          <p:val>
                                            <p:strVal val="ppt_y"/>
                                          </p:val>
                                        </p:tav>
                                        <p:tav tm="100000">
                                          <p:val>
                                            <p:strVal val="1+ppt_h/2"/>
                                          </p:val>
                                        </p:tav>
                                      </p:tavLst>
                                    </p:anim>
                                    <p:set>
                                      <p:cBhvr>
                                        <p:cTn id="247" dur="1" fill="hold">
                                          <p:stCondLst>
                                            <p:cond delay="1999"/>
                                          </p:stCondLst>
                                        </p:cTn>
                                        <p:tgtEl>
                                          <p:spTgt spid="15"/>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28"/>
                                        </p:tgtEl>
                                        <p:attrNameLst>
                                          <p:attrName>ppt_x</p:attrName>
                                        </p:attrNameLst>
                                      </p:cBhvr>
                                      <p:tavLst>
                                        <p:tav tm="0">
                                          <p:val>
                                            <p:strVal val="ppt_x"/>
                                          </p:val>
                                        </p:tav>
                                        <p:tav tm="100000">
                                          <p:val>
                                            <p:strVal val="0-ppt_w/2"/>
                                          </p:val>
                                        </p:tav>
                                      </p:tavLst>
                                    </p:anim>
                                    <p:anim calcmode="lin" valueType="num">
                                      <p:cBhvr additive="base">
                                        <p:cTn id="250" dur="2000"/>
                                        <p:tgtEl>
                                          <p:spTgt spid="28"/>
                                        </p:tgtEl>
                                        <p:attrNameLst>
                                          <p:attrName>ppt_y</p:attrName>
                                        </p:attrNameLst>
                                      </p:cBhvr>
                                      <p:tavLst>
                                        <p:tav tm="0">
                                          <p:val>
                                            <p:strVal val="ppt_y"/>
                                          </p:val>
                                        </p:tav>
                                        <p:tav tm="100000">
                                          <p:val>
                                            <p:strVal val="1+ppt_h/2"/>
                                          </p:val>
                                        </p:tav>
                                      </p:tavLst>
                                    </p:anim>
                                    <p:set>
                                      <p:cBhvr>
                                        <p:cTn id="251" dur="1" fill="hold">
                                          <p:stCondLst>
                                            <p:cond delay="1999"/>
                                          </p:stCondLst>
                                        </p:cTn>
                                        <p:tgtEl>
                                          <p:spTgt spid="28"/>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29"/>
                                        </p:tgtEl>
                                        <p:attrNameLst>
                                          <p:attrName>ppt_x</p:attrName>
                                        </p:attrNameLst>
                                      </p:cBhvr>
                                      <p:tavLst>
                                        <p:tav tm="0">
                                          <p:val>
                                            <p:strVal val="ppt_x"/>
                                          </p:val>
                                        </p:tav>
                                        <p:tav tm="100000">
                                          <p:val>
                                            <p:strVal val="0-ppt_w/2"/>
                                          </p:val>
                                        </p:tav>
                                      </p:tavLst>
                                    </p:anim>
                                    <p:anim calcmode="lin" valueType="num">
                                      <p:cBhvr additive="base">
                                        <p:cTn id="254" dur="2000"/>
                                        <p:tgtEl>
                                          <p:spTgt spid="29"/>
                                        </p:tgtEl>
                                        <p:attrNameLst>
                                          <p:attrName>ppt_y</p:attrName>
                                        </p:attrNameLst>
                                      </p:cBhvr>
                                      <p:tavLst>
                                        <p:tav tm="0">
                                          <p:val>
                                            <p:strVal val="ppt_y"/>
                                          </p:val>
                                        </p:tav>
                                        <p:tav tm="100000">
                                          <p:val>
                                            <p:strVal val="1+ppt_h/2"/>
                                          </p:val>
                                        </p:tav>
                                      </p:tavLst>
                                    </p:anim>
                                    <p:set>
                                      <p:cBhvr>
                                        <p:cTn id="255" dur="1" fill="hold">
                                          <p:stCondLst>
                                            <p:cond delay="1999"/>
                                          </p:stCondLst>
                                        </p:cTn>
                                        <p:tgtEl>
                                          <p:spTgt spid="29"/>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30"/>
                                        </p:tgtEl>
                                        <p:attrNameLst>
                                          <p:attrName>ppt_x</p:attrName>
                                        </p:attrNameLst>
                                      </p:cBhvr>
                                      <p:tavLst>
                                        <p:tav tm="0">
                                          <p:val>
                                            <p:strVal val="ppt_x"/>
                                          </p:val>
                                        </p:tav>
                                        <p:tav tm="100000">
                                          <p:val>
                                            <p:strVal val="0-ppt_w/2"/>
                                          </p:val>
                                        </p:tav>
                                      </p:tavLst>
                                    </p:anim>
                                    <p:anim calcmode="lin" valueType="num">
                                      <p:cBhvr additive="base">
                                        <p:cTn id="258" dur="2000"/>
                                        <p:tgtEl>
                                          <p:spTgt spid="30"/>
                                        </p:tgtEl>
                                        <p:attrNameLst>
                                          <p:attrName>ppt_y</p:attrName>
                                        </p:attrNameLst>
                                      </p:cBhvr>
                                      <p:tavLst>
                                        <p:tav tm="0">
                                          <p:val>
                                            <p:strVal val="ppt_y"/>
                                          </p:val>
                                        </p:tav>
                                        <p:tav tm="100000">
                                          <p:val>
                                            <p:strVal val="1+ppt_h/2"/>
                                          </p:val>
                                        </p:tav>
                                      </p:tavLst>
                                    </p:anim>
                                    <p:set>
                                      <p:cBhvr>
                                        <p:cTn id="259" dur="1" fill="hold">
                                          <p:stCondLst>
                                            <p:cond delay="1999"/>
                                          </p:stCondLst>
                                        </p:cTn>
                                        <p:tgtEl>
                                          <p:spTgt spid="30"/>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31"/>
                                        </p:tgtEl>
                                        <p:attrNameLst>
                                          <p:attrName>ppt_x</p:attrName>
                                        </p:attrNameLst>
                                      </p:cBhvr>
                                      <p:tavLst>
                                        <p:tav tm="0">
                                          <p:val>
                                            <p:strVal val="ppt_x"/>
                                          </p:val>
                                        </p:tav>
                                        <p:tav tm="100000">
                                          <p:val>
                                            <p:strVal val="0-ppt_w/2"/>
                                          </p:val>
                                        </p:tav>
                                      </p:tavLst>
                                    </p:anim>
                                    <p:anim calcmode="lin" valueType="num">
                                      <p:cBhvr additive="base">
                                        <p:cTn id="262" dur="2000"/>
                                        <p:tgtEl>
                                          <p:spTgt spid="31"/>
                                        </p:tgtEl>
                                        <p:attrNameLst>
                                          <p:attrName>ppt_y</p:attrName>
                                        </p:attrNameLst>
                                      </p:cBhvr>
                                      <p:tavLst>
                                        <p:tav tm="0">
                                          <p:val>
                                            <p:strVal val="ppt_y"/>
                                          </p:val>
                                        </p:tav>
                                        <p:tav tm="100000">
                                          <p:val>
                                            <p:strVal val="1+ppt_h/2"/>
                                          </p:val>
                                        </p:tav>
                                      </p:tavLst>
                                    </p:anim>
                                    <p:set>
                                      <p:cBhvr>
                                        <p:cTn id="263" dur="1" fill="hold">
                                          <p:stCondLst>
                                            <p:cond delay="1999"/>
                                          </p:stCondLst>
                                        </p:cTn>
                                        <p:tgtEl>
                                          <p:spTgt spid="31"/>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2000"/>
                                        <p:tgtEl>
                                          <p:spTgt spid="5"/>
                                        </p:tgtEl>
                                        <p:attrNameLst>
                                          <p:attrName>ppt_x</p:attrName>
                                        </p:attrNameLst>
                                      </p:cBhvr>
                                      <p:tavLst>
                                        <p:tav tm="0">
                                          <p:val>
                                            <p:strVal val="ppt_x"/>
                                          </p:val>
                                        </p:tav>
                                        <p:tav tm="100000">
                                          <p:val>
                                            <p:strVal val="1+ppt_w/2"/>
                                          </p:val>
                                        </p:tav>
                                      </p:tavLst>
                                    </p:anim>
                                    <p:anim calcmode="lin" valueType="num">
                                      <p:cBhvr additive="base">
                                        <p:cTn id="266" dur="2000"/>
                                        <p:tgtEl>
                                          <p:spTgt spid="5"/>
                                        </p:tgtEl>
                                        <p:attrNameLst>
                                          <p:attrName>ppt_y</p:attrName>
                                        </p:attrNameLst>
                                      </p:cBhvr>
                                      <p:tavLst>
                                        <p:tav tm="0">
                                          <p:val>
                                            <p:strVal val="ppt_y"/>
                                          </p:val>
                                        </p:tav>
                                        <p:tav tm="100000">
                                          <p:val>
                                            <p:strVal val="0-ppt_h/2"/>
                                          </p:val>
                                        </p:tav>
                                      </p:tavLst>
                                    </p:anim>
                                    <p:set>
                                      <p:cBhvr>
                                        <p:cTn id="267" dur="1" fill="hold">
                                          <p:stCondLst>
                                            <p:cond delay="1999"/>
                                          </p:stCondLst>
                                        </p:cTn>
                                        <p:tgtEl>
                                          <p:spTgt spid="5"/>
                                        </p:tgtEl>
                                        <p:attrNameLst>
                                          <p:attrName>style.visibility</p:attrName>
                                        </p:attrNameLst>
                                      </p:cBhvr>
                                      <p:to>
                                        <p:strVal val="hidden"/>
                                      </p:to>
                                    </p:set>
                                  </p:childTnLst>
                                </p:cTn>
                              </p:par>
                              <p:par>
                                <p:cTn id="268" presetID="2" presetClass="exit" presetSubtype="3" fill="hold" nodeType="withEffect">
                                  <p:stCondLst>
                                    <p:cond delay="0"/>
                                  </p:stCondLst>
                                  <p:childTnLst>
                                    <p:anim calcmode="lin" valueType="num">
                                      <p:cBhvr additive="base">
                                        <p:cTn id="269" dur="2000"/>
                                        <p:tgtEl>
                                          <p:spTgt spid="9"/>
                                        </p:tgtEl>
                                        <p:attrNameLst>
                                          <p:attrName>ppt_x</p:attrName>
                                        </p:attrNameLst>
                                      </p:cBhvr>
                                      <p:tavLst>
                                        <p:tav tm="0">
                                          <p:val>
                                            <p:strVal val="ppt_x"/>
                                          </p:val>
                                        </p:tav>
                                        <p:tav tm="100000">
                                          <p:val>
                                            <p:strVal val="1+ppt_w/2"/>
                                          </p:val>
                                        </p:tav>
                                      </p:tavLst>
                                    </p:anim>
                                    <p:anim calcmode="lin" valueType="num">
                                      <p:cBhvr additive="base">
                                        <p:cTn id="270" dur="2000"/>
                                        <p:tgtEl>
                                          <p:spTgt spid="9"/>
                                        </p:tgtEl>
                                        <p:attrNameLst>
                                          <p:attrName>ppt_y</p:attrName>
                                        </p:attrNameLst>
                                      </p:cBhvr>
                                      <p:tavLst>
                                        <p:tav tm="0">
                                          <p:val>
                                            <p:strVal val="ppt_y"/>
                                          </p:val>
                                        </p:tav>
                                        <p:tav tm="100000">
                                          <p:val>
                                            <p:strVal val="0-ppt_h/2"/>
                                          </p:val>
                                        </p:tav>
                                      </p:tavLst>
                                    </p:anim>
                                    <p:set>
                                      <p:cBhvr>
                                        <p:cTn id="271" dur="1" fill="hold">
                                          <p:stCondLst>
                                            <p:cond delay="1999"/>
                                          </p:stCondLst>
                                        </p:cTn>
                                        <p:tgtEl>
                                          <p:spTgt spid="9"/>
                                        </p:tgtEl>
                                        <p:attrNameLst>
                                          <p:attrName>style.visibility</p:attrName>
                                        </p:attrNameLst>
                                      </p:cBhvr>
                                      <p:to>
                                        <p:strVal val="hidden"/>
                                      </p:to>
                                    </p:set>
                                  </p:childTnLst>
                                </p:cTn>
                              </p:par>
                              <p:par>
                                <p:cTn id="272" presetID="2" presetClass="exit" presetSubtype="3" fill="hold" nodeType="withEffect">
                                  <p:stCondLst>
                                    <p:cond delay="0"/>
                                  </p:stCondLst>
                                  <p:childTnLst>
                                    <p:anim calcmode="lin" valueType="num">
                                      <p:cBhvr additive="base">
                                        <p:cTn id="273" dur="2000"/>
                                        <p:tgtEl>
                                          <p:spTgt spid="16"/>
                                        </p:tgtEl>
                                        <p:attrNameLst>
                                          <p:attrName>ppt_x</p:attrName>
                                        </p:attrNameLst>
                                      </p:cBhvr>
                                      <p:tavLst>
                                        <p:tav tm="0">
                                          <p:val>
                                            <p:strVal val="ppt_x"/>
                                          </p:val>
                                        </p:tav>
                                        <p:tav tm="100000">
                                          <p:val>
                                            <p:strVal val="1+ppt_w/2"/>
                                          </p:val>
                                        </p:tav>
                                      </p:tavLst>
                                    </p:anim>
                                    <p:anim calcmode="lin" valueType="num">
                                      <p:cBhvr additive="base">
                                        <p:cTn id="274" dur="2000"/>
                                        <p:tgtEl>
                                          <p:spTgt spid="16"/>
                                        </p:tgtEl>
                                        <p:attrNameLst>
                                          <p:attrName>ppt_y</p:attrName>
                                        </p:attrNameLst>
                                      </p:cBhvr>
                                      <p:tavLst>
                                        <p:tav tm="0">
                                          <p:val>
                                            <p:strVal val="ppt_y"/>
                                          </p:val>
                                        </p:tav>
                                        <p:tav tm="100000">
                                          <p:val>
                                            <p:strVal val="0-ppt_h/2"/>
                                          </p:val>
                                        </p:tav>
                                      </p:tavLst>
                                    </p:anim>
                                    <p:set>
                                      <p:cBhvr>
                                        <p:cTn id="275" dur="1" fill="hold">
                                          <p:stCondLst>
                                            <p:cond delay="1999"/>
                                          </p:stCondLst>
                                        </p:cTn>
                                        <p:tgtEl>
                                          <p:spTgt spid="16"/>
                                        </p:tgtEl>
                                        <p:attrNameLst>
                                          <p:attrName>style.visibility</p:attrName>
                                        </p:attrNameLst>
                                      </p:cBhvr>
                                      <p:to>
                                        <p:strVal val="hidden"/>
                                      </p:to>
                                    </p:set>
                                  </p:childTnLst>
                                </p:cTn>
                              </p:par>
                              <p:par>
                                <p:cTn id="276" presetID="2" presetClass="exit" presetSubtype="3" fill="hold" nodeType="withEffect">
                                  <p:stCondLst>
                                    <p:cond delay="0"/>
                                  </p:stCondLst>
                                  <p:childTnLst>
                                    <p:anim calcmode="lin" valueType="num">
                                      <p:cBhvr additive="base">
                                        <p:cTn id="277" dur="2000"/>
                                        <p:tgtEl>
                                          <p:spTgt spid="17"/>
                                        </p:tgtEl>
                                        <p:attrNameLst>
                                          <p:attrName>ppt_x</p:attrName>
                                        </p:attrNameLst>
                                      </p:cBhvr>
                                      <p:tavLst>
                                        <p:tav tm="0">
                                          <p:val>
                                            <p:strVal val="ppt_x"/>
                                          </p:val>
                                        </p:tav>
                                        <p:tav tm="100000">
                                          <p:val>
                                            <p:strVal val="1+ppt_w/2"/>
                                          </p:val>
                                        </p:tav>
                                      </p:tavLst>
                                    </p:anim>
                                    <p:anim calcmode="lin" valueType="num">
                                      <p:cBhvr additive="base">
                                        <p:cTn id="278" dur="2000"/>
                                        <p:tgtEl>
                                          <p:spTgt spid="17"/>
                                        </p:tgtEl>
                                        <p:attrNameLst>
                                          <p:attrName>ppt_y</p:attrName>
                                        </p:attrNameLst>
                                      </p:cBhvr>
                                      <p:tavLst>
                                        <p:tav tm="0">
                                          <p:val>
                                            <p:strVal val="ppt_y"/>
                                          </p:val>
                                        </p:tav>
                                        <p:tav tm="100000">
                                          <p:val>
                                            <p:strVal val="0-ppt_h/2"/>
                                          </p:val>
                                        </p:tav>
                                      </p:tavLst>
                                    </p:anim>
                                    <p:set>
                                      <p:cBhvr>
                                        <p:cTn id="279" dur="1" fill="hold">
                                          <p:stCondLst>
                                            <p:cond delay="1999"/>
                                          </p:stCondLst>
                                        </p:cTn>
                                        <p:tgtEl>
                                          <p:spTgt spid="17"/>
                                        </p:tgtEl>
                                        <p:attrNameLst>
                                          <p:attrName>style.visibility</p:attrName>
                                        </p:attrNameLst>
                                      </p:cBhvr>
                                      <p:to>
                                        <p:strVal val="hidden"/>
                                      </p:to>
                                    </p:set>
                                  </p:childTnLst>
                                </p:cTn>
                              </p:par>
                              <p:par>
                                <p:cTn id="280" presetID="2" presetClass="exit" presetSubtype="3" fill="hold" nodeType="withEffect">
                                  <p:stCondLst>
                                    <p:cond delay="0"/>
                                  </p:stCondLst>
                                  <p:childTnLst>
                                    <p:anim calcmode="lin" valueType="num">
                                      <p:cBhvr additive="base">
                                        <p:cTn id="281" dur="2000"/>
                                        <p:tgtEl>
                                          <p:spTgt spid="24"/>
                                        </p:tgtEl>
                                        <p:attrNameLst>
                                          <p:attrName>ppt_x</p:attrName>
                                        </p:attrNameLst>
                                      </p:cBhvr>
                                      <p:tavLst>
                                        <p:tav tm="0">
                                          <p:val>
                                            <p:strVal val="ppt_x"/>
                                          </p:val>
                                        </p:tav>
                                        <p:tav tm="100000">
                                          <p:val>
                                            <p:strVal val="1+ppt_w/2"/>
                                          </p:val>
                                        </p:tav>
                                      </p:tavLst>
                                    </p:anim>
                                    <p:anim calcmode="lin" valueType="num">
                                      <p:cBhvr additive="base">
                                        <p:cTn id="282" dur="2000"/>
                                        <p:tgtEl>
                                          <p:spTgt spid="24"/>
                                        </p:tgtEl>
                                        <p:attrNameLst>
                                          <p:attrName>ppt_y</p:attrName>
                                        </p:attrNameLst>
                                      </p:cBhvr>
                                      <p:tavLst>
                                        <p:tav tm="0">
                                          <p:val>
                                            <p:strVal val="ppt_y"/>
                                          </p:val>
                                        </p:tav>
                                        <p:tav tm="100000">
                                          <p:val>
                                            <p:strVal val="0-ppt_h/2"/>
                                          </p:val>
                                        </p:tav>
                                      </p:tavLst>
                                    </p:anim>
                                    <p:set>
                                      <p:cBhvr>
                                        <p:cTn id="283" dur="1" fill="hold">
                                          <p:stCondLst>
                                            <p:cond delay="1999"/>
                                          </p:stCondLst>
                                        </p:cTn>
                                        <p:tgtEl>
                                          <p:spTgt spid="24"/>
                                        </p:tgtEl>
                                        <p:attrNameLst>
                                          <p:attrName>style.visibility</p:attrName>
                                        </p:attrNameLst>
                                      </p:cBhvr>
                                      <p:to>
                                        <p:strVal val="hidden"/>
                                      </p:to>
                                    </p:set>
                                  </p:childTnLst>
                                </p:cTn>
                              </p:par>
                              <p:par>
                                <p:cTn id="284" presetID="2" presetClass="exit" presetSubtype="3" fill="hold" nodeType="withEffect">
                                  <p:stCondLst>
                                    <p:cond delay="0"/>
                                  </p:stCondLst>
                                  <p:childTnLst>
                                    <p:anim calcmode="lin" valueType="num">
                                      <p:cBhvr additive="base">
                                        <p:cTn id="285" dur="2000"/>
                                        <p:tgtEl>
                                          <p:spTgt spid="25"/>
                                        </p:tgtEl>
                                        <p:attrNameLst>
                                          <p:attrName>ppt_x</p:attrName>
                                        </p:attrNameLst>
                                      </p:cBhvr>
                                      <p:tavLst>
                                        <p:tav tm="0">
                                          <p:val>
                                            <p:strVal val="ppt_x"/>
                                          </p:val>
                                        </p:tav>
                                        <p:tav tm="100000">
                                          <p:val>
                                            <p:strVal val="1+ppt_w/2"/>
                                          </p:val>
                                        </p:tav>
                                      </p:tavLst>
                                    </p:anim>
                                    <p:anim calcmode="lin" valueType="num">
                                      <p:cBhvr additive="base">
                                        <p:cTn id="286" dur="2000"/>
                                        <p:tgtEl>
                                          <p:spTgt spid="25"/>
                                        </p:tgtEl>
                                        <p:attrNameLst>
                                          <p:attrName>ppt_y</p:attrName>
                                        </p:attrNameLst>
                                      </p:cBhvr>
                                      <p:tavLst>
                                        <p:tav tm="0">
                                          <p:val>
                                            <p:strVal val="ppt_y"/>
                                          </p:val>
                                        </p:tav>
                                        <p:tav tm="100000">
                                          <p:val>
                                            <p:strVal val="0-ppt_h/2"/>
                                          </p:val>
                                        </p:tav>
                                      </p:tavLst>
                                    </p:anim>
                                    <p:set>
                                      <p:cBhvr>
                                        <p:cTn id="287" dur="1" fill="hold">
                                          <p:stCondLst>
                                            <p:cond delay="1999"/>
                                          </p:stCondLst>
                                        </p:cTn>
                                        <p:tgtEl>
                                          <p:spTgt spid="25"/>
                                        </p:tgtEl>
                                        <p:attrNameLst>
                                          <p:attrName>style.visibility</p:attrName>
                                        </p:attrNameLst>
                                      </p:cBhvr>
                                      <p:to>
                                        <p:strVal val="hidden"/>
                                      </p:to>
                                    </p:set>
                                  </p:childTnLst>
                                </p:cTn>
                              </p:par>
                              <p:par>
                                <p:cTn id="288" presetID="2" presetClass="exit" presetSubtype="3" fill="hold" nodeType="withEffect">
                                  <p:stCondLst>
                                    <p:cond delay="0"/>
                                  </p:stCondLst>
                                  <p:childTnLst>
                                    <p:anim calcmode="lin" valueType="num">
                                      <p:cBhvr additive="base">
                                        <p:cTn id="289" dur="2000"/>
                                        <p:tgtEl>
                                          <p:spTgt spid="26"/>
                                        </p:tgtEl>
                                        <p:attrNameLst>
                                          <p:attrName>ppt_x</p:attrName>
                                        </p:attrNameLst>
                                      </p:cBhvr>
                                      <p:tavLst>
                                        <p:tav tm="0">
                                          <p:val>
                                            <p:strVal val="ppt_x"/>
                                          </p:val>
                                        </p:tav>
                                        <p:tav tm="100000">
                                          <p:val>
                                            <p:strVal val="1+ppt_w/2"/>
                                          </p:val>
                                        </p:tav>
                                      </p:tavLst>
                                    </p:anim>
                                    <p:anim calcmode="lin" valueType="num">
                                      <p:cBhvr additive="base">
                                        <p:cTn id="290" dur="2000"/>
                                        <p:tgtEl>
                                          <p:spTgt spid="26"/>
                                        </p:tgtEl>
                                        <p:attrNameLst>
                                          <p:attrName>ppt_y</p:attrName>
                                        </p:attrNameLst>
                                      </p:cBhvr>
                                      <p:tavLst>
                                        <p:tav tm="0">
                                          <p:val>
                                            <p:strVal val="ppt_y"/>
                                          </p:val>
                                        </p:tav>
                                        <p:tav tm="100000">
                                          <p:val>
                                            <p:strVal val="0-ppt_h/2"/>
                                          </p:val>
                                        </p:tav>
                                      </p:tavLst>
                                    </p:anim>
                                    <p:set>
                                      <p:cBhvr>
                                        <p:cTn id="291" dur="1" fill="hold">
                                          <p:stCondLst>
                                            <p:cond delay="1999"/>
                                          </p:stCondLst>
                                        </p:cTn>
                                        <p:tgtEl>
                                          <p:spTgt spid="26"/>
                                        </p:tgtEl>
                                        <p:attrNameLst>
                                          <p:attrName>style.visibility</p:attrName>
                                        </p:attrNameLst>
                                      </p:cBhvr>
                                      <p:to>
                                        <p:strVal val="hidden"/>
                                      </p:to>
                                    </p:set>
                                  </p:childTnLst>
                                </p:cTn>
                              </p:par>
                              <p:par>
                                <p:cTn id="292" presetID="2" presetClass="exit" presetSubtype="3" fill="hold" nodeType="withEffect">
                                  <p:stCondLst>
                                    <p:cond delay="0"/>
                                  </p:stCondLst>
                                  <p:childTnLst>
                                    <p:anim calcmode="lin" valueType="num">
                                      <p:cBhvr additive="base">
                                        <p:cTn id="293" dur="2000"/>
                                        <p:tgtEl>
                                          <p:spTgt spid="27"/>
                                        </p:tgtEl>
                                        <p:attrNameLst>
                                          <p:attrName>ppt_x</p:attrName>
                                        </p:attrNameLst>
                                      </p:cBhvr>
                                      <p:tavLst>
                                        <p:tav tm="0">
                                          <p:val>
                                            <p:strVal val="ppt_x"/>
                                          </p:val>
                                        </p:tav>
                                        <p:tav tm="100000">
                                          <p:val>
                                            <p:strVal val="1+ppt_w/2"/>
                                          </p:val>
                                        </p:tav>
                                      </p:tavLst>
                                    </p:anim>
                                    <p:anim calcmode="lin" valueType="num">
                                      <p:cBhvr additive="base">
                                        <p:cTn id="294" dur="2000"/>
                                        <p:tgtEl>
                                          <p:spTgt spid="27"/>
                                        </p:tgtEl>
                                        <p:attrNameLst>
                                          <p:attrName>ppt_y</p:attrName>
                                        </p:attrNameLst>
                                      </p:cBhvr>
                                      <p:tavLst>
                                        <p:tav tm="0">
                                          <p:val>
                                            <p:strVal val="ppt_y"/>
                                          </p:val>
                                        </p:tav>
                                        <p:tav tm="100000">
                                          <p:val>
                                            <p:strVal val="0-ppt_h/2"/>
                                          </p:val>
                                        </p:tav>
                                      </p:tavLst>
                                    </p:anim>
                                    <p:set>
                                      <p:cBhvr>
                                        <p:cTn id="295" dur="1" fill="hold">
                                          <p:stCondLst>
                                            <p:cond delay="1999"/>
                                          </p:stCondLst>
                                        </p:cTn>
                                        <p:tgtEl>
                                          <p:spTgt spid="27"/>
                                        </p:tgtEl>
                                        <p:attrNameLst>
                                          <p:attrName>style.visibility</p:attrName>
                                        </p:attrNameLst>
                                      </p:cBhvr>
                                      <p:to>
                                        <p:strVal val="hidden"/>
                                      </p:to>
                                    </p:set>
                                  </p:childTnLst>
                                </p:cTn>
                              </p:par>
                              <p:par>
                                <p:cTn id="296" presetID="2" presetClass="exit" presetSubtype="9" fill="hold" nodeType="withEffect">
                                  <p:stCondLst>
                                    <p:cond delay="0"/>
                                  </p:stCondLst>
                                  <p:childTnLst>
                                    <p:anim calcmode="lin" valueType="num">
                                      <p:cBhvr additive="base">
                                        <p:cTn id="297" dur="2000"/>
                                        <p:tgtEl>
                                          <p:spTgt spid="7"/>
                                        </p:tgtEl>
                                        <p:attrNameLst>
                                          <p:attrName>ppt_x</p:attrName>
                                        </p:attrNameLst>
                                      </p:cBhvr>
                                      <p:tavLst>
                                        <p:tav tm="0">
                                          <p:val>
                                            <p:strVal val="ppt_x"/>
                                          </p:val>
                                        </p:tav>
                                        <p:tav tm="100000">
                                          <p:val>
                                            <p:strVal val="0-ppt_w/2"/>
                                          </p:val>
                                        </p:tav>
                                      </p:tavLst>
                                    </p:anim>
                                    <p:anim calcmode="lin" valueType="num">
                                      <p:cBhvr additive="base">
                                        <p:cTn id="298" dur="2000"/>
                                        <p:tgtEl>
                                          <p:spTgt spid="7"/>
                                        </p:tgtEl>
                                        <p:attrNameLst>
                                          <p:attrName>ppt_y</p:attrName>
                                        </p:attrNameLst>
                                      </p:cBhvr>
                                      <p:tavLst>
                                        <p:tav tm="0">
                                          <p:val>
                                            <p:strVal val="ppt_y"/>
                                          </p:val>
                                        </p:tav>
                                        <p:tav tm="100000">
                                          <p:val>
                                            <p:strVal val="0-ppt_h/2"/>
                                          </p:val>
                                        </p:tav>
                                      </p:tavLst>
                                    </p:anim>
                                    <p:set>
                                      <p:cBhvr>
                                        <p:cTn id="299" dur="1" fill="hold">
                                          <p:stCondLst>
                                            <p:cond delay="1999"/>
                                          </p:stCondLst>
                                        </p:cTn>
                                        <p:tgtEl>
                                          <p:spTgt spid="7"/>
                                        </p:tgtEl>
                                        <p:attrNameLst>
                                          <p:attrName>style.visibility</p:attrName>
                                        </p:attrNameLst>
                                      </p:cBhvr>
                                      <p:to>
                                        <p:strVal val="hidden"/>
                                      </p:to>
                                    </p:set>
                                  </p:childTnLst>
                                </p:cTn>
                              </p:par>
                              <p:par>
                                <p:cTn id="300" presetID="2" presetClass="exit" presetSubtype="9" fill="hold" nodeType="withEffect">
                                  <p:stCondLst>
                                    <p:cond delay="0"/>
                                  </p:stCondLst>
                                  <p:childTnLst>
                                    <p:anim calcmode="lin" valueType="num">
                                      <p:cBhvr additive="base">
                                        <p:cTn id="301" dur="2000"/>
                                        <p:tgtEl>
                                          <p:spTgt spid="11"/>
                                        </p:tgtEl>
                                        <p:attrNameLst>
                                          <p:attrName>ppt_x</p:attrName>
                                        </p:attrNameLst>
                                      </p:cBhvr>
                                      <p:tavLst>
                                        <p:tav tm="0">
                                          <p:val>
                                            <p:strVal val="ppt_x"/>
                                          </p:val>
                                        </p:tav>
                                        <p:tav tm="100000">
                                          <p:val>
                                            <p:strVal val="0-ppt_w/2"/>
                                          </p:val>
                                        </p:tav>
                                      </p:tavLst>
                                    </p:anim>
                                    <p:anim calcmode="lin" valueType="num">
                                      <p:cBhvr additive="base">
                                        <p:cTn id="302" dur="2000"/>
                                        <p:tgtEl>
                                          <p:spTgt spid="11"/>
                                        </p:tgtEl>
                                        <p:attrNameLst>
                                          <p:attrName>ppt_y</p:attrName>
                                        </p:attrNameLst>
                                      </p:cBhvr>
                                      <p:tavLst>
                                        <p:tav tm="0">
                                          <p:val>
                                            <p:strVal val="ppt_y"/>
                                          </p:val>
                                        </p:tav>
                                        <p:tav tm="100000">
                                          <p:val>
                                            <p:strVal val="0-ppt_h/2"/>
                                          </p:val>
                                        </p:tav>
                                      </p:tavLst>
                                    </p:anim>
                                    <p:set>
                                      <p:cBhvr>
                                        <p:cTn id="303" dur="1" fill="hold">
                                          <p:stCondLst>
                                            <p:cond delay="1999"/>
                                          </p:stCondLst>
                                        </p:cTn>
                                        <p:tgtEl>
                                          <p:spTgt spid="11"/>
                                        </p:tgtEl>
                                        <p:attrNameLst>
                                          <p:attrName>style.visibility</p:attrName>
                                        </p:attrNameLst>
                                      </p:cBhvr>
                                      <p:to>
                                        <p:strVal val="hidden"/>
                                      </p:to>
                                    </p:set>
                                  </p:childTnLst>
                                </p:cTn>
                              </p:par>
                              <p:par>
                                <p:cTn id="304" presetID="2" presetClass="exit" presetSubtype="9" fill="hold" nodeType="withEffect">
                                  <p:stCondLst>
                                    <p:cond delay="0"/>
                                  </p:stCondLst>
                                  <p:childTnLst>
                                    <p:anim calcmode="lin" valueType="num">
                                      <p:cBhvr additive="base">
                                        <p:cTn id="305" dur="2000"/>
                                        <p:tgtEl>
                                          <p:spTgt spid="18"/>
                                        </p:tgtEl>
                                        <p:attrNameLst>
                                          <p:attrName>ppt_x</p:attrName>
                                        </p:attrNameLst>
                                      </p:cBhvr>
                                      <p:tavLst>
                                        <p:tav tm="0">
                                          <p:val>
                                            <p:strVal val="ppt_x"/>
                                          </p:val>
                                        </p:tav>
                                        <p:tav tm="100000">
                                          <p:val>
                                            <p:strVal val="0-ppt_w/2"/>
                                          </p:val>
                                        </p:tav>
                                      </p:tavLst>
                                    </p:anim>
                                    <p:anim calcmode="lin" valueType="num">
                                      <p:cBhvr additive="base">
                                        <p:cTn id="306" dur="2000"/>
                                        <p:tgtEl>
                                          <p:spTgt spid="18"/>
                                        </p:tgtEl>
                                        <p:attrNameLst>
                                          <p:attrName>ppt_y</p:attrName>
                                        </p:attrNameLst>
                                      </p:cBhvr>
                                      <p:tavLst>
                                        <p:tav tm="0">
                                          <p:val>
                                            <p:strVal val="ppt_y"/>
                                          </p:val>
                                        </p:tav>
                                        <p:tav tm="100000">
                                          <p:val>
                                            <p:strVal val="0-ppt_h/2"/>
                                          </p:val>
                                        </p:tav>
                                      </p:tavLst>
                                    </p:anim>
                                    <p:set>
                                      <p:cBhvr>
                                        <p:cTn id="307" dur="1" fill="hold">
                                          <p:stCondLst>
                                            <p:cond delay="1999"/>
                                          </p:stCondLst>
                                        </p:cTn>
                                        <p:tgtEl>
                                          <p:spTgt spid="18"/>
                                        </p:tgtEl>
                                        <p:attrNameLst>
                                          <p:attrName>style.visibility</p:attrName>
                                        </p:attrNameLst>
                                      </p:cBhvr>
                                      <p:to>
                                        <p:strVal val="hidden"/>
                                      </p:to>
                                    </p:set>
                                  </p:childTnLst>
                                </p:cTn>
                              </p:par>
                              <p:par>
                                <p:cTn id="308" presetID="2" presetClass="exit" presetSubtype="9" fill="hold" nodeType="withEffect">
                                  <p:stCondLst>
                                    <p:cond delay="0"/>
                                  </p:stCondLst>
                                  <p:childTnLst>
                                    <p:anim calcmode="lin" valueType="num">
                                      <p:cBhvr additive="base">
                                        <p:cTn id="309" dur="2000"/>
                                        <p:tgtEl>
                                          <p:spTgt spid="19"/>
                                        </p:tgtEl>
                                        <p:attrNameLst>
                                          <p:attrName>ppt_x</p:attrName>
                                        </p:attrNameLst>
                                      </p:cBhvr>
                                      <p:tavLst>
                                        <p:tav tm="0">
                                          <p:val>
                                            <p:strVal val="ppt_x"/>
                                          </p:val>
                                        </p:tav>
                                        <p:tav tm="100000">
                                          <p:val>
                                            <p:strVal val="0-ppt_w/2"/>
                                          </p:val>
                                        </p:tav>
                                      </p:tavLst>
                                    </p:anim>
                                    <p:anim calcmode="lin" valueType="num">
                                      <p:cBhvr additive="base">
                                        <p:cTn id="310" dur="2000"/>
                                        <p:tgtEl>
                                          <p:spTgt spid="19"/>
                                        </p:tgtEl>
                                        <p:attrNameLst>
                                          <p:attrName>ppt_y</p:attrName>
                                        </p:attrNameLst>
                                      </p:cBhvr>
                                      <p:tavLst>
                                        <p:tav tm="0">
                                          <p:val>
                                            <p:strVal val="ppt_y"/>
                                          </p:val>
                                        </p:tav>
                                        <p:tav tm="100000">
                                          <p:val>
                                            <p:strVal val="0-ppt_h/2"/>
                                          </p:val>
                                        </p:tav>
                                      </p:tavLst>
                                    </p:anim>
                                    <p:set>
                                      <p:cBhvr>
                                        <p:cTn id="311" dur="1" fill="hold">
                                          <p:stCondLst>
                                            <p:cond delay="1999"/>
                                          </p:stCondLst>
                                        </p:cTn>
                                        <p:tgtEl>
                                          <p:spTgt spid="19"/>
                                        </p:tgtEl>
                                        <p:attrNameLst>
                                          <p:attrName>style.visibility</p:attrName>
                                        </p:attrNameLst>
                                      </p:cBhvr>
                                      <p:to>
                                        <p:strVal val="hidden"/>
                                      </p:to>
                                    </p:set>
                                  </p:childTnLst>
                                </p:cTn>
                              </p:par>
                              <p:par>
                                <p:cTn id="312" presetID="2" presetClass="exit" presetSubtype="9" fill="hold" nodeType="withEffect">
                                  <p:stCondLst>
                                    <p:cond delay="0"/>
                                  </p:stCondLst>
                                  <p:childTnLst>
                                    <p:anim calcmode="lin" valueType="num">
                                      <p:cBhvr additive="base">
                                        <p:cTn id="313" dur="2000"/>
                                        <p:tgtEl>
                                          <p:spTgt spid="32"/>
                                        </p:tgtEl>
                                        <p:attrNameLst>
                                          <p:attrName>ppt_x</p:attrName>
                                        </p:attrNameLst>
                                      </p:cBhvr>
                                      <p:tavLst>
                                        <p:tav tm="0">
                                          <p:val>
                                            <p:strVal val="ppt_x"/>
                                          </p:val>
                                        </p:tav>
                                        <p:tav tm="100000">
                                          <p:val>
                                            <p:strVal val="0-ppt_w/2"/>
                                          </p:val>
                                        </p:tav>
                                      </p:tavLst>
                                    </p:anim>
                                    <p:anim calcmode="lin" valueType="num">
                                      <p:cBhvr additive="base">
                                        <p:cTn id="314" dur="2000"/>
                                        <p:tgtEl>
                                          <p:spTgt spid="32"/>
                                        </p:tgtEl>
                                        <p:attrNameLst>
                                          <p:attrName>ppt_y</p:attrName>
                                        </p:attrNameLst>
                                      </p:cBhvr>
                                      <p:tavLst>
                                        <p:tav tm="0">
                                          <p:val>
                                            <p:strVal val="ppt_y"/>
                                          </p:val>
                                        </p:tav>
                                        <p:tav tm="100000">
                                          <p:val>
                                            <p:strVal val="0-ppt_h/2"/>
                                          </p:val>
                                        </p:tav>
                                      </p:tavLst>
                                    </p:anim>
                                    <p:set>
                                      <p:cBhvr>
                                        <p:cTn id="315" dur="1" fill="hold">
                                          <p:stCondLst>
                                            <p:cond delay="1999"/>
                                          </p:stCondLst>
                                        </p:cTn>
                                        <p:tgtEl>
                                          <p:spTgt spid="32"/>
                                        </p:tgtEl>
                                        <p:attrNameLst>
                                          <p:attrName>style.visibility</p:attrName>
                                        </p:attrNameLst>
                                      </p:cBhvr>
                                      <p:to>
                                        <p:strVal val="hidden"/>
                                      </p:to>
                                    </p:set>
                                  </p:childTnLst>
                                </p:cTn>
                              </p:par>
                              <p:par>
                                <p:cTn id="316" presetID="2" presetClass="exit" presetSubtype="9" fill="hold" nodeType="withEffect">
                                  <p:stCondLst>
                                    <p:cond delay="0"/>
                                  </p:stCondLst>
                                  <p:childTnLst>
                                    <p:anim calcmode="lin" valueType="num">
                                      <p:cBhvr additive="base">
                                        <p:cTn id="317" dur="2000"/>
                                        <p:tgtEl>
                                          <p:spTgt spid="33"/>
                                        </p:tgtEl>
                                        <p:attrNameLst>
                                          <p:attrName>ppt_x</p:attrName>
                                        </p:attrNameLst>
                                      </p:cBhvr>
                                      <p:tavLst>
                                        <p:tav tm="0">
                                          <p:val>
                                            <p:strVal val="ppt_x"/>
                                          </p:val>
                                        </p:tav>
                                        <p:tav tm="100000">
                                          <p:val>
                                            <p:strVal val="0-ppt_w/2"/>
                                          </p:val>
                                        </p:tav>
                                      </p:tavLst>
                                    </p:anim>
                                    <p:anim calcmode="lin" valueType="num">
                                      <p:cBhvr additive="base">
                                        <p:cTn id="318" dur="2000"/>
                                        <p:tgtEl>
                                          <p:spTgt spid="33"/>
                                        </p:tgtEl>
                                        <p:attrNameLst>
                                          <p:attrName>ppt_y</p:attrName>
                                        </p:attrNameLst>
                                      </p:cBhvr>
                                      <p:tavLst>
                                        <p:tav tm="0">
                                          <p:val>
                                            <p:strVal val="ppt_y"/>
                                          </p:val>
                                        </p:tav>
                                        <p:tav tm="100000">
                                          <p:val>
                                            <p:strVal val="0-ppt_h/2"/>
                                          </p:val>
                                        </p:tav>
                                      </p:tavLst>
                                    </p:anim>
                                    <p:set>
                                      <p:cBhvr>
                                        <p:cTn id="319" dur="1" fill="hold">
                                          <p:stCondLst>
                                            <p:cond delay="1999"/>
                                          </p:stCondLst>
                                        </p:cTn>
                                        <p:tgtEl>
                                          <p:spTgt spid="33"/>
                                        </p:tgtEl>
                                        <p:attrNameLst>
                                          <p:attrName>style.visibility</p:attrName>
                                        </p:attrNameLst>
                                      </p:cBhvr>
                                      <p:to>
                                        <p:strVal val="hidden"/>
                                      </p:to>
                                    </p:set>
                                  </p:childTnLst>
                                </p:cTn>
                              </p:par>
                              <p:par>
                                <p:cTn id="320" presetID="2" presetClass="exit" presetSubtype="9" fill="hold" nodeType="withEffect">
                                  <p:stCondLst>
                                    <p:cond delay="0"/>
                                  </p:stCondLst>
                                  <p:childTnLst>
                                    <p:anim calcmode="lin" valueType="num">
                                      <p:cBhvr additive="base">
                                        <p:cTn id="321" dur="2000"/>
                                        <p:tgtEl>
                                          <p:spTgt spid="34"/>
                                        </p:tgtEl>
                                        <p:attrNameLst>
                                          <p:attrName>ppt_x</p:attrName>
                                        </p:attrNameLst>
                                      </p:cBhvr>
                                      <p:tavLst>
                                        <p:tav tm="0">
                                          <p:val>
                                            <p:strVal val="ppt_x"/>
                                          </p:val>
                                        </p:tav>
                                        <p:tav tm="100000">
                                          <p:val>
                                            <p:strVal val="0-ppt_w/2"/>
                                          </p:val>
                                        </p:tav>
                                      </p:tavLst>
                                    </p:anim>
                                    <p:anim calcmode="lin" valueType="num">
                                      <p:cBhvr additive="base">
                                        <p:cTn id="322" dur="2000"/>
                                        <p:tgtEl>
                                          <p:spTgt spid="34"/>
                                        </p:tgtEl>
                                        <p:attrNameLst>
                                          <p:attrName>ppt_y</p:attrName>
                                        </p:attrNameLst>
                                      </p:cBhvr>
                                      <p:tavLst>
                                        <p:tav tm="0">
                                          <p:val>
                                            <p:strVal val="ppt_y"/>
                                          </p:val>
                                        </p:tav>
                                        <p:tav tm="100000">
                                          <p:val>
                                            <p:strVal val="0-ppt_h/2"/>
                                          </p:val>
                                        </p:tav>
                                      </p:tavLst>
                                    </p:anim>
                                    <p:set>
                                      <p:cBhvr>
                                        <p:cTn id="323" dur="1" fill="hold">
                                          <p:stCondLst>
                                            <p:cond delay="1999"/>
                                          </p:stCondLst>
                                        </p:cTn>
                                        <p:tgtEl>
                                          <p:spTgt spid="34"/>
                                        </p:tgtEl>
                                        <p:attrNameLst>
                                          <p:attrName>style.visibility</p:attrName>
                                        </p:attrNameLst>
                                      </p:cBhvr>
                                      <p:to>
                                        <p:strVal val="hidden"/>
                                      </p:to>
                                    </p:set>
                                  </p:childTnLst>
                                </p:cTn>
                              </p:par>
                              <p:par>
                                <p:cTn id="324" presetID="2" presetClass="exit" presetSubtype="9" fill="hold" nodeType="withEffect">
                                  <p:stCondLst>
                                    <p:cond delay="0"/>
                                  </p:stCondLst>
                                  <p:childTnLst>
                                    <p:anim calcmode="lin" valueType="num">
                                      <p:cBhvr additive="base">
                                        <p:cTn id="325" dur="2000"/>
                                        <p:tgtEl>
                                          <p:spTgt spid="35"/>
                                        </p:tgtEl>
                                        <p:attrNameLst>
                                          <p:attrName>ppt_x</p:attrName>
                                        </p:attrNameLst>
                                      </p:cBhvr>
                                      <p:tavLst>
                                        <p:tav tm="0">
                                          <p:val>
                                            <p:strVal val="ppt_x"/>
                                          </p:val>
                                        </p:tav>
                                        <p:tav tm="100000">
                                          <p:val>
                                            <p:strVal val="0-ppt_w/2"/>
                                          </p:val>
                                        </p:tav>
                                      </p:tavLst>
                                    </p:anim>
                                    <p:anim calcmode="lin" valueType="num">
                                      <p:cBhvr additive="base">
                                        <p:cTn id="326" dur="2000"/>
                                        <p:tgtEl>
                                          <p:spTgt spid="35"/>
                                        </p:tgtEl>
                                        <p:attrNameLst>
                                          <p:attrName>ppt_y</p:attrName>
                                        </p:attrNameLst>
                                      </p:cBhvr>
                                      <p:tavLst>
                                        <p:tav tm="0">
                                          <p:val>
                                            <p:strVal val="ppt_y"/>
                                          </p:val>
                                        </p:tav>
                                        <p:tav tm="100000">
                                          <p:val>
                                            <p:strVal val="0-ppt_h/2"/>
                                          </p:val>
                                        </p:tav>
                                      </p:tavLst>
                                    </p:anim>
                                    <p:set>
                                      <p:cBhvr>
                                        <p:cTn id="327" dur="1" fill="hold">
                                          <p:stCondLst>
                                            <p:cond delay="1999"/>
                                          </p:stCondLst>
                                        </p:cTn>
                                        <p:tgtEl>
                                          <p:spTgt spid="35"/>
                                        </p:tgtEl>
                                        <p:attrNameLst>
                                          <p:attrName>style.visibility</p:attrName>
                                        </p:attrNameLst>
                                      </p:cBhvr>
                                      <p:to>
                                        <p:strVal val="hidden"/>
                                      </p:to>
                                    </p:set>
                                  </p:childTnLst>
                                </p:cTn>
                              </p:par>
                              <p:par>
                                <p:cTn id="328" presetID="8" presetClass="emph" presetSubtype="0" autoRev="1" fill="hold" nodeType="withEffect">
                                  <p:stCondLst>
                                    <p:cond delay="0"/>
                                  </p:stCondLst>
                                  <p:childTnLst>
                                    <p:animRot by="21600000">
                                      <p:cBhvr>
                                        <p:cTn id="329" dur="2000" fill="hold"/>
                                        <p:tgtEl>
                                          <p:spTgt spid="4"/>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8"/>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2"/>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3"/>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0"/>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1"/>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2"/>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23"/>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6"/>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0"/>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4"/>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5"/>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28"/>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29"/>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30"/>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31"/>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5"/>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9"/>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16"/>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17"/>
                                        </p:tgtEl>
                                        <p:attrNameLst>
                                          <p:attrName>r</p:attrName>
                                        </p:attrNameLst>
                                      </p:cBhvr>
                                    </p:animRot>
                                  </p:childTnLst>
                                </p:cTn>
                              </p:par>
                              <p:par>
                                <p:cTn id="368" presetID="8" presetClass="emph" presetSubtype="0" autoRev="1" fill="hold" nodeType="withEffect">
                                  <p:stCondLst>
                                    <p:cond delay="0"/>
                                  </p:stCondLst>
                                  <p:childTnLst>
                                    <p:animRot by="-21600000">
                                      <p:cBhvr>
                                        <p:cTn id="369" dur="2000" fill="hold"/>
                                        <p:tgtEl>
                                          <p:spTgt spid="24"/>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25"/>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26"/>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27"/>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7"/>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11"/>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18"/>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19"/>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32"/>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33"/>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34"/>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35"/>
                                        </p:tgtEl>
                                        <p:attrNameLst>
                                          <p:attrName>r</p:attrName>
                                        </p:attrNameLst>
                                      </p:cBhvr>
                                    </p:animRot>
                                  </p:childTnLst>
                                </p:cTn>
                              </p:par>
                              <p:par>
                                <p:cTn id="392" presetID="23" presetClass="entr" presetSubtype="272"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ppt_w</p:attrName>
                                        </p:attrNameLst>
                                      </p:cBhvr>
                                      <p:tavLst>
                                        <p:tav tm="0">
                                          <p:val>
                                            <p:strVal val="2/3*#ppt_w"/>
                                          </p:val>
                                        </p:tav>
                                        <p:tav tm="100000">
                                          <p:val>
                                            <p:strVal val="#ppt_w"/>
                                          </p:val>
                                        </p:tav>
                                      </p:tavLst>
                                    </p:anim>
                                    <p:anim calcmode="lin" valueType="num">
                                      <p:cBhvr>
                                        <p:cTn id="395" dur="2000" fill="hold"/>
                                        <p:tgtEl>
                                          <p:spTgt spid="2"/>
                                        </p:tgtEl>
                                        <p:attrNameLst>
                                          <p:attrName>ppt_h</p:attrName>
                                        </p:attrNameLst>
                                      </p:cBhvr>
                                      <p:tavLst>
                                        <p:tav tm="0">
                                          <p:val>
                                            <p:strVal val="2/3*#ppt_h"/>
                                          </p:val>
                                        </p:tav>
                                        <p:tav tm="100000">
                                          <p:val>
                                            <p:strVal val="#ppt_h"/>
                                          </p:val>
                                        </p:tav>
                                      </p:tavLst>
                                    </p:anim>
                                  </p:childTnLst>
                                </p:cTn>
                              </p:par>
                              <p:par>
                                <p:cTn id="396" presetID="4" presetClass="entr" presetSubtype="32" fill="hold" nodeType="withEffect">
                                  <p:stCondLst>
                                    <p:cond delay="0"/>
                                  </p:stCondLst>
                                  <p:childTnLst>
                                    <p:set>
                                      <p:cBhvr>
                                        <p:cTn id="397" dur="1" fill="hold">
                                          <p:stCondLst>
                                            <p:cond delay="0"/>
                                          </p:stCondLst>
                                        </p:cTn>
                                        <p:tgtEl>
                                          <p:spTgt spid="2"/>
                                        </p:tgtEl>
                                        <p:attrNameLst>
                                          <p:attrName>style.visibility</p:attrName>
                                        </p:attrNameLst>
                                      </p:cBhvr>
                                      <p:to>
                                        <p:strVal val="visible"/>
                                      </p:to>
                                    </p:set>
                                    <p:animEffect transition="in" filter="box(out)">
                                      <p:cBhvr>
                                        <p:cTn id="39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A489C"/>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3" name="2 Imagen" descr="fa7c2ec7.pn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1928794" y="1500180"/>
            <a:ext cx="5143536" cy="2308324"/>
          </a:xfrm>
          <a:prstGeom prst="rect">
            <a:avLst/>
          </a:prstGeom>
          <a:noFill/>
        </p:spPr>
        <p:txBody>
          <a:bodyPr wrap="square" rtlCol="0">
            <a:spAutoFit/>
          </a:bodyPr>
          <a:lstStyle/>
          <a:p>
            <a:pPr algn="ctr"/>
            <a:r>
              <a:rPr lang="es-PE" b="1" dirty="0" smtClean="0">
                <a:solidFill>
                  <a:srgbClr val="7030A0"/>
                </a:solidFill>
              </a:rPr>
              <a:t>Puede ser más sencillo distraerse con lo que no nos agrada, además existe mayor empatía al respecto, debido a que el no sentirse  a gusto por algún motivo, parece un mal común . </a:t>
            </a:r>
          </a:p>
          <a:p>
            <a:pPr algn="ctr"/>
            <a:r>
              <a:rPr lang="es-PE" b="1" dirty="0" smtClean="0">
                <a:solidFill>
                  <a:srgbClr val="7030A0"/>
                </a:solidFill>
              </a:rPr>
              <a:t>Si esto no coincide con tu conducta habitual, me permito felicitarte e invitarte a seguir por ese camino que te conecta con la gratitud, que te permite disfrutar de la vida, que te permite apreciar y mirar los milagros a tu paso.</a:t>
            </a:r>
          </a:p>
          <a:p>
            <a:pPr algn="ctr"/>
            <a:endParaRPr lang="es-PE" b="1" dirty="0">
              <a:solidFill>
                <a:srgbClr val="7030A0"/>
              </a:solidFill>
            </a:endParaRPr>
          </a:p>
        </p:txBody>
      </p:sp>
      <p:sp>
        <p:nvSpPr>
          <p:cNvPr id="5" name="4 Rectángulo"/>
          <p:cNvSpPr/>
          <p:nvPr/>
        </p:nvSpPr>
        <p:spPr>
          <a:xfrm>
            <a:off x="-285784" y="-357208"/>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214318_pomaranczowe_lil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drop-of-299776_960_720.png"/>
          <p:cNvPicPr>
            <a:picLocks noChangeAspect="1"/>
          </p:cNvPicPr>
          <p:nvPr/>
        </p:nvPicPr>
        <p:blipFill>
          <a:blip r:embed="rId3">
            <a:duotone>
              <a:schemeClr val="accent6">
                <a:shade val="45000"/>
                <a:satMod val="135000"/>
              </a:schemeClr>
              <a:prstClr val="white"/>
            </a:duotone>
            <a:lum contrast="40000"/>
          </a:blip>
          <a:stretch>
            <a:fillRect/>
          </a:stretch>
        </p:blipFill>
        <p:spPr>
          <a:xfrm rot="11370315">
            <a:off x="4223993" y="1692263"/>
            <a:ext cx="681833" cy="1033079"/>
          </a:xfrm>
          <a:prstGeom prst="rect">
            <a:avLst/>
          </a:prstGeom>
        </p:spPr>
      </p:pic>
      <p:pic>
        <p:nvPicPr>
          <p:cNvPr id="4" name="3 Imagen" descr="a-drop-of-299776_960_720.png"/>
          <p:cNvPicPr>
            <a:picLocks noChangeAspect="1"/>
          </p:cNvPicPr>
          <p:nvPr/>
        </p:nvPicPr>
        <p:blipFill>
          <a:blip r:embed="rId3">
            <a:duotone>
              <a:schemeClr val="accent6">
                <a:shade val="45000"/>
                <a:satMod val="135000"/>
              </a:schemeClr>
              <a:prstClr val="white"/>
            </a:duotone>
            <a:lum contrast="40000"/>
          </a:blip>
          <a:stretch>
            <a:fillRect/>
          </a:stretch>
        </p:blipFill>
        <p:spPr>
          <a:xfrm rot="16513030">
            <a:off x="4658440" y="2270996"/>
            <a:ext cx="612940" cy="928696"/>
          </a:xfrm>
          <a:prstGeom prst="rect">
            <a:avLst/>
          </a:prstGeom>
        </p:spPr>
      </p:pic>
      <p:pic>
        <p:nvPicPr>
          <p:cNvPr id="5" name="4 Imagen" descr="a-drop-of-299776_960_720.png"/>
          <p:cNvPicPr>
            <a:picLocks noChangeAspect="1"/>
          </p:cNvPicPr>
          <p:nvPr/>
        </p:nvPicPr>
        <p:blipFill>
          <a:blip r:embed="rId3">
            <a:duotone>
              <a:schemeClr val="accent6">
                <a:shade val="45000"/>
                <a:satMod val="135000"/>
              </a:schemeClr>
              <a:prstClr val="white"/>
            </a:duotone>
            <a:lum contrast="40000"/>
          </a:blip>
          <a:stretch>
            <a:fillRect/>
          </a:stretch>
        </p:blipFill>
        <p:spPr>
          <a:xfrm>
            <a:off x="4143372" y="2571750"/>
            <a:ext cx="612940" cy="928696"/>
          </a:xfrm>
          <a:prstGeom prst="rect">
            <a:avLst/>
          </a:prstGeom>
        </p:spPr>
      </p:pic>
      <p:pic>
        <p:nvPicPr>
          <p:cNvPr id="6" name="5 Imagen" descr="a-drop-of-299776_960_720.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3729746" y="2128120"/>
            <a:ext cx="612940" cy="928696"/>
          </a:xfrm>
          <a:prstGeom prst="rect">
            <a:avLst/>
          </a:prstGeom>
        </p:spPr>
      </p:pic>
      <p:pic>
        <p:nvPicPr>
          <p:cNvPr id="7" name="6 Imagen" descr="a-drop-of-299776_960_720.png"/>
          <p:cNvPicPr>
            <a:picLocks noChangeAspect="1"/>
          </p:cNvPicPr>
          <p:nvPr/>
        </p:nvPicPr>
        <p:blipFill>
          <a:blip r:embed="rId3">
            <a:duotone>
              <a:prstClr val="black"/>
              <a:srgbClr val="FF6600">
                <a:tint val="45000"/>
                <a:satMod val="400000"/>
              </a:srgbClr>
            </a:duotone>
            <a:lum bright="20000" contrast="40000"/>
          </a:blip>
          <a:stretch>
            <a:fillRect/>
          </a:stretch>
        </p:blipFill>
        <p:spPr>
          <a:xfrm rot="13876675">
            <a:off x="4604649" y="1924322"/>
            <a:ext cx="612940" cy="928696"/>
          </a:xfrm>
          <a:prstGeom prst="rect">
            <a:avLst/>
          </a:prstGeom>
        </p:spPr>
      </p:pic>
      <p:pic>
        <p:nvPicPr>
          <p:cNvPr id="8" name="7 Imagen" descr="a-drop-of-299776_960_720.png"/>
          <p:cNvPicPr>
            <a:picLocks noChangeAspect="1"/>
          </p:cNvPicPr>
          <p:nvPr/>
        </p:nvPicPr>
        <p:blipFill>
          <a:blip r:embed="rId3">
            <a:duotone>
              <a:prstClr val="black"/>
              <a:srgbClr val="FF6600">
                <a:tint val="45000"/>
                <a:satMod val="400000"/>
              </a:srgbClr>
            </a:duotone>
            <a:lum bright="20000" contrast="40000"/>
          </a:blip>
          <a:stretch>
            <a:fillRect/>
          </a:stretch>
        </p:blipFill>
        <p:spPr>
          <a:xfrm rot="18990991">
            <a:off x="4481348" y="2520367"/>
            <a:ext cx="612940" cy="928696"/>
          </a:xfrm>
          <a:prstGeom prst="rect">
            <a:avLst/>
          </a:prstGeom>
        </p:spPr>
      </p:pic>
      <p:pic>
        <p:nvPicPr>
          <p:cNvPr id="9" name="8 Imagen" descr="a-drop-of-299776_960_720.png"/>
          <p:cNvPicPr>
            <a:picLocks noChangeAspect="1"/>
          </p:cNvPicPr>
          <p:nvPr/>
        </p:nvPicPr>
        <p:blipFill>
          <a:blip r:embed="rId3">
            <a:duotone>
              <a:prstClr val="black"/>
              <a:srgbClr val="FF6600">
                <a:tint val="45000"/>
                <a:satMod val="400000"/>
              </a:srgbClr>
            </a:duotone>
            <a:lum bright="20000" contrast="40000"/>
          </a:blip>
          <a:stretch>
            <a:fillRect/>
          </a:stretch>
        </p:blipFill>
        <p:spPr>
          <a:xfrm rot="3413253">
            <a:off x="3821756" y="2332016"/>
            <a:ext cx="612940" cy="928696"/>
          </a:xfrm>
          <a:prstGeom prst="rect">
            <a:avLst/>
          </a:prstGeom>
        </p:spPr>
      </p:pic>
      <p:pic>
        <p:nvPicPr>
          <p:cNvPr id="10" name="9 Imagen" descr="a-drop-of-299776_960_720.png"/>
          <p:cNvPicPr>
            <a:picLocks noChangeAspect="1"/>
          </p:cNvPicPr>
          <p:nvPr/>
        </p:nvPicPr>
        <p:blipFill>
          <a:blip r:embed="rId3">
            <a:duotone>
              <a:prstClr val="black"/>
              <a:srgbClr val="FF6600">
                <a:tint val="45000"/>
                <a:satMod val="400000"/>
              </a:srgbClr>
            </a:duotone>
            <a:lum bright="20000" contrast="40000"/>
          </a:blip>
          <a:stretch>
            <a:fillRect/>
          </a:stretch>
        </p:blipFill>
        <p:spPr>
          <a:xfrm rot="8760625">
            <a:off x="3921971" y="1806485"/>
            <a:ext cx="612940" cy="928696"/>
          </a:xfrm>
          <a:prstGeom prst="rect">
            <a:avLst/>
          </a:prstGeom>
        </p:spPr>
      </p:pic>
      <p:sp>
        <p:nvSpPr>
          <p:cNvPr id="11" name="10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BBA7E3"/>
            </a:gs>
            <a:gs pos="50000">
              <a:srgbClr val="3333CC">
                <a:shade val="67500"/>
                <a:satMod val="115000"/>
              </a:srgbClr>
            </a:gs>
            <a:gs pos="100000">
              <a:srgbClr val="3333CC">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241303_chabr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869cba9d1a7fa142656643ac88e95f5e-3-l--neas-de-onda-decoraci--n-by-vexels.png"/>
          <p:cNvPicPr>
            <a:picLocks noChangeAspect="1"/>
          </p:cNvPicPr>
          <p:nvPr/>
        </p:nvPicPr>
        <p:blipFill>
          <a:blip r:embed="rId3">
            <a:lum bright="70000" contrast="-70000"/>
          </a:blip>
          <a:stretch>
            <a:fillRect/>
          </a:stretch>
        </p:blipFill>
        <p:spPr>
          <a:xfrm>
            <a:off x="2714612" y="0"/>
            <a:ext cx="1905266" cy="1000265"/>
          </a:xfrm>
          <a:prstGeom prst="rect">
            <a:avLst/>
          </a:prstGeom>
          <a:effectLst>
            <a:reflection blurRad="6350" stA="52000" endA="300" endPos="35000" dir="5400000" sy="-100000" algn="bl" rotWithShape="0"/>
          </a:effectLst>
        </p:spPr>
      </p:pic>
      <p:pic>
        <p:nvPicPr>
          <p:cNvPr id="5" name="4 Imagen" descr="869cba9d1a7fa142656643ac88e95f5e-3-l--neas-de-onda-decoraci--n-by-vexels.png"/>
          <p:cNvPicPr>
            <a:picLocks noChangeAspect="1"/>
          </p:cNvPicPr>
          <p:nvPr/>
        </p:nvPicPr>
        <p:blipFill>
          <a:blip r:embed="rId3">
            <a:lum bright="70000" contrast="-70000"/>
          </a:blip>
          <a:stretch>
            <a:fillRect/>
          </a:stretch>
        </p:blipFill>
        <p:spPr>
          <a:xfrm flipH="1">
            <a:off x="4500562" y="0"/>
            <a:ext cx="1942862" cy="1000265"/>
          </a:xfrm>
          <a:prstGeom prst="rect">
            <a:avLst/>
          </a:prstGeom>
          <a:effectLst>
            <a:reflection blurRad="6350" stA="52000" endA="300" endPos="35000" dir="5400000" sy="-100000" algn="bl" rotWithShape="0"/>
          </a:effectLst>
        </p:spPr>
      </p:pic>
      <p:pic>
        <p:nvPicPr>
          <p:cNvPr id="6" name="5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a:blip>
          <a:stretch>
            <a:fillRect/>
          </a:stretch>
        </p:blipFill>
        <p:spPr>
          <a:xfrm>
            <a:off x="2714612" y="785800"/>
            <a:ext cx="1905266" cy="1000265"/>
          </a:xfrm>
          <a:prstGeom prst="rect">
            <a:avLst/>
          </a:prstGeom>
          <a:effectLst>
            <a:reflection blurRad="6350" stA="52000" endA="300" endPos="35000" dir="5400000" sy="-100000" algn="bl" rotWithShape="0"/>
          </a:effectLst>
        </p:spPr>
      </p:pic>
      <p:pic>
        <p:nvPicPr>
          <p:cNvPr id="7" name="6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a:blip>
          <a:stretch>
            <a:fillRect/>
          </a:stretch>
        </p:blipFill>
        <p:spPr>
          <a:xfrm flipH="1">
            <a:off x="4500562" y="785800"/>
            <a:ext cx="1942862" cy="1000265"/>
          </a:xfrm>
          <a:prstGeom prst="rect">
            <a:avLst/>
          </a:prstGeom>
          <a:effectLst>
            <a:reflection blurRad="6350" stA="52000" endA="300" endPos="35000" dir="5400000" sy="-100000" algn="bl" rotWithShape="0"/>
          </a:effectLst>
        </p:spPr>
      </p:pic>
      <p:pic>
        <p:nvPicPr>
          <p:cNvPr id="8" name="7 Imagen" descr="869cba9d1a7fa142656643ac88e95f5e-3-l--neas-de-onda-decoraci--n-by-vexels.png"/>
          <p:cNvPicPr>
            <a:picLocks noChangeAspect="1"/>
          </p:cNvPicPr>
          <p:nvPr/>
        </p:nvPicPr>
        <p:blipFill>
          <a:blip r:embed="rId3">
            <a:lum bright="70000" contrast="-70000"/>
          </a:blip>
          <a:stretch>
            <a:fillRect/>
          </a:stretch>
        </p:blipFill>
        <p:spPr>
          <a:xfrm>
            <a:off x="2714612" y="1500198"/>
            <a:ext cx="1905266" cy="1000265"/>
          </a:xfrm>
          <a:prstGeom prst="rect">
            <a:avLst/>
          </a:prstGeom>
          <a:effectLst>
            <a:reflection blurRad="6350" stA="52000" endA="300" endPos="35000" dir="5400000" sy="-100000" algn="bl" rotWithShape="0"/>
          </a:effectLst>
        </p:spPr>
      </p:pic>
      <p:pic>
        <p:nvPicPr>
          <p:cNvPr id="9" name="8 Imagen" descr="869cba9d1a7fa142656643ac88e95f5e-3-l--neas-de-onda-decoraci--n-by-vexels.png"/>
          <p:cNvPicPr>
            <a:picLocks noChangeAspect="1"/>
          </p:cNvPicPr>
          <p:nvPr/>
        </p:nvPicPr>
        <p:blipFill>
          <a:blip r:embed="rId3">
            <a:lum bright="70000" contrast="-70000"/>
          </a:blip>
          <a:stretch>
            <a:fillRect/>
          </a:stretch>
        </p:blipFill>
        <p:spPr>
          <a:xfrm flipH="1">
            <a:off x="4500562" y="1500198"/>
            <a:ext cx="1942862" cy="1000265"/>
          </a:xfrm>
          <a:prstGeom prst="rect">
            <a:avLst/>
          </a:prstGeom>
          <a:effectLst>
            <a:reflection blurRad="6350" stA="52000" endA="300" endPos="35000" dir="5400000" sy="-100000" algn="bl" rotWithShape="0"/>
          </a:effectLst>
        </p:spPr>
      </p:pic>
      <p:pic>
        <p:nvPicPr>
          <p:cNvPr id="10" name="9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a:blip>
          <a:stretch>
            <a:fillRect/>
          </a:stretch>
        </p:blipFill>
        <p:spPr>
          <a:xfrm>
            <a:off x="2714612" y="2285998"/>
            <a:ext cx="1905266" cy="1000265"/>
          </a:xfrm>
          <a:prstGeom prst="rect">
            <a:avLst/>
          </a:prstGeom>
          <a:effectLst>
            <a:reflection blurRad="6350" stA="52000" endA="300" endPos="35000" dir="5400000" sy="-100000" algn="bl" rotWithShape="0"/>
          </a:effectLst>
        </p:spPr>
      </p:pic>
      <p:pic>
        <p:nvPicPr>
          <p:cNvPr id="11" name="10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a:blip>
          <a:stretch>
            <a:fillRect/>
          </a:stretch>
        </p:blipFill>
        <p:spPr>
          <a:xfrm flipH="1">
            <a:off x="4500562" y="2285998"/>
            <a:ext cx="1942862" cy="1000265"/>
          </a:xfrm>
          <a:prstGeom prst="rect">
            <a:avLst/>
          </a:prstGeom>
          <a:effectLst>
            <a:reflection blurRad="6350" stA="52000" endA="300" endPos="35000" dir="5400000" sy="-100000" algn="bl" rotWithShape="0"/>
          </a:effectLst>
        </p:spPr>
      </p:pic>
      <p:pic>
        <p:nvPicPr>
          <p:cNvPr id="12" name="11 Imagen" descr="869cba9d1a7fa142656643ac88e95f5e-3-l--neas-de-onda-decoraci--n-by-vexels.png"/>
          <p:cNvPicPr>
            <a:picLocks noChangeAspect="1"/>
          </p:cNvPicPr>
          <p:nvPr/>
        </p:nvPicPr>
        <p:blipFill>
          <a:blip r:embed="rId3">
            <a:lum bright="70000" contrast="-70000"/>
          </a:blip>
          <a:stretch>
            <a:fillRect/>
          </a:stretch>
        </p:blipFill>
        <p:spPr>
          <a:xfrm>
            <a:off x="2714612" y="3000396"/>
            <a:ext cx="1905266" cy="1000265"/>
          </a:xfrm>
          <a:prstGeom prst="rect">
            <a:avLst/>
          </a:prstGeom>
          <a:effectLst>
            <a:reflection blurRad="6350" stA="52000" endA="300" endPos="35000" dir="5400000" sy="-100000" algn="bl" rotWithShape="0"/>
          </a:effectLst>
        </p:spPr>
      </p:pic>
      <p:pic>
        <p:nvPicPr>
          <p:cNvPr id="13" name="12 Imagen" descr="869cba9d1a7fa142656643ac88e95f5e-3-l--neas-de-onda-decoraci--n-by-vexels.png"/>
          <p:cNvPicPr>
            <a:picLocks noChangeAspect="1"/>
          </p:cNvPicPr>
          <p:nvPr/>
        </p:nvPicPr>
        <p:blipFill>
          <a:blip r:embed="rId3">
            <a:lum bright="70000" contrast="-70000"/>
          </a:blip>
          <a:stretch>
            <a:fillRect/>
          </a:stretch>
        </p:blipFill>
        <p:spPr>
          <a:xfrm flipH="1">
            <a:off x="4500562" y="3000396"/>
            <a:ext cx="1942862" cy="1000265"/>
          </a:xfrm>
          <a:prstGeom prst="rect">
            <a:avLst/>
          </a:prstGeom>
          <a:effectLst>
            <a:reflection blurRad="6350" stA="52000" endA="300" endPos="35000" dir="5400000" sy="-100000" algn="bl" rotWithShape="0"/>
          </a:effectLst>
        </p:spPr>
      </p:pic>
      <p:pic>
        <p:nvPicPr>
          <p:cNvPr id="14" name="13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a:blip>
          <a:stretch>
            <a:fillRect/>
          </a:stretch>
        </p:blipFill>
        <p:spPr>
          <a:xfrm>
            <a:off x="2714612" y="3786196"/>
            <a:ext cx="1905266" cy="1000265"/>
          </a:xfrm>
          <a:prstGeom prst="rect">
            <a:avLst/>
          </a:prstGeom>
          <a:effectLst>
            <a:reflection blurRad="6350" stA="52000" endA="300" endPos="35000" dir="5400000" sy="-100000" algn="bl" rotWithShape="0"/>
          </a:effectLst>
        </p:spPr>
      </p:pic>
      <p:pic>
        <p:nvPicPr>
          <p:cNvPr id="15" name="14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a:blip>
          <a:stretch>
            <a:fillRect/>
          </a:stretch>
        </p:blipFill>
        <p:spPr>
          <a:xfrm flipH="1">
            <a:off x="4500562" y="3786196"/>
            <a:ext cx="1942862" cy="1000265"/>
          </a:xfrm>
          <a:prstGeom prst="rect">
            <a:avLst/>
          </a:prstGeom>
          <a:effectLst>
            <a:reflection blurRad="6350" stA="52000" endA="300" endPos="35000" dir="5400000" sy="-100000" algn="bl" rotWithShape="0"/>
          </a:effectLst>
        </p:spPr>
      </p:pic>
      <p:pic>
        <p:nvPicPr>
          <p:cNvPr id="16" name="15 Imagen" descr="869cba9d1a7fa142656643ac88e95f5e-3-l--neas-de-onda-decoraci--n-by-vexels.png"/>
          <p:cNvPicPr>
            <a:picLocks noChangeAspect="1"/>
          </p:cNvPicPr>
          <p:nvPr/>
        </p:nvPicPr>
        <p:blipFill>
          <a:blip r:embed="rId3">
            <a:lum bright="70000" contrast="-70000"/>
          </a:blip>
          <a:stretch>
            <a:fillRect/>
          </a:stretch>
        </p:blipFill>
        <p:spPr>
          <a:xfrm>
            <a:off x="2714612" y="4429138"/>
            <a:ext cx="1905266" cy="1000265"/>
          </a:xfrm>
          <a:prstGeom prst="rect">
            <a:avLst/>
          </a:prstGeom>
          <a:effectLst>
            <a:reflection blurRad="6350" stA="52000" endA="300" endPos="35000" dir="5400000" sy="-100000" algn="bl" rotWithShape="0"/>
          </a:effectLst>
        </p:spPr>
      </p:pic>
      <p:pic>
        <p:nvPicPr>
          <p:cNvPr id="17" name="16 Imagen" descr="869cba9d1a7fa142656643ac88e95f5e-3-l--neas-de-onda-decoraci--n-by-vexels.png"/>
          <p:cNvPicPr>
            <a:picLocks noChangeAspect="1"/>
          </p:cNvPicPr>
          <p:nvPr/>
        </p:nvPicPr>
        <p:blipFill>
          <a:blip r:embed="rId3">
            <a:lum bright="70000" contrast="-70000"/>
          </a:blip>
          <a:stretch>
            <a:fillRect/>
          </a:stretch>
        </p:blipFill>
        <p:spPr>
          <a:xfrm flipH="1">
            <a:off x="4500562" y="4429138"/>
            <a:ext cx="1942862" cy="1000265"/>
          </a:xfrm>
          <a:prstGeom prst="rect">
            <a:avLst/>
          </a:prstGeom>
          <a:effectLst>
            <a:reflection blurRad="6350" stA="52000" endA="300" endPos="35000" dir="5400000" sy="-100000" algn="bl" rotWithShape="0"/>
          </a:effectLst>
        </p:spPr>
      </p:pic>
      <p:sp>
        <p:nvSpPr>
          <p:cNvPr id="18" name="17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0-#ppt_w/2"/>
                                          </p:val>
                                        </p:tav>
                                        <p:tav tm="100000">
                                          <p:val>
                                            <p:strVal val="#ppt_x"/>
                                          </p:val>
                                        </p:tav>
                                      </p:tavLst>
                                    </p:anim>
                                    <p:anim calcmode="lin" valueType="num">
                                      <p:cBhvr additive="base">
                                        <p:cTn id="46" dur="20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0-#ppt_w/2"/>
                                          </p:val>
                                        </p:tav>
                                        <p:tav tm="100000">
                                          <p:val>
                                            <p:strVal val="#ppt_x"/>
                                          </p:val>
                                        </p:tav>
                                      </p:tavLst>
                                    </p:anim>
                                    <p:anim calcmode="lin" valueType="num">
                                      <p:cBhvr additive="base">
                                        <p:cTn id="54" dur="2000" fill="hold"/>
                                        <p:tgtEl>
                                          <p:spTgt spid="13"/>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childTnLst>
                          </p:cTn>
                        </p:par>
                        <p:par>
                          <p:cTn id="91" fill="hold">
                            <p:stCondLst>
                              <p:cond delay="4000"/>
                            </p:stCondLst>
                            <p:childTnLst>
                              <p:par>
                                <p:cTn id="92" presetID="2" presetClass="exit" presetSubtype="2"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ppt_y"/>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1+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1+ppt_w/2"/>
                                          </p:val>
                                        </p:tav>
                                      </p:tavLst>
                                    </p:anim>
                                    <p:anim calcmode="lin" valueType="num">
                                      <p:cBhvr additive="base">
                                        <p:cTn id="114" dur="2000"/>
                                        <p:tgtEl>
                                          <p:spTgt spid="14"/>
                                        </p:tgtEl>
                                        <p:attrNameLst>
                                          <p:attrName>ppt_y</p:attrName>
                                        </p:attrNameLst>
                                      </p:cBhvr>
                                      <p:tavLst>
                                        <p:tav tm="0">
                                          <p:val>
                                            <p:strVal val="ppt_y"/>
                                          </p:val>
                                        </p:tav>
                                        <p:tav tm="100000">
                                          <p:val>
                                            <p:strVal val="ppt_y"/>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1+ppt_w/2"/>
                                          </p:val>
                                        </p:tav>
                                      </p:tavLst>
                                    </p:anim>
                                    <p:anim calcmode="lin" valueType="num">
                                      <p:cBhvr additive="base">
                                        <p:cTn id="118" dur="2000"/>
                                        <p:tgtEl>
                                          <p:spTgt spid="16"/>
                                        </p:tgtEl>
                                        <p:attrNameLst>
                                          <p:attrName>ppt_y</p:attrName>
                                        </p:attrNameLst>
                                      </p:cBhvr>
                                      <p:tavLst>
                                        <p:tav tm="0">
                                          <p:val>
                                            <p:strVal val="ppt_y"/>
                                          </p:val>
                                        </p:tav>
                                        <p:tav tm="100000">
                                          <p:val>
                                            <p:strVal val="ppt_y"/>
                                          </p:val>
                                        </p:tav>
                                      </p:tavLst>
                                    </p:anim>
                                    <p:set>
                                      <p:cBhvr>
                                        <p:cTn id="119" dur="1" fill="hold">
                                          <p:stCondLst>
                                            <p:cond delay="1999"/>
                                          </p:stCondLst>
                                        </p:cTn>
                                        <p:tgtEl>
                                          <p:spTgt spid="16"/>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6"/>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8"/>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0"/>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12"/>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4"/>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6"/>
                                        </p:tgtEl>
                                        <p:attrNameLst>
                                          <p:attrName>r</p:attrName>
                                        </p:attrNameLst>
                                      </p:cBhvr>
                                    </p:animRot>
                                  </p:childTnLst>
                                </p:cTn>
                              </p:par>
                              <p:par>
                                <p:cTn id="134" presetID="2" presetClass="exit" presetSubtype="8" fill="hold" nodeType="withEffect">
                                  <p:stCondLst>
                                    <p:cond delay="0"/>
                                  </p:stCondLst>
                                  <p:childTnLst>
                                    <p:anim calcmode="lin" valueType="num">
                                      <p:cBhvr additive="base">
                                        <p:cTn id="135" dur="2000"/>
                                        <p:tgtEl>
                                          <p:spTgt spid="5"/>
                                        </p:tgtEl>
                                        <p:attrNameLst>
                                          <p:attrName>ppt_x</p:attrName>
                                        </p:attrNameLst>
                                      </p:cBhvr>
                                      <p:tavLst>
                                        <p:tav tm="0">
                                          <p:val>
                                            <p:strVal val="ppt_x"/>
                                          </p:val>
                                        </p:tav>
                                        <p:tav tm="100000">
                                          <p:val>
                                            <p:strVal val="0-ppt_w/2"/>
                                          </p:val>
                                        </p:tav>
                                      </p:tavLst>
                                    </p:anim>
                                    <p:anim calcmode="lin" valueType="num">
                                      <p:cBhvr additive="base">
                                        <p:cTn id="136" dur="2000"/>
                                        <p:tgtEl>
                                          <p:spTgt spid="5"/>
                                        </p:tgtEl>
                                        <p:attrNameLst>
                                          <p:attrName>ppt_y</p:attrName>
                                        </p:attrNameLst>
                                      </p:cBhvr>
                                      <p:tavLst>
                                        <p:tav tm="0">
                                          <p:val>
                                            <p:strVal val="ppt_y"/>
                                          </p:val>
                                        </p:tav>
                                        <p:tav tm="100000">
                                          <p:val>
                                            <p:strVal val="ppt_y"/>
                                          </p:val>
                                        </p:tav>
                                      </p:tavLst>
                                    </p:anim>
                                    <p:set>
                                      <p:cBhvr>
                                        <p:cTn id="137" dur="1" fill="hold">
                                          <p:stCondLst>
                                            <p:cond delay="1999"/>
                                          </p:stCondLst>
                                        </p:cTn>
                                        <p:tgtEl>
                                          <p:spTgt spid="5"/>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2000"/>
                                        <p:tgtEl>
                                          <p:spTgt spid="7"/>
                                        </p:tgtEl>
                                        <p:attrNameLst>
                                          <p:attrName>ppt_x</p:attrName>
                                        </p:attrNameLst>
                                      </p:cBhvr>
                                      <p:tavLst>
                                        <p:tav tm="0">
                                          <p:val>
                                            <p:strVal val="ppt_x"/>
                                          </p:val>
                                        </p:tav>
                                        <p:tav tm="100000">
                                          <p:val>
                                            <p:strVal val="0-ppt_w/2"/>
                                          </p:val>
                                        </p:tav>
                                      </p:tavLst>
                                    </p:anim>
                                    <p:anim calcmode="lin" valueType="num">
                                      <p:cBhvr additive="base">
                                        <p:cTn id="140" dur="2000"/>
                                        <p:tgtEl>
                                          <p:spTgt spid="7"/>
                                        </p:tgtEl>
                                        <p:attrNameLst>
                                          <p:attrName>ppt_y</p:attrName>
                                        </p:attrNameLst>
                                      </p:cBhvr>
                                      <p:tavLst>
                                        <p:tav tm="0">
                                          <p:val>
                                            <p:strVal val="ppt_y"/>
                                          </p:val>
                                        </p:tav>
                                        <p:tav tm="100000">
                                          <p:val>
                                            <p:strVal val="ppt_y"/>
                                          </p:val>
                                        </p:tav>
                                      </p:tavLst>
                                    </p:anim>
                                    <p:set>
                                      <p:cBhvr>
                                        <p:cTn id="141" dur="1" fill="hold">
                                          <p:stCondLst>
                                            <p:cond delay="1999"/>
                                          </p:stCondLst>
                                        </p:cTn>
                                        <p:tgtEl>
                                          <p:spTgt spid="7"/>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2000"/>
                                        <p:tgtEl>
                                          <p:spTgt spid="9"/>
                                        </p:tgtEl>
                                        <p:attrNameLst>
                                          <p:attrName>ppt_x</p:attrName>
                                        </p:attrNameLst>
                                      </p:cBhvr>
                                      <p:tavLst>
                                        <p:tav tm="0">
                                          <p:val>
                                            <p:strVal val="ppt_x"/>
                                          </p:val>
                                        </p:tav>
                                        <p:tav tm="100000">
                                          <p:val>
                                            <p:strVal val="0-ppt_w/2"/>
                                          </p:val>
                                        </p:tav>
                                      </p:tavLst>
                                    </p:anim>
                                    <p:anim calcmode="lin" valueType="num">
                                      <p:cBhvr additive="base">
                                        <p:cTn id="144" dur="2000"/>
                                        <p:tgtEl>
                                          <p:spTgt spid="9"/>
                                        </p:tgtEl>
                                        <p:attrNameLst>
                                          <p:attrName>ppt_y</p:attrName>
                                        </p:attrNameLst>
                                      </p:cBhvr>
                                      <p:tavLst>
                                        <p:tav tm="0">
                                          <p:val>
                                            <p:strVal val="ppt_y"/>
                                          </p:val>
                                        </p:tav>
                                        <p:tav tm="100000">
                                          <p:val>
                                            <p:strVal val="ppt_y"/>
                                          </p:val>
                                        </p:tav>
                                      </p:tavLst>
                                    </p:anim>
                                    <p:set>
                                      <p:cBhvr>
                                        <p:cTn id="145" dur="1" fill="hold">
                                          <p:stCondLst>
                                            <p:cond delay="1999"/>
                                          </p:stCondLst>
                                        </p:cTn>
                                        <p:tgtEl>
                                          <p:spTgt spid="9"/>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2000"/>
                                        <p:tgtEl>
                                          <p:spTgt spid="11"/>
                                        </p:tgtEl>
                                        <p:attrNameLst>
                                          <p:attrName>ppt_x</p:attrName>
                                        </p:attrNameLst>
                                      </p:cBhvr>
                                      <p:tavLst>
                                        <p:tav tm="0">
                                          <p:val>
                                            <p:strVal val="ppt_x"/>
                                          </p:val>
                                        </p:tav>
                                        <p:tav tm="100000">
                                          <p:val>
                                            <p:strVal val="0-ppt_w/2"/>
                                          </p:val>
                                        </p:tav>
                                      </p:tavLst>
                                    </p:anim>
                                    <p:anim calcmode="lin" valueType="num">
                                      <p:cBhvr additive="base">
                                        <p:cTn id="148" dur="2000"/>
                                        <p:tgtEl>
                                          <p:spTgt spid="11"/>
                                        </p:tgtEl>
                                        <p:attrNameLst>
                                          <p:attrName>ppt_y</p:attrName>
                                        </p:attrNameLst>
                                      </p:cBhvr>
                                      <p:tavLst>
                                        <p:tav tm="0">
                                          <p:val>
                                            <p:strVal val="ppt_y"/>
                                          </p:val>
                                        </p:tav>
                                        <p:tav tm="100000">
                                          <p:val>
                                            <p:strVal val="ppt_y"/>
                                          </p:val>
                                        </p:tav>
                                      </p:tavLst>
                                    </p:anim>
                                    <p:set>
                                      <p:cBhvr>
                                        <p:cTn id="149" dur="1" fill="hold">
                                          <p:stCondLst>
                                            <p:cond delay="1999"/>
                                          </p:stCondLst>
                                        </p:cTn>
                                        <p:tgtEl>
                                          <p:spTgt spid="11"/>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2000"/>
                                        <p:tgtEl>
                                          <p:spTgt spid="13"/>
                                        </p:tgtEl>
                                        <p:attrNameLst>
                                          <p:attrName>ppt_x</p:attrName>
                                        </p:attrNameLst>
                                      </p:cBhvr>
                                      <p:tavLst>
                                        <p:tav tm="0">
                                          <p:val>
                                            <p:strVal val="ppt_x"/>
                                          </p:val>
                                        </p:tav>
                                        <p:tav tm="100000">
                                          <p:val>
                                            <p:strVal val="0-ppt_w/2"/>
                                          </p:val>
                                        </p:tav>
                                      </p:tavLst>
                                    </p:anim>
                                    <p:anim calcmode="lin" valueType="num">
                                      <p:cBhvr additive="base">
                                        <p:cTn id="152" dur="2000"/>
                                        <p:tgtEl>
                                          <p:spTgt spid="13"/>
                                        </p:tgtEl>
                                        <p:attrNameLst>
                                          <p:attrName>ppt_y</p:attrName>
                                        </p:attrNameLst>
                                      </p:cBhvr>
                                      <p:tavLst>
                                        <p:tav tm="0">
                                          <p:val>
                                            <p:strVal val="ppt_y"/>
                                          </p:val>
                                        </p:tav>
                                        <p:tav tm="100000">
                                          <p:val>
                                            <p:strVal val="ppt_y"/>
                                          </p:val>
                                        </p:tav>
                                      </p:tavLst>
                                    </p:anim>
                                    <p:set>
                                      <p:cBhvr>
                                        <p:cTn id="153" dur="1" fill="hold">
                                          <p:stCondLst>
                                            <p:cond delay="1999"/>
                                          </p:stCondLst>
                                        </p:cTn>
                                        <p:tgtEl>
                                          <p:spTgt spid="13"/>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2000"/>
                                        <p:tgtEl>
                                          <p:spTgt spid="15"/>
                                        </p:tgtEl>
                                        <p:attrNameLst>
                                          <p:attrName>ppt_x</p:attrName>
                                        </p:attrNameLst>
                                      </p:cBhvr>
                                      <p:tavLst>
                                        <p:tav tm="0">
                                          <p:val>
                                            <p:strVal val="ppt_x"/>
                                          </p:val>
                                        </p:tav>
                                        <p:tav tm="100000">
                                          <p:val>
                                            <p:strVal val="0-ppt_w/2"/>
                                          </p:val>
                                        </p:tav>
                                      </p:tavLst>
                                    </p:anim>
                                    <p:anim calcmode="lin" valueType="num">
                                      <p:cBhvr additive="base">
                                        <p:cTn id="156" dur="2000"/>
                                        <p:tgtEl>
                                          <p:spTgt spid="15"/>
                                        </p:tgtEl>
                                        <p:attrNameLst>
                                          <p:attrName>ppt_y</p:attrName>
                                        </p:attrNameLst>
                                      </p:cBhvr>
                                      <p:tavLst>
                                        <p:tav tm="0">
                                          <p:val>
                                            <p:strVal val="ppt_y"/>
                                          </p:val>
                                        </p:tav>
                                        <p:tav tm="100000">
                                          <p:val>
                                            <p:strVal val="ppt_y"/>
                                          </p:val>
                                        </p:tav>
                                      </p:tavLst>
                                    </p:anim>
                                    <p:set>
                                      <p:cBhvr>
                                        <p:cTn id="157" dur="1" fill="hold">
                                          <p:stCondLst>
                                            <p:cond delay="1999"/>
                                          </p:stCondLst>
                                        </p:cTn>
                                        <p:tgtEl>
                                          <p:spTgt spid="15"/>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2000"/>
                                        <p:tgtEl>
                                          <p:spTgt spid="17"/>
                                        </p:tgtEl>
                                        <p:attrNameLst>
                                          <p:attrName>ppt_x</p:attrName>
                                        </p:attrNameLst>
                                      </p:cBhvr>
                                      <p:tavLst>
                                        <p:tav tm="0">
                                          <p:val>
                                            <p:strVal val="ppt_x"/>
                                          </p:val>
                                        </p:tav>
                                        <p:tav tm="100000">
                                          <p:val>
                                            <p:strVal val="0-ppt_w/2"/>
                                          </p:val>
                                        </p:tav>
                                      </p:tavLst>
                                    </p:anim>
                                    <p:anim calcmode="lin" valueType="num">
                                      <p:cBhvr additive="base">
                                        <p:cTn id="160" dur="2000"/>
                                        <p:tgtEl>
                                          <p:spTgt spid="17"/>
                                        </p:tgtEl>
                                        <p:attrNameLst>
                                          <p:attrName>ppt_y</p:attrName>
                                        </p:attrNameLst>
                                      </p:cBhvr>
                                      <p:tavLst>
                                        <p:tav tm="0">
                                          <p:val>
                                            <p:strVal val="ppt_y"/>
                                          </p:val>
                                        </p:tav>
                                        <p:tav tm="100000">
                                          <p:val>
                                            <p:strVal val="ppt_y"/>
                                          </p:val>
                                        </p:tav>
                                      </p:tavLst>
                                    </p:anim>
                                    <p:set>
                                      <p:cBhvr>
                                        <p:cTn id="161" dur="1" fill="hold">
                                          <p:stCondLst>
                                            <p:cond delay="1999"/>
                                          </p:stCondLst>
                                        </p:cTn>
                                        <p:tgtEl>
                                          <p:spTgt spid="17"/>
                                        </p:tgtEl>
                                        <p:attrNameLst>
                                          <p:attrName>style.visibility</p:attrName>
                                        </p:attrNameLst>
                                      </p:cBhvr>
                                      <p:to>
                                        <p:strVal val="hidden"/>
                                      </p:to>
                                    </p:set>
                                  </p:childTnLst>
                                </p:cTn>
                              </p:par>
                              <p:par>
                                <p:cTn id="162" presetID="8" presetClass="emph" presetSubtype="0" autoRev="1" fill="hold" nodeType="withEffect">
                                  <p:stCondLst>
                                    <p:cond delay="0"/>
                                  </p:stCondLst>
                                  <p:childTnLst>
                                    <p:animRot by="-21600000">
                                      <p:cBhvr>
                                        <p:cTn id="163" dur="2000" fill="hold"/>
                                        <p:tgtEl>
                                          <p:spTgt spid="5"/>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7"/>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9"/>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1"/>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3"/>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7"/>
                                        </p:tgtEl>
                                        <p:attrNameLst>
                                          <p:attrName>r</p:attrName>
                                        </p:attrNameLst>
                                      </p:cBhvr>
                                    </p:animRo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A489C"/>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3" name="2 Imagen" descr="fa7c2ec7.pn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1928794" y="1571618"/>
            <a:ext cx="5214974" cy="2585323"/>
          </a:xfrm>
          <a:prstGeom prst="rect">
            <a:avLst/>
          </a:prstGeom>
          <a:noFill/>
        </p:spPr>
        <p:txBody>
          <a:bodyPr wrap="square" rtlCol="0">
            <a:spAutoFit/>
          </a:bodyPr>
          <a:lstStyle/>
          <a:p>
            <a:pPr algn="ctr"/>
            <a:r>
              <a:rPr lang="es-PE" b="1" dirty="0" smtClean="0">
                <a:solidFill>
                  <a:srgbClr val="7030A0"/>
                </a:solidFill>
              </a:rPr>
              <a:t>Si perteneces al otro grupo que se distrae con facilidad destacando lo que considera podría estar mejor, pues te reto a que permanezcas 24 horas sin quejarte. Primero esto te va a ayudar a estar consciente de la frecuencia puedes quejarte en un solo día, quizás te sorprendas con esa cantidad. Segundo, vas a verte forzado a apreciar otras cosas, que no ameriten quejas. Tercero, vas a practicar el contrastar. Cuarto, te vas a sentir muchísimo mejor que cualquier otro día.</a:t>
            </a:r>
          </a:p>
          <a:p>
            <a:pPr algn="ctr"/>
            <a:endParaRPr lang="es-PE" dirty="0">
              <a:solidFill>
                <a:srgbClr val="7030A0"/>
              </a:solidFill>
            </a:endParaRPr>
          </a:p>
        </p:txBody>
      </p:sp>
      <p:sp>
        <p:nvSpPr>
          <p:cNvPr id="5" name="4 Rectángulo"/>
          <p:cNvSpPr/>
          <p:nvPr/>
        </p:nvSpPr>
        <p:spPr>
          <a:xfrm>
            <a:off x="-285784" y="-357208"/>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00B050"/>
            </a:gs>
            <a:gs pos="50000">
              <a:srgbClr val="FF99FF">
                <a:shade val="67500"/>
                <a:satMod val="115000"/>
              </a:srgbClr>
            </a:gs>
            <a:gs pos="100000">
              <a:srgbClr val="FF99FF">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tapeta-chabry-w-rozmyci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Imagen8.png"/>
          <p:cNvPicPr>
            <a:picLocks noChangeAspect="1"/>
          </p:cNvPicPr>
          <p:nvPr/>
        </p:nvPicPr>
        <p:blipFill>
          <a:blip r:embed="rId3">
            <a:duotone>
              <a:prstClr val="black"/>
              <a:srgbClr val="FF99FF">
                <a:tint val="45000"/>
                <a:satMod val="400000"/>
              </a:srgbClr>
            </a:duotone>
            <a:lum bright="-20000" contrast="40000"/>
          </a:blip>
          <a:stretch>
            <a:fillRect/>
          </a:stretch>
        </p:blipFill>
        <p:spPr>
          <a:xfrm>
            <a:off x="0" y="0"/>
            <a:ext cx="997921" cy="1000114"/>
          </a:xfrm>
          <a:prstGeom prst="ellipse">
            <a:avLst/>
          </a:prstGeom>
          <a:effectLst>
            <a:reflection blurRad="6350" stA="50000" endA="295" endPos="92000" dist="101600" dir="5400000" sy="-100000" algn="bl" rotWithShape="0"/>
          </a:effectLst>
        </p:spPr>
      </p:pic>
      <p:pic>
        <p:nvPicPr>
          <p:cNvPr id="6" name="5 Imagen" descr="Imagen8.png"/>
          <p:cNvPicPr>
            <a:picLocks noChangeAspect="1"/>
          </p:cNvPicPr>
          <p:nvPr/>
        </p:nvPicPr>
        <p:blipFill>
          <a:blip r:embed="rId3">
            <a:duotone>
              <a:prstClr val="black"/>
              <a:srgbClr val="FF99FF">
                <a:tint val="45000"/>
                <a:satMod val="400000"/>
              </a:srgbClr>
            </a:duotone>
            <a:lum bright="-20000" contrast="40000"/>
          </a:blip>
          <a:stretch>
            <a:fillRect/>
          </a:stretch>
        </p:blipFill>
        <p:spPr>
          <a:xfrm rot="5744034">
            <a:off x="8146079" y="0"/>
            <a:ext cx="997921" cy="1000114"/>
          </a:xfrm>
          <a:prstGeom prst="ellipse">
            <a:avLst/>
          </a:prstGeom>
          <a:effectLst>
            <a:reflection blurRad="6350" stA="50000" endA="295" endPos="92000" dist="101600" dir="5400000" sy="-100000" algn="bl" rotWithShape="0"/>
          </a:effectLst>
        </p:spPr>
      </p:pic>
      <p:pic>
        <p:nvPicPr>
          <p:cNvPr id="7" name="6 Imagen" descr="Imagen8.png"/>
          <p:cNvPicPr>
            <a:picLocks noChangeAspect="1"/>
          </p:cNvPicPr>
          <p:nvPr/>
        </p:nvPicPr>
        <p:blipFill>
          <a:blip r:embed="rId3">
            <a:duotone>
              <a:prstClr val="black"/>
              <a:srgbClr val="FF99FF">
                <a:tint val="45000"/>
                <a:satMod val="400000"/>
              </a:srgbClr>
            </a:duotone>
            <a:lum bright="-20000" contrast="40000"/>
          </a:blip>
          <a:stretch>
            <a:fillRect/>
          </a:stretch>
        </p:blipFill>
        <p:spPr>
          <a:xfrm>
            <a:off x="3500430" y="4143386"/>
            <a:ext cx="997921" cy="1000114"/>
          </a:xfrm>
          <a:prstGeom prst="ellipse">
            <a:avLst/>
          </a:prstGeom>
          <a:effectLst>
            <a:reflection blurRad="6350" stA="50000" endA="295" endPos="92000" dist="101600" dir="5400000" sy="-100000" algn="bl" rotWithShape="0"/>
          </a:effectLst>
        </p:spPr>
      </p:pic>
      <p:pic>
        <p:nvPicPr>
          <p:cNvPr id="8" name="7 Imagen" descr="Imagen8.png"/>
          <p:cNvPicPr>
            <a:picLocks noChangeAspect="1"/>
          </p:cNvPicPr>
          <p:nvPr/>
        </p:nvPicPr>
        <p:blipFill>
          <a:blip r:embed="rId3">
            <a:duotone>
              <a:prstClr val="black"/>
              <a:srgbClr val="FF99FF">
                <a:tint val="45000"/>
                <a:satMod val="400000"/>
              </a:srgbClr>
            </a:duotone>
            <a:lum bright="-20000" contrast="40000"/>
          </a:blip>
          <a:stretch>
            <a:fillRect/>
          </a:stretch>
        </p:blipFill>
        <p:spPr>
          <a:xfrm rot="5400000">
            <a:off x="4430220" y="4144483"/>
            <a:ext cx="997921" cy="1000114"/>
          </a:xfrm>
          <a:prstGeom prst="ellipse">
            <a:avLst/>
          </a:prstGeom>
          <a:effectLst>
            <a:reflection blurRad="6350" stA="50000" endA="295" endPos="92000" dist="101600" dir="5400000" sy="-100000" algn="bl" rotWithShape="0"/>
          </a:effectLst>
        </p:spPr>
      </p:pic>
      <p:pic>
        <p:nvPicPr>
          <p:cNvPr id="9" name="8 Imagen" descr="Imagen8.png"/>
          <p:cNvPicPr>
            <a:picLocks noChangeAspect="1"/>
          </p:cNvPicPr>
          <p:nvPr/>
        </p:nvPicPr>
        <p:blipFill>
          <a:blip r:embed="rId3">
            <a:duotone>
              <a:prstClr val="black"/>
              <a:srgbClr val="00B050">
                <a:tint val="45000"/>
                <a:satMod val="400000"/>
              </a:srgbClr>
            </a:duotone>
            <a:lum bright="-20000"/>
          </a:blip>
          <a:stretch>
            <a:fillRect/>
          </a:stretch>
        </p:blipFill>
        <p:spPr>
          <a:xfrm>
            <a:off x="1000100" y="428610"/>
            <a:ext cx="997921" cy="1000114"/>
          </a:xfrm>
          <a:prstGeom prst="ellipse">
            <a:avLst/>
          </a:prstGeom>
          <a:effectLst>
            <a:reflection blurRad="6350" stA="50000" endA="295" endPos="92000" dist="101600" dir="5400000" sy="-100000" algn="bl" rotWithShape="0"/>
          </a:effectLst>
        </p:spPr>
      </p:pic>
      <p:pic>
        <p:nvPicPr>
          <p:cNvPr id="10" name="9 Imagen" descr="Imagen8.png"/>
          <p:cNvPicPr>
            <a:picLocks noChangeAspect="1"/>
          </p:cNvPicPr>
          <p:nvPr/>
        </p:nvPicPr>
        <p:blipFill>
          <a:blip r:embed="rId3">
            <a:duotone>
              <a:schemeClr val="bg2">
                <a:shade val="45000"/>
                <a:satMod val="135000"/>
              </a:schemeClr>
              <a:prstClr val="white"/>
            </a:duotone>
            <a:lum bright="-20000" contrast="40000"/>
          </a:blip>
          <a:stretch>
            <a:fillRect/>
          </a:stretch>
        </p:blipFill>
        <p:spPr>
          <a:xfrm>
            <a:off x="1785918" y="1214428"/>
            <a:ext cx="997921" cy="1000114"/>
          </a:xfrm>
          <a:prstGeom prst="ellipse">
            <a:avLst/>
          </a:prstGeom>
          <a:effectLst>
            <a:reflection blurRad="6350" stA="50000" endA="295" endPos="92000" dist="101600" dir="5400000" sy="-100000" algn="bl" rotWithShape="0"/>
          </a:effectLst>
        </p:spPr>
      </p:pic>
      <p:pic>
        <p:nvPicPr>
          <p:cNvPr id="11" name="10 Imagen" descr="Imagen8.png"/>
          <p:cNvPicPr>
            <a:picLocks noChangeAspect="1"/>
          </p:cNvPicPr>
          <p:nvPr/>
        </p:nvPicPr>
        <p:blipFill>
          <a:blip r:embed="rId3">
            <a:duotone>
              <a:prstClr val="black"/>
              <a:srgbClr val="FF99FF">
                <a:tint val="45000"/>
                <a:satMod val="400000"/>
              </a:srgbClr>
            </a:duotone>
            <a:lum bright="-20000" contrast="40000"/>
          </a:blip>
          <a:stretch>
            <a:fillRect/>
          </a:stretch>
        </p:blipFill>
        <p:spPr>
          <a:xfrm>
            <a:off x="2571736" y="2000246"/>
            <a:ext cx="997921" cy="1000114"/>
          </a:xfrm>
          <a:prstGeom prst="ellipse">
            <a:avLst/>
          </a:prstGeom>
          <a:effectLst>
            <a:reflection blurRad="6350" stA="50000" endA="295" endPos="92000" dist="101600" dir="5400000" sy="-100000" algn="bl" rotWithShape="0"/>
          </a:effectLst>
        </p:spPr>
      </p:pic>
      <p:pic>
        <p:nvPicPr>
          <p:cNvPr id="12" name="11 Imagen" descr="Imagen8.png"/>
          <p:cNvPicPr>
            <a:picLocks noChangeAspect="1"/>
          </p:cNvPicPr>
          <p:nvPr/>
        </p:nvPicPr>
        <p:blipFill>
          <a:blip r:embed="rId3">
            <a:duotone>
              <a:schemeClr val="bg2">
                <a:shade val="45000"/>
                <a:satMod val="135000"/>
              </a:schemeClr>
              <a:prstClr val="white"/>
            </a:duotone>
            <a:lum bright="-20000" contrast="40000"/>
          </a:blip>
          <a:stretch>
            <a:fillRect/>
          </a:stretch>
        </p:blipFill>
        <p:spPr>
          <a:xfrm>
            <a:off x="3071802" y="3071816"/>
            <a:ext cx="997921" cy="1000114"/>
          </a:xfrm>
          <a:prstGeom prst="ellipse">
            <a:avLst/>
          </a:prstGeom>
          <a:effectLst>
            <a:reflection blurRad="6350" stA="50000" endA="295" endPos="92000" dist="101600" dir="5400000" sy="-100000" algn="bl" rotWithShape="0"/>
          </a:effectLst>
        </p:spPr>
      </p:pic>
      <p:pic>
        <p:nvPicPr>
          <p:cNvPr id="13" name="12 Imagen" descr="Imagen8.png"/>
          <p:cNvPicPr>
            <a:picLocks noChangeAspect="1"/>
          </p:cNvPicPr>
          <p:nvPr/>
        </p:nvPicPr>
        <p:blipFill>
          <a:blip r:embed="rId3">
            <a:duotone>
              <a:prstClr val="black"/>
              <a:srgbClr val="00B050">
                <a:tint val="45000"/>
                <a:satMod val="400000"/>
              </a:srgbClr>
            </a:duotone>
            <a:lum bright="-20000"/>
          </a:blip>
          <a:stretch>
            <a:fillRect/>
          </a:stretch>
        </p:blipFill>
        <p:spPr>
          <a:xfrm rot="5744034">
            <a:off x="7263651" y="617853"/>
            <a:ext cx="997921" cy="1000114"/>
          </a:xfrm>
          <a:prstGeom prst="ellipse">
            <a:avLst/>
          </a:prstGeom>
          <a:effectLst>
            <a:reflection blurRad="6350" stA="50000" endA="295" endPos="92000" dist="101600" dir="5400000" sy="-100000" algn="bl" rotWithShape="0"/>
          </a:effectLst>
        </p:spPr>
      </p:pic>
      <p:pic>
        <p:nvPicPr>
          <p:cNvPr id="14" name="13 Imagen" descr="Imagen8.png"/>
          <p:cNvPicPr>
            <a:picLocks noChangeAspect="1"/>
          </p:cNvPicPr>
          <p:nvPr/>
        </p:nvPicPr>
        <p:blipFill>
          <a:blip r:embed="rId3">
            <a:duotone>
              <a:schemeClr val="bg2">
                <a:shade val="45000"/>
                <a:satMod val="135000"/>
              </a:schemeClr>
              <a:prstClr val="white"/>
            </a:duotone>
            <a:lum bright="-20000" contrast="40000"/>
          </a:blip>
          <a:stretch>
            <a:fillRect/>
          </a:stretch>
        </p:blipFill>
        <p:spPr>
          <a:xfrm rot="5744034">
            <a:off x="6477833" y="1260795"/>
            <a:ext cx="997921" cy="1000114"/>
          </a:xfrm>
          <a:prstGeom prst="ellipse">
            <a:avLst/>
          </a:prstGeom>
          <a:effectLst>
            <a:reflection blurRad="6350" stA="50000" endA="295" endPos="92000" dist="101600" dir="5400000" sy="-100000" algn="bl" rotWithShape="0"/>
          </a:effectLst>
        </p:spPr>
      </p:pic>
      <p:pic>
        <p:nvPicPr>
          <p:cNvPr id="15" name="14 Imagen" descr="Imagen8.png"/>
          <p:cNvPicPr>
            <a:picLocks noChangeAspect="1"/>
          </p:cNvPicPr>
          <p:nvPr/>
        </p:nvPicPr>
        <p:blipFill>
          <a:blip r:embed="rId3">
            <a:duotone>
              <a:prstClr val="black"/>
              <a:srgbClr val="FF99FF">
                <a:tint val="45000"/>
                <a:satMod val="400000"/>
              </a:srgbClr>
            </a:duotone>
            <a:lum bright="-20000" contrast="40000"/>
          </a:blip>
          <a:stretch>
            <a:fillRect/>
          </a:stretch>
        </p:blipFill>
        <p:spPr>
          <a:xfrm rot="5744034">
            <a:off x="5692015" y="2046614"/>
            <a:ext cx="997921" cy="1000114"/>
          </a:xfrm>
          <a:prstGeom prst="ellipse">
            <a:avLst/>
          </a:prstGeom>
          <a:effectLst>
            <a:reflection blurRad="6350" stA="50000" endA="295" endPos="92000" dist="101600" dir="5400000" sy="-100000" algn="bl" rotWithShape="0"/>
          </a:effectLst>
        </p:spPr>
      </p:pic>
      <p:pic>
        <p:nvPicPr>
          <p:cNvPr id="16" name="15 Imagen" descr="Imagen8.png"/>
          <p:cNvPicPr>
            <a:picLocks noChangeAspect="1"/>
          </p:cNvPicPr>
          <p:nvPr/>
        </p:nvPicPr>
        <p:blipFill>
          <a:blip r:embed="rId3">
            <a:duotone>
              <a:schemeClr val="bg2">
                <a:shade val="45000"/>
                <a:satMod val="135000"/>
              </a:schemeClr>
              <a:prstClr val="white"/>
            </a:duotone>
            <a:lum bright="-20000" contrast="40000"/>
          </a:blip>
          <a:stretch>
            <a:fillRect/>
          </a:stretch>
        </p:blipFill>
        <p:spPr>
          <a:xfrm rot="5744034">
            <a:off x="5049073" y="3046745"/>
            <a:ext cx="997921" cy="1000114"/>
          </a:xfrm>
          <a:prstGeom prst="ellipse">
            <a:avLst/>
          </a:prstGeom>
          <a:effectLst>
            <a:reflection blurRad="6350" stA="50000" endA="295" endPos="92000" dist="101600" dir="5400000" sy="-100000" algn="bl" rotWithShape="0"/>
          </a:effectLst>
        </p:spPr>
      </p:pic>
      <p:sp>
        <p:nvSpPr>
          <p:cNvPr id="17" name="16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6"/>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1+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1+ppt_w/2"/>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0-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0-ppt_w/2"/>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0-ppt_w/2"/>
                                          </p:val>
                                        </p:tav>
                                      </p:tavLst>
                                    </p:anim>
                                    <p:anim calcmode="lin" valueType="num">
                                      <p:cBhvr additive="base">
                                        <p:cTn id="118" dur="2000"/>
                                        <p:tgtEl>
                                          <p:spTgt spid="14"/>
                                        </p:tgtEl>
                                        <p:attrNameLst>
                                          <p:attrName>ppt_y</p:attrName>
                                        </p:attrNameLst>
                                      </p:cBhvr>
                                      <p:tavLst>
                                        <p:tav tm="0">
                                          <p:val>
                                            <p:strVal val="ppt_y"/>
                                          </p:val>
                                        </p:tav>
                                        <p:tav tm="100000">
                                          <p:val>
                                            <p:strVal val="1+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0-ppt_w/2"/>
                                          </p:val>
                                        </p:tav>
                                      </p:tavLst>
                                    </p:anim>
                                    <p:anim calcmode="lin" valueType="num">
                                      <p:cBhvr additive="base">
                                        <p:cTn id="122" dur="2000"/>
                                        <p:tgtEl>
                                          <p:spTgt spid="15"/>
                                        </p:tgtEl>
                                        <p:attrNameLst>
                                          <p:attrName>ppt_y</p:attrName>
                                        </p:attrNameLst>
                                      </p:cBhvr>
                                      <p:tavLst>
                                        <p:tav tm="0">
                                          <p:val>
                                            <p:strVal val="ppt_y"/>
                                          </p:val>
                                        </p:tav>
                                        <p:tav tm="100000">
                                          <p:val>
                                            <p:strVal val="1+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1+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1"/>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2"/>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3"/>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4"/>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5"/>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6"/>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D1DFF"/>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tapeta-bukiet-chabrow-w-koszyczk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01e70e4ab30c346e2b9d97faab218375-vector-de-cabeza-de-girasol-plano-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3667263" y="1"/>
            <a:ext cx="928676" cy="928676"/>
          </a:xfrm>
          <a:prstGeom prst="rect">
            <a:avLst/>
          </a:prstGeom>
          <a:effectLst>
            <a:reflection blurRad="6350" stA="50000" endA="295" endPos="92000" dist="101600" dir="5400000" sy="-100000" algn="bl" rotWithShape="0"/>
          </a:effectLst>
        </p:spPr>
      </p:pic>
      <p:pic>
        <p:nvPicPr>
          <p:cNvPr id="5" name="4 Imagen" descr="01e70e4ab30c346e2b9d97faab218375-vector-de-cabeza-de-girasol-plano-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4572000" y="0"/>
            <a:ext cx="928676" cy="928676"/>
          </a:xfrm>
          <a:prstGeom prst="rect">
            <a:avLst/>
          </a:prstGeom>
          <a:effectLst>
            <a:reflection blurRad="6350" stA="50000" endA="295" endPos="92000" dist="101600" dir="5400000" sy="-100000" algn="bl" rotWithShape="0"/>
          </a:effectLst>
        </p:spPr>
      </p:pic>
      <p:pic>
        <p:nvPicPr>
          <p:cNvPr id="6" name="5 Imagen" descr="01e70e4ab30c346e2b9d97faab218375-vector-de-cabeza-de-girasol-plano-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3667263" y="857239"/>
            <a:ext cx="928676" cy="928676"/>
          </a:xfrm>
          <a:prstGeom prst="rect">
            <a:avLst/>
          </a:prstGeom>
          <a:effectLst>
            <a:reflection blurRad="6350" stA="50000" endA="295" endPos="92000" dist="101600" dir="5400000" sy="-100000" algn="bl" rotWithShape="0"/>
          </a:effectLst>
        </p:spPr>
      </p:pic>
      <p:pic>
        <p:nvPicPr>
          <p:cNvPr id="7" name="6 Imagen" descr="01e70e4ab30c346e2b9d97faab218375-vector-de-cabeza-de-girasol-plano-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4572000" y="857238"/>
            <a:ext cx="928676" cy="928676"/>
          </a:xfrm>
          <a:prstGeom prst="rect">
            <a:avLst/>
          </a:prstGeom>
          <a:effectLst>
            <a:reflection blurRad="6350" stA="50000" endA="295" endPos="92000" dist="101600" dir="5400000" sy="-100000" algn="bl" rotWithShape="0"/>
          </a:effectLst>
        </p:spPr>
      </p:pic>
      <p:pic>
        <p:nvPicPr>
          <p:cNvPr id="8" name="7 Imagen" descr="01e70e4ab30c346e2b9d97faab218375-vector-de-cabeza-de-girasol-plano-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3667263" y="1714513"/>
            <a:ext cx="928676" cy="928676"/>
          </a:xfrm>
          <a:prstGeom prst="rect">
            <a:avLst/>
          </a:prstGeom>
          <a:effectLst>
            <a:reflection blurRad="6350" stA="50000" endA="295" endPos="92000" dist="101600" dir="5400000" sy="-100000" algn="bl" rotWithShape="0"/>
          </a:effectLst>
        </p:spPr>
      </p:pic>
      <p:pic>
        <p:nvPicPr>
          <p:cNvPr id="9" name="8 Imagen" descr="01e70e4ab30c346e2b9d97faab218375-vector-de-cabeza-de-girasol-plano-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4572000" y="1714512"/>
            <a:ext cx="928676" cy="928676"/>
          </a:xfrm>
          <a:prstGeom prst="rect">
            <a:avLst/>
          </a:prstGeom>
          <a:effectLst>
            <a:reflection blurRad="6350" stA="50000" endA="295" endPos="92000" dist="101600" dir="5400000" sy="-100000" algn="bl" rotWithShape="0"/>
          </a:effectLst>
        </p:spPr>
      </p:pic>
      <p:pic>
        <p:nvPicPr>
          <p:cNvPr id="10" name="9 Imagen" descr="01e70e4ab30c346e2b9d97faab218375-vector-de-cabeza-de-girasol-plano-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3667263" y="2571751"/>
            <a:ext cx="928676" cy="928676"/>
          </a:xfrm>
          <a:prstGeom prst="rect">
            <a:avLst/>
          </a:prstGeom>
          <a:effectLst>
            <a:reflection blurRad="6350" stA="50000" endA="295" endPos="92000" dist="101600" dir="5400000" sy="-100000" algn="bl" rotWithShape="0"/>
          </a:effectLst>
        </p:spPr>
      </p:pic>
      <p:pic>
        <p:nvPicPr>
          <p:cNvPr id="11" name="10 Imagen" descr="01e70e4ab30c346e2b9d97faab218375-vector-de-cabeza-de-girasol-plano-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4572000" y="2571750"/>
            <a:ext cx="928676" cy="928676"/>
          </a:xfrm>
          <a:prstGeom prst="rect">
            <a:avLst/>
          </a:prstGeom>
          <a:effectLst>
            <a:reflection blurRad="6350" stA="50000" endA="295" endPos="92000" dist="101600" dir="5400000" sy="-100000" algn="bl" rotWithShape="0"/>
          </a:effectLst>
        </p:spPr>
      </p:pic>
      <p:pic>
        <p:nvPicPr>
          <p:cNvPr id="12" name="11 Imagen" descr="01e70e4ab30c346e2b9d97faab218375-vector-de-cabeza-de-girasol-plano-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3667263" y="3357587"/>
            <a:ext cx="928676" cy="928676"/>
          </a:xfrm>
          <a:prstGeom prst="rect">
            <a:avLst/>
          </a:prstGeom>
          <a:effectLst>
            <a:reflection blurRad="6350" stA="50000" endA="295" endPos="92000" dist="101600" dir="5400000" sy="-100000" algn="bl" rotWithShape="0"/>
          </a:effectLst>
        </p:spPr>
      </p:pic>
      <p:pic>
        <p:nvPicPr>
          <p:cNvPr id="13" name="12 Imagen" descr="01e70e4ab30c346e2b9d97faab218375-vector-de-cabeza-de-girasol-plano-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4572000" y="3357586"/>
            <a:ext cx="928676" cy="928676"/>
          </a:xfrm>
          <a:prstGeom prst="rect">
            <a:avLst/>
          </a:prstGeom>
          <a:effectLst>
            <a:reflection blurRad="6350" stA="50000" endA="295" endPos="92000" dist="101600" dir="5400000" sy="-100000" algn="bl" rotWithShape="0"/>
          </a:effectLst>
        </p:spPr>
      </p:pic>
      <p:pic>
        <p:nvPicPr>
          <p:cNvPr id="14" name="13 Imagen" descr="01e70e4ab30c346e2b9d97faab218375-vector-de-cabeza-de-girasol-plano-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3667263" y="4214825"/>
            <a:ext cx="928676" cy="928676"/>
          </a:xfrm>
          <a:prstGeom prst="rect">
            <a:avLst/>
          </a:prstGeom>
          <a:effectLst>
            <a:reflection blurRad="6350" stA="50000" endA="295" endPos="92000" dist="101600" dir="5400000" sy="-100000" algn="bl" rotWithShape="0"/>
          </a:effectLst>
        </p:spPr>
      </p:pic>
      <p:pic>
        <p:nvPicPr>
          <p:cNvPr id="15" name="14 Imagen" descr="01e70e4ab30c346e2b9d97faab218375-vector-de-cabeza-de-girasol-plano-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4572000" y="4214824"/>
            <a:ext cx="928676" cy="928676"/>
          </a:xfrm>
          <a:prstGeom prst="rect">
            <a:avLst/>
          </a:prstGeom>
          <a:effectLst>
            <a:reflection blurRad="6350" stA="50000" endA="295" endPos="92000" dist="101600" dir="5400000" sy="-100000" algn="bl" rotWithShape="0"/>
          </a:effectLst>
        </p:spPr>
      </p:pic>
      <p:sp>
        <p:nvSpPr>
          <p:cNvPr id="16" name="15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3"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3"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3"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3"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3"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1+ppt_w/2"/>
                                          </p:val>
                                        </p:tav>
                                      </p:tavLst>
                                    </p:anim>
                                    <p:anim calcmode="lin" valueType="num">
                                      <p:cBhvr additive="base">
                                        <p:cTn id="98" dur="2000"/>
                                        <p:tgtEl>
                                          <p:spTgt spid="12"/>
                                        </p:tgtEl>
                                        <p:attrNameLst>
                                          <p:attrName>ppt_y</p:attrName>
                                        </p:attrNameLst>
                                      </p:cBhvr>
                                      <p:tavLst>
                                        <p:tav tm="0">
                                          <p:val>
                                            <p:strVal val="ppt_y"/>
                                          </p:val>
                                        </p:tav>
                                        <p:tav tm="100000">
                                          <p:val>
                                            <p:strVal val="0-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3" fill="hold"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1+ppt_w/2"/>
                                          </p:val>
                                        </p:tav>
                                      </p:tavLst>
                                    </p:anim>
                                    <p:anim calcmode="lin" valueType="num">
                                      <p:cBhvr additive="base">
                                        <p:cTn id="102" dur="2000"/>
                                        <p:tgtEl>
                                          <p:spTgt spid="14"/>
                                        </p:tgtEl>
                                        <p:attrNameLst>
                                          <p:attrName>ppt_y</p:attrName>
                                        </p:attrNameLst>
                                      </p:cBhvr>
                                      <p:tavLst>
                                        <p:tav tm="0">
                                          <p:val>
                                            <p:strVal val="ppt_y"/>
                                          </p:val>
                                        </p:tav>
                                        <p:tav tm="100000">
                                          <p:val>
                                            <p:strVal val="0-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0-ppt_w/2"/>
                                          </p:val>
                                        </p:tav>
                                      </p:tavLst>
                                    </p:anim>
                                    <p:anim calcmode="lin" valueType="num">
                                      <p:cBhvr additive="base">
                                        <p:cTn id="106" dur="2000"/>
                                        <p:tgtEl>
                                          <p:spTgt spid="5"/>
                                        </p:tgtEl>
                                        <p:attrNameLst>
                                          <p:attrName>ppt_y</p:attrName>
                                        </p:attrNameLst>
                                      </p:cBhvr>
                                      <p:tavLst>
                                        <p:tav tm="0">
                                          <p:val>
                                            <p:strVal val="ppt_y"/>
                                          </p:val>
                                        </p:tav>
                                        <p:tav tm="100000">
                                          <p:val>
                                            <p:strVal val="0-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0-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0-ppt_w/2"/>
                                          </p:val>
                                        </p:tav>
                                      </p:tavLst>
                                    </p:anim>
                                    <p:anim calcmode="lin" valueType="num">
                                      <p:cBhvr additive="base">
                                        <p:cTn id="114" dur="2000"/>
                                        <p:tgtEl>
                                          <p:spTgt spid="9"/>
                                        </p:tgtEl>
                                        <p:attrNameLst>
                                          <p:attrName>ppt_y</p:attrName>
                                        </p:attrNameLst>
                                      </p:cBhvr>
                                      <p:tavLst>
                                        <p:tav tm="0">
                                          <p:val>
                                            <p:strVal val="ppt_y"/>
                                          </p:val>
                                        </p:tav>
                                        <p:tav tm="100000">
                                          <p:val>
                                            <p:strVal val="0-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9"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0-ppt_w/2"/>
                                          </p:val>
                                        </p:tav>
                                      </p:tavLst>
                                    </p:anim>
                                    <p:anim calcmode="lin" valueType="num">
                                      <p:cBhvr additive="base">
                                        <p:cTn id="118" dur="2000"/>
                                        <p:tgtEl>
                                          <p:spTgt spid="11"/>
                                        </p:tgtEl>
                                        <p:attrNameLst>
                                          <p:attrName>ppt_y</p:attrName>
                                        </p:attrNameLst>
                                      </p:cBhvr>
                                      <p:tavLst>
                                        <p:tav tm="0">
                                          <p:val>
                                            <p:strVal val="ppt_y"/>
                                          </p:val>
                                        </p:tav>
                                        <p:tav tm="100000">
                                          <p:val>
                                            <p:strVal val="0-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0-ppt_w/2"/>
                                          </p:val>
                                        </p:tav>
                                      </p:tavLst>
                                    </p:anim>
                                    <p:anim calcmode="lin" valueType="num">
                                      <p:cBhvr additive="base">
                                        <p:cTn id="122" dur="2000"/>
                                        <p:tgtEl>
                                          <p:spTgt spid="13"/>
                                        </p:tgtEl>
                                        <p:attrNameLst>
                                          <p:attrName>ppt_y</p:attrName>
                                        </p:attrNameLst>
                                      </p:cBhvr>
                                      <p:tavLst>
                                        <p:tav tm="0">
                                          <p:val>
                                            <p:strVal val="ppt_y"/>
                                          </p:val>
                                        </p:tav>
                                        <p:tav tm="100000">
                                          <p:val>
                                            <p:strVal val="0-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0-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4"/>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1"/>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17" presetClass="entr" presetSubtype="4"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A489C"/>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3" name="2 Imagen" descr="fa7c2ec7.pn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2357422" y="1643056"/>
            <a:ext cx="4572032" cy="1754326"/>
          </a:xfrm>
          <a:prstGeom prst="rect">
            <a:avLst/>
          </a:prstGeom>
          <a:noFill/>
        </p:spPr>
        <p:txBody>
          <a:bodyPr wrap="square" rtlCol="0">
            <a:spAutoFit/>
          </a:bodyPr>
          <a:lstStyle/>
          <a:p>
            <a:pPr algn="ctr"/>
            <a:r>
              <a:rPr lang="es-PE" b="1" dirty="0" smtClean="0">
                <a:solidFill>
                  <a:srgbClr val="7030A0"/>
                </a:solidFill>
              </a:rPr>
              <a:t>Si asumes el reto durante 24 horas, querrás extenderlo durante 24 horas más, bien sea porque te fue imposible llevarlo a cabo o porque te sientas mucho mejor que tu estado anímico habitual y cualquiera de las dos cosas, representa una mejor versión de ti…</a:t>
            </a:r>
          </a:p>
          <a:p>
            <a:pPr algn="ctr"/>
            <a:endParaRPr lang="es-PE" b="1" dirty="0">
              <a:solidFill>
                <a:srgbClr val="7030A0"/>
              </a:solidFill>
            </a:endParaRPr>
          </a:p>
        </p:txBody>
      </p:sp>
      <p:sp>
        <p:nvSpPr>
          <p:cNvPr id="5" name="4 Rectángulo"/>
          <p:cNvSpPr/>
          <p:nvPr/>
        </p:nvSpPr>
        <p:spPr>
          <a:xfrm>
            <a:off x="-285784" y="-357208"/>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F2795"/>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tapeta-bukiet-pachnacego-groszku-na-deska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fC5Nbkh5IIAwMogvDzFxDbKuL0.png"/>
          <p:cNvPicPr>
            <a:picLocks noChangeAspect="1"/>
          </p:cNvPicPr>
          <p:nvPr/>
        </p:nvPicPr>
        <p:blipFill>
          <a:blip r:embed="rId3" cstate="print">
            <a:duotone>
              <a:prstClr val="black"/>
              <a:srgbClr val="AF2795">
                <a:tint val="45000"/>
                <a:satMod val="400000"/>
              </a:srgbClr>
            </a:duotone>
            <a:lum contrast="40000"/>
          </a:blip>
          <a:stretch>
            <a:fillRect/>
          </a:stretch>
        </p:blipFill>
        <p:spPr>
          <a:xfrm>
            <a:off x="0" y="1571840"/>
            <a:ext cx="1071538" cy="1071538"/>
          </a:xfrm>
          <a:prstGeom prst="rect">
            <a:avLst/>
          </a:prstGeom>
        </p:spPr>
      </p:pic>
      <p:pic>
        <p:nvPicPr>
          <p:cNvPr id="4" name="3 Imagen" descr="efC5Nbkh5IIAwMogvDzFxDbKuL0.png"/>
          <p:cNvPicPr>
            <a:picLocks noChangeAspect="1"/>
          </p:cNvPicPr>
          <p:nvPr/>
        </p:nvPicPr>
        <p:blipFill>
          <a:blip r:embed="rId3" cstate="print">
            <a:duotone>
              <a:prstClr val="black"/>
              <a:srgbClr val="AF2795">
                <a:tint val="45000"/>
                <a:satMod val="400000"/>
              </a:srgbClr>
            </a:duotone>
            <a:lum contrast="40000"/>
          </a:blip>
          <a:stretch>
            <a:fillRect/>
          </a:stretch>
        </p:blipFill>
        <p:spPr>
          <a:xfrm>
            <a:off x="0" y="2714626"/>
            <a:ext cx="1071538" cy="1071538"/>
          </a:xfrm>
          <a:prstGeom prst="rect">
            <a:avLst/>
          </a:prstGeom>
        </p:spPr>
      </p:pic>
      <p:pic>
        <p:nvPicPr>
          <p:cNvPr id="5" name="4 Imagen" descr="efC5Nbkh5IIAwMogvDzFxDbKuL0.png"/>
          <p:cNvPicPr>
            <a:picLocks noChangeAspect="1"/>
          </p:cNvPicPr>
          <p:nvPr/>
        </p:nvPicPr>
        <p:blipFill>
          <a:blip r:embed="rId3" cstate="print">
            <a:duotone>
              <a:prstClr val="black"/>
              <a:srgbClr val="D9C3A5">
                <a:tint val="50000"/>
                <a:satMod val="180000"/>
              </a:srgbClr>
            </a:duotone>
            <a:lum contrast="20000"/>
          </a:blip>
          <a:stretch>
            <a:fillRect/>
          </a:stretch>
        </p:blipFill>
        <p:spPr>
          <a:xfrm>
            <a:off x="1071538" y="1571840"/>
            <a:ext cx="1071538" cy="1071538"/>
          </a:xfrm>
          <a:prstGeom prst="rect">
            <a:avLst/>
          </a:prstGeom>
        </p:spPr>
      </p:pic>
      <p:pic>
        <p:nvPicPr>
          <p:cNvPr id="6" name="5 Imagen" descr="efC5Nbkh5IIAwMogvDzFxDbKuL0.png"/>
          <p:cNvPicPr>
            <a:picLocks noChangeAspect="1"/>
          </p:cNvPicPr>
          <p:nvPr/>
        </p:nvPicPr>
        <p:blipFill>
          <a:blip r:embed="rId3" cstate="print">
            <a:duotone>
              <a:prstClr val="black"/>
              <a:srgbClr val="D9C3A5">
                <a:tint val="50000"/>
                <a:satMod val="180000"/>
              </a:srgbClr>
            </a:duotone>
            <a:lum contrast="20000"/>
          </a:blip>
          <a:stretch>
            <a:fillRect/>
          </a:stretch>
        </p:blipFill>
        <p:spPr>
          <a:xfrm>
            <a:off x="1071538" y="2714626"/>
            <a:ext cx="1071538" cy="1071538"/>
          </a:xfrm>
          <a:prstGeom prst="rect">
            <a:avLst/>
          </a:prstGeom>
        </p:spPr>
      </p:pic>
      <p:pic>
        <p:nvPicPr>
          <p:cNvPr id="7" name="6 Imagen" descr="efC5Nbkh5IIAwMogvDzFxDbKuL0.png"/>
          <p:cNvPicPr>
            <a:picLocks noChangeAspect="1"/>
          </p:cNvPicPr>
          <p:nvPr/>
        </p:nvPicPr>
        <p:blipFill>
          <a:blip r:embed="rId3" cstate="print">
            <a:duotone>
              <a:prstClr val="black"/>
              <a:srgbClr val="AF2795">
                <a:tint val="45000"/>
                <a:satMod val="400000"/>
              </a:srgbClr>
            </a:duotone>
            <a:lum contrast="40000"/>
          </a:blip>
          <a:stretch>
            <a:fillRect/>
          </a:stretch>
        </p:blipFill>
        <p:spPr>
          <a:xfrm>
            <a:off x="2214546" y="1571840"/>
            <a:ext cx="1071538" cy="1071538"/>
          </a:xfrm>
          <a:prstGeom prst="rect">
            <a:avLst/>
          </a:prstGeom>
        </p:spPr>
      </p:pic>
      <p:pic>
        <p:nvPicPr>
          <p:cNvPr id="8" name="7 Imagen" descr="efC5Nbkh5IIAwMogvDzFxDbKuL0.png"/>
          <p:cNvPicPr>
            <a:picLocks noChangeAspect="1"/>
          </p:cNvPicPr>
          <p:nvPr/>
        </p:nvPicPr>
        <p:blipFill>
          <a:blip r:embed="rId3" cstate="print">
            <a:duotone>
              <a:prstClr val="black"/>
              <a:srgbClr val="AF2795">
                <a:tint val="45000"/>
                <a:satMod val="400000"/>
              </a:srgbClr>
            </a:duotone>
            <a:lum contrast="40000"/>
          </a:blip>
          <a:stretch>
            <a:fillRect/>
          </a:stretch>
        </p:blipFill>
        <p:spPr>
          <a:xfrm>
            <a:off x="2214546" y="2714626"/>
            <a:ext cx="1071538" cy="1071538"/>
          </a:xfrm>
          <a:prstGeom prst="rect">
            <a:avLst/>
          </a:prstGeom>
        </p:spPr>
      </p:pic>
      <p:pic>
        <p:nvPicPr>
          <p:cNvPr id="9" name="8 Imagen" descr="efC5Nbkh5IIAwMogvDzFxDbKuL0.png"/>
          <p:cNvPicPr>
            <a:picLocks noChangeAspect="1"/>
          </p:cNvPicPr>
          <p:nvPr/>
        </p:nvPicPr>
        <p:blipFill>
          <a:blip r:embed="rId3" cstate="print">
            <a:duotone>
              <a:prstClr val="black"/>
              <a:srgbClr val="D9C3A5">
                <a:tint val="50000"/>
                <a:satMod val="180000"/>
              </a:srgbClr>
            </a:duotone>
            <a:lum contrast="20000"/>
          </a:blip>
          <a:stretch>
            <a:fillRect/>
          </a:stretch>
        </p:blipFill>
        <p:spPr>
          <a:xfrm>
            <a:off x="3286116" y="1571840"/>
            <a:ext cx="1071538" cy="1071538"/>
          </a:xfrm>
          <a:prstGeom prst="rect">
            <a:avLst/>
          </a:prstGeom>
        </p:spPr>
      </p:pic>
      <p:pic>
        <p:nvPicPr>
          <p:cNvPr id="10" name="9 Imagen" descr="efC5Nbkh5IIAwMogvDzFxDbKuL0.png"/>
          <p:cNvPicPr>
            <a:picLocks noChangeAspect="1"/>
          </p:cNvPicPr>
          <p:nvPr/>
        </p:nvPicPr>
        <p:blipFill>
          <a:blip r:embed="rId3" cstate="print">
            <a:duotone>
              <a:prstClr val="black"/>
              <a:srgbClr val="D9C3A5">
                <a:tint val="50000"/>
                <a:satMod val="180000"/>
              </a:srgbClr>
            </a:duotone>
            <a:lum contrast="20000"/>
          </a:blip>
          <a:stretch>
            <a:fillRect/>
          </a:stretch>
        </p:blipFill>
        <p:spPr>
          <a:xfrm>
            <a:off x="3286116" y="2714626"/>
            <a:ext cx="1071538" cy="1071538"/>
          </a:xfrm>
          <a:prstGeom prst="rect">
            <a:avLst/>
          </a:prstGeom>
        </p:spPr>
      </p:pic>
      <p:pic>
        <p:nvPicPr>
          <p:cNvPr id="11" name="10 Imagen" descr="efC5Nbkh5IIAwMogvDzFxDbKuL0.png"/>
          <p:cNvPicPr>
            <a:picLocks noChangeAspect="1"/>
          </p:cNvPicPr>
          <p:nvPr/>
        </p:nvPicPr>
        <p:blipFill>
          <a:blip r:embed="rId3" cstate="print">
            <a:duotone>
              <a:prstClr val="black"/>
              <a:srgbClr val="AF2795">
                <a:tint val="45000"/>
                <a:satMod val="400000"/>
              </a:srgbClr>
            </a:duotone>
            <a:lum contrast="40000"/>
          </a:blip>
          <a:stretch>
            <a:fillRect/>
          </a:stretch>
        </p:blipFill>
        <p:spPr>
          <a:xfrm>
            <a:off x="4500562" y="1571840"/>
            <a:ext cx="1071538" cy="1071538"/>
          </a:xfrm>
          <a:prstGeom prst="rect">
            <a:avLst/>
          </a:prstGeom>
        </p:spPr>
      </p:pic>
      <p:pic>
        <p:nvPicPr>
          <p:cNvPr id="12" name="11 Imagen" descr="efC5Nbkh5IIAwMogvDzFxDbKuL0.png"/>
          <p:cNvPicPr>
            <a:picLocks noChangeAspect="1"/>
          </p:cNvPicPr>
          <p:nvPr/>
        </p:nvPicPr>
        <p:blipFill>
          <a:blip r:embed="rId3" cstate="print">
            <a:duotone>
              <a:prstClr val="black"/>
              <a:srgbClr val="AF2795">
                <a:tint val="45000"/>
                <a:satMod val="400000"/>
              </a:srgbClr>
            </a:duotone>
            <a:lum contrast="40000"/>
          </a:blip>
          <a:stretch>
            <a:fillRect/>
          </a:stretch>
        </p:blipFill>
        <p:spPr>
          <a:xfrm>
            <a:off x="4500562" y="2714626"/>
            <a:ext cx="1071538" cy="1071538"/>
          </a:xfrm>
          <a:prstGeom prst="rect">
            <a:avLst/>
          </a:prstGeom>
        </p:spPr>
      </p:pic>
      <p:pic>
        <p:nvPicPr>
          <p:cNvPr id="13" name="12 Imagen" descr="efC5Nbkh5IIAwMogvDzFxDbKuL0.png"/>
          <p:cNvPicPr>
            <a:picLocks noChangeAspect="1"/>
          </p:cNvPicPr>
          <p:nvPr/>
        </p:nvPicPr>
        <p:blipFill>
          <a:blip r:embed="rId3" cstate="print">
            <a:duotone>
              <a:prstClr val="black"/>
              <a:srgbClr val="D9C3A5">
                <a:tint val="50000"/>
                <a:satMod val="180000"/>
              </a:srgbClr>
            </a:duotone>
            <a:lum contrast="20000"/>
          </a:blip>
          <a:stretch>
            <a:fillRect/>
          </a:stretch>
        </p:blipFill>
        <p:spPr>
          <a:xfrm>
            <a:off x="5715008" y="1571840"/>
            <a:ext cx="1071538" cy="1071538"/>
          </a:xfrm>
          <a:prstGeom prst="rect">
            <a:avLst/>
          </a:prstGeom>
        </p:spPr>
      </p:pic>
      <p:pic>
        <p:nvPicPr>
          <p:cNvPr id="14" name="13 Imagen" descr="efC5Nbkh5IIAwMogvDzFxDbKuL0.png"/>
          <p:cNvPicPr>
            <a:picLocks noChangeAspect="1"/>
          </p:cNvPicPr>
          <p:nvPr/>
        </p:nvPicPr>
        <p:blipFill>
          <a:blip r:embed="rId3" cstate="print">
            <a:duotone>
              <a:prstClr val="black"/>
              <a:srgbClr val="D9C3A5">
                <a:tint val="50000"/>
                <a:satMod val="180000"/>
              </a:srgbClr>
            </a:duotone>
            <a:lum contrast="20000"/>
          </a:blip>
          <a:stretch>
            <a:fillRect/>
          </a:stretch>
        </p:blipFill>
        <p:spPr>
          <a:xfrm>
            <a:off x="5715008" y="2714626"/>
            <a:ext cx="1071538" cy="1071538"/>
          </a:xfrm>
          <a:prstGeom prst="rect">
            <a:avLst/>
          </a:prstGeom>
        </p:spPr>
      </p:pic>
      <p:pic>
        <p:nvPicPr>
          <p:cNvPr id="15" name="14 Imagen" descr="efC5Nbkh5IIAwMogvDzFxDbKuL0.png"/>
          <p:cNvPicPr>
            <a:picLocks noChangeAspect="1"/>
          </p:cNvPicPr>
          <p:nvPr/>
        </p:nvPicPr>
        <p:blipFill>
          <a:blip r:embed="rId3" cstate="print">
            <a:duotone>
              <a:prstClr val="black"/>
              <a:srgbClr val="AF2795">
                <a:tint val="45000"/>
                <a:satMod val="400000"/>
              </a:srgbClr>
            </a:duotone>
            <a:lum contrast="40000"/>
          </a:blip>
          <a:stretch>
            <a:fillRect/>
          </a:stretch>
        </p:blipFill>
        <p:spPr>
          <a:xfrm>
            <a:off x="6858016" y="1500402"/>
            <a:ext cx="1071538" cy="1071538"/>
          </a:xfrm>
          <a:prstGeom prst="rect">
            <a:avLst/>
          </a:prstGeom>
        </p:spPr>
      </p:pic>
      <p:pic>
        <p:nvPicPr>
          <p:cNvPr id="16" name="15 Imagen" descr="efC5Nbkh5IIAwMogvDzFxDbKuL0.png"/>
          <p:cNvPicPr>
            <a:picLocks noChangeAspect="1"/>
          </p:cNvPicPr>
          <p:nvPr/>
        </p:nvPicPr>
        <p:blipFill>
          <a:blip r:embed="rId3" cstate="print">
            <a:duotone>
              <a:prstClr val="black"/>
              <a:srgbClr val="AF2795">
                <a:tint val="45000"/>
                <a:satMod val="400000"/>
              </a:srgbClr>
            </a:duotone>
            <a:lum contrast="40000"/>
          </a:blip>
          <a:stretch>
            <a:fillRect/>
          </a:stretch>
        </p:blipFill>
        <p:spPr>
          <a:xfrm>
            <a:off x="6858016" y="2643188"/>
            <a:ext cx="1071538" cy="1071538"/>
          </a:xfrm>
          <a:prstGeom prst="rect">
            <a:avLst/>
          </a:prstGeom>
        </p:spPr>
      </p:pic>
      <p:pic>
        <p:nvPicPr>
          <p:cNvPr id="17" name="16 Imagen" descr="efC5Nbkh5IIAwMogvDzFxDbKuL0.png"/>
          <p:cNvPicPr>
            <a:picLocks noChangeAspect="1"/>
          </p:cNvPicPr>
          <p:nvPr/>
        </p:nvPicPr>
        <p:blipFill>
          <a:blip r:embed="rId3" cstate="print">
            <a:duotone>
              <a:prstClr val="black"/>
              <a:srgbClr val="D9C3A5">
                <a:tint val="50000"/>
                <a:satMod val="180000"/>
              </a:srgbClr>
            </a:duotone>
            <a:lum contrast="20000"/>
          </a:blip>
          <a:stretch>
            <a:fillRect/>
          </a:stretch>
        </p:blipFill>
        <p:spPr>
          <a:xfrm>
            <a:off x="8072462" y="1500402"/>
            <a:ext cx="1071538" cy="1071538"/>
          </a:xfrm>
          <a:prstGeom prst="rect">
            <a:avLst/>
          </a:prstGeom>
        </p:spPr>
      </p:pic>
      <p:pic>
        <p:nvPicPr>
          <p:cNvPr id="18" name="17 Imagen" descr="efC5Nbkh5IIAwMogvDzFxDbKuL0.png"/>
          <p:cNvPicPr>
            <a:picLocks noChangeAspect="1"/>
          </p:cNvPicPr>
          <p:nvPr/>
        </p:nvPicPr>
        <p:blipFill>
          <a:blip r:embed="rId3" cstate="print">
            <a:duotone>
              <a:prstClr val="black"/>
              <a:srgbClr val="D9C3A5">
                <a:tint val="50000"/>
                <a:satMod val="180000"/>
              </a:srgbClr>
            </a:duotone>
            <a:lum contrast="20000"/>
          </a:blip>
          <a:stretch>
            <a:fillRect/>
          </a:stretch>
        </p:blipFill>
        <p:spPr>
          <a:xfrm>
            <a:off x="8072462" y="2643188"/>
            <a:ext cx="1071538" cy="1071538"/>
          </a:xfrm>
          <a:prstGeom prst="rect">
            <a:avLst/>
          </a:prstGeom>
        </p:spPr>
      </p:pic>
      <p:sp>
        <p:nvSpPr>
          <p:cNvPr id="19" name="18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0-#ppt_w/2"/>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9"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0-ppt_w/2"/>
                                          </p:val>
                                        </p:tav>
                                      </p:tavLst>
                                    </p:anim>
                                    <p:anim calcmode="lin" valueType="num">
                                      <p:cBhvr additive="base">
                                        <p:cTn id="106" dur="2000"/>
                                        <p:tgtEl>
                                          <p:spTgt spid="3"/>
                                        </p:tgtEl>
                                        <p:attrNameLst>
                                          <p:attrName>ppt_y</p:attrName>
                                        </p:attrNameLst>
                                      </p:cBhvr>
                                      <p:tavLst>
                                        <p:tav tm="0">
                                          <p:val>
                                            <p:strVal val="ppt_y"/>
                                          </p:val>
                                        </p:tav>
                                        <p:tav tm="100000">
                                          <p:val>
                                            <p:strVal val="0-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0-ppt_w/2"/>
                                          </p:val>
                                        </p:tav>
                                      </p:tavLst>
                                    </p:anim>
                                    <p:anim calcmode="lin" valueType="num">
                                      <p:cBhvr additive="base">
                                        <p:cTn id="110" dur="2000"/>
                                        <p:tgtEl>
                                          <p:spTgt spid="5"/>
                                        </p:tgtEl>
                                        <p:attrNameLst>
                                          <p:attrName>ppt_y</p:attrName>
                                        </p:attrNameLst>
                                      </p:cBhvr>
                                      <p:tavLst>
                                        <p:tav tm="0">
                                          <p:val>
                                            <p:strVal val="ppt_y"/>
                                          </p:val>
                                        </p:tav>
                                        <p:tav tm="100000">
                                          <p:val>
                                            <p:strVal val="0-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0-ppt_w/2"/>
                                          </p:val>
                                        </p:tav>
                                      </p:tavLst>
                                    </p:anim>
                                    <p:anim calcmode="lin" valueType="num">
                                      <p:cBhvr additive="base">
                                        <p:cTn id="114" dur="2000"/>
                                        <p:tgtEl>
                                          <p:spTgt spid="7"/>
                                        </p:tgtEl>
                                        <p:attrNameLst>
                                          <p:attrName>ppt_y</p:attrName>
                                        </p:attrNameLst>
                                      </p:cBhvr>
                                      <p:tavLst>
                                        <p:tav tm="0">
                                          <p:val>
                                            <p:strVal val="ppt_y"/>
                                          </p:val>
                                        </p:tav>
                                        <p:tav tm="100000">
                                          <p:val>
                                            <p:strVal val="0-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9"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0-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0-ppt_w/2"/>
                                          </p:val>
                                        </p:tav>
                                      </p:tavLst>
                                    </p:anim>
                                    <p:anim calcmode="lin" valueType="num">
                                      <p:cBhvr additive="base">
                                        <p:cTn id="122" dur="2000"/>
                                        <p:tgtEl>
                                          <p:spTgt spid="11"/>
                                        </p:tgtEl>
                                        <p:attrNameLst>
                                          <p:attrName>ppt_y</p:attrName>
                                        </p:attrNameLst>
                                      </p:cBhvr>
                                      <p:tavLst>
                                        <p:tav tm="0">
                                          <p:val>
                                            <p:strVal val="ppt_y"/>
                                          </p:val>
                                        </p:tav>
                                        <p:tav tm="100000">
                                          <p:val>
                                            <p:strVal val="0-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0-ppt_w/2"/>
                                          </p:val>
                                        </p:tav>
                                      </p:tavLst>
                                    </p:anim>
                                    <p:anim calcmode="lin" valueType="num">
                                      <p:cBhvr additive="base">
                                        <p:cTn id="126" dur="2000"/>
                                        <p:tgtEl>
                                          <p:spTgt spid="13"/>
                                        </p:tgtEl>
                                        <p:attrNameLst>
                                          <p:attrName>ppt_y</p:attrName>
                                        </p:attrNameLst>
                                      </p:cBhvr>
                                      <p:tavLst>
                                        <p:tav tm="0">
                                          <p:val>
                                            <p:strVal val="ppt_y"/>
                                          </p:val>
                                        </p:tav>
                                        <p:tav tm="100000">
                                          <p:val>
                                            <p:strVal val="0-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0-ppt_w/2"/>
                                          </p:val>
                                        </p:tav>
                                      </p:tavLst>
                                    </p:anim>
                                    <p:anim calcmode="lin" valueType="num">
                                      <p:cBhvr additive="base">
                                        <p:cTn id="130" dur="2000"/>
                                        <p:tgtEl>
                                          <p:spTgt spid="15"/>
                                        </p:tgtEl>
                                        <p:attrNameLst>
                                          <p:attrName>ppt_y</p:attrName>
                                        </p:attrNameLst>
                                      </p:cBhvr>
                                      <p:tavLst>
                                        <p:tav tm="0">
                                          <p:val>
                                            <p:strVal val="ppt_y"/>
                                          </p:val>
                                        </p:tav>
                                        <p:tav tm="100000">
                                          <p:val>
                                            <p:strVal val="0-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0-ppt_w/2"/>
                                          </p:val>
                                        </p:tav>
                                      </p:tavLst>
                                    </p:anim>
                                    <p:anim calcmode="lin" valueType="num">
                                      <p:cBhvr additive="base">
                                        <p:cTn id="134" dur="2000"/>
                                        <p:tgtEl>
                                          <p:spTgt spid="17"/>
                                        </p:tgtEl>
                                        <p:attrNameLst>
                                          <p:attrName>ppt_y</p:attrName>
                                        </p:attrNameLst>
                                      </p:cBhvr>
                                      <p:tavLst>
                                        <p:tav tm="0">
                                          <p:val>
                                            <p:strVal val="ppt_y"/>
                                          </p:val>
                                        </p:tav>
                                        <p:tav tm="100000">
                                          <p:val>
                                            <p:strVal val="0-ppt_h/2"/>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0-ppt_w/2"/>
                                          </p:val>
                                        </p:tav>
                                      </p:tavLst>
                                    </p:anim>
                                    <p:anim calcmode="lin" valueType="num">
                                      <p:cBhvr additive="base">
                                        <p:cTn id="138" dur="2000"/>
                                        <p:tgtEl>
                                          <p:spTgt spid="4"/>
                                        </p:tgtEl>
                                        <p:attrNameLst>
                                          <p:attrName>ppt_y</p:attrName>
                                        </p:attrNameLst>
                                      </p:cBhvr>
                                      <p:tavLst>
                                        <p:tav tm="0">
                                          <p:val>
                                            <p:strVal val="ppt_y"/>
                                          </p:val>
                                        </p:tav>
                                        <p:tav tm="100000">
                                          <p:val>
                                            <p:strVal val="1+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1+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1+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0-ppt_w/2"/>
                                          </p:val>
                                        </p:tav>
                                      </p:tavLst>
                                    </p:anim>
                                    <p:anim calcmode="lin" valueType="num">
                                      <p:cBhvr additive="base">
                                        <p:cTn id="150" dur="2000"/>
                                        <p:tgtEl>
                                          <p:spTgt spid="10"/>
                                        </p:tgtEl>
                                        <p:attrNameLst>
                                          <p:attrName>ppt_y</p:attrName>
                                        </p:attrNameLst>
                                      </p:cBhvr>
                                      <p:tavLst>
                                        <p:tav tm="0">
                                          <p:val>
                                            <p:strVal val="ppt_y"/>
                                          </p:val>
                                        </p:tav>
                                        <p:tav tm="100000">
                                          <p:val>
                                            <p:strVal val="1+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1+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1+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1"/>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7"/>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6"/>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Horizont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6600"/>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tapeta-bukiet-tulipanow-w-wodz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0" y="4214626"/>
            <a:ext cx="977762" cy="928874"/>
          </a:xfrm>
          <a:prstGeom prst="rect">
            <a:avLst/>
          </a:prstGeom>
        </p:spPr>
      </p:pic>
      <p:pic>
        <p:nvPicPr>
          <p:cNvPr id="6" name="5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4143372" y="1285866"/>
            <a:ext cx="977762" cy="928874"/>
          </a:xfrm>
          <a:prstGeom prst="rect">
            <a:avLst/>
          </a:prstGeom>
        </p:spPr>
      </p:pic>
      <p:pic>
        <p:nvPicPr>
          <p:cNvPr id="7" name="6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0" y="0"/>
            <a:ext cx="977762" cy="928874"/>
          </a:xfrm>
          <a:prstGeom prst="rect">
            <a:avLst/>
          </a:prstGeom>
        </p:spPr>
      </p:pic>
      <p:pic>
        <p:nvPicPr>
          <p:cNvPr id="8" name="7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8166238" y="1500180"/>
            <a:ext cx="977762" cy="928874"/>
          </a:xfrm>
          <a:prstGeom prst="rect">
            <a:avLst/>
          </a:prstGeom>
        </p:spPr>
      </p:pic>
      <p:pic>
        <p:nvPicPr>
          <p:cNvPr id="9" name="8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8166238" y="2571750"/>
            <a:ext cx="977762" cy="928874"/>
          </a:xfrm>
          <a:prstGeom prst="rect">
            <a:avLst/>
          </a:prstGeom>
        </p:spPr>
      </p:pic>
      <p:pic>
        <p:nvPicPr>
          <p:cNvPr id="10" name="9 Imagen" descr="geometry-153167_640.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1071538" y="428610"/>
            <a:ext cx="977762" cy="928874"/>
          </a:xfrm>
          <a:prstGeom prst="rect">
            <a:avLst/>
          </a:prstGeom>
        </p:spPr>
      </p:pic>
      <p:pic>
        <p:nvPicPr>
          <p:cNvPr id="11" name="10 Imagen" descr="geometry-153167_640.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1071538" y="3714758"/>
            <a:ext cx="977762" cy="928874"/>
          </a:xfrm>
          <a:prstGeom prst="rect">
            <a:avLst/>
          </a:prstGeom>
        </p:spPr>
      </p:pic>
      <p:pic>
        <p:nvPicPr>
          <p:cNvPr id="12" name="11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2000232" y="3214692"/>
            <a:ext cx="977762" cy="928874"/>
          </a:xfrm>
          <a:prstGeom prst="rect">
            <a:avLst/>
          </a:prstGeom>
        </p:spPr>
      </p:pic>
      <p:pic>
        <p:nvPicPr>
          <p:cNvPr id="13" name="12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1928794" y="857238"/>
            <a:ext cx="977762" cy="928874"/>
          </a:xfrm>
          <a:prstGeom prst="rect">
            <a:avLst/>
          </a:prstGeom>
        </p:spPr>
      </p:pic>
      <p:pic>
        <p:nvPicPr>
          <p:cNvPr id="14" name="13 Imagen" descr="geometry-153167_640.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3000364" y="3071816"/>
            <a:ext cx="977762" cy="928874"/>
          </a:xfrm>
          <a:prstGeom prst="rect">
            <a:avLst/>
          </a:prstGeom>
        </p:spPr>
      </p:pic>
      <p:pic>
        <p:nvPicPr>
          <p:cNvPr id="15" name="14 Imagen" descr="geometry-153167_640.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3000364" y="1142990"/>
            <a:ext cx="977762" cy="928874"/>
          </a:xfrm>
          <a:prstGeom prst="rect">
            <a:avLst/>
          </a:prstGeom>
        </p:spPr>
      </p:pic>
      <p:pic>
        <p:nvPicPr>
          <p:cNvPr id="16" name="15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4143372" y="2714626"/>
            <a:ext cx="977762" cy="928874"/>
          </a:xfrm>
          <a:prstGeom prst="rect">
            <a:avLst/>
          </a:prstGeom>
        </p:spPr>
      </p:pic>
      <p:pic>
        <p:nvPicPr>
          <p:cNvPr id="17" name="16 Imagen" descr="geometry-153167_640.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5214942" y="1500180"/>
            <a:ext cx="977762" cy="928874"/>
          </a:xfrm>
          <a:prstGeom prst="rect">
            <a:avLst/>
          </a:prstGeom>
        </p:spPr>
      </p:pic>
      <p:pic>
        <p:nvPicPr>
          <p:cNvPr id="18" name="17 Imagen" descr="geometry-153167_640.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5143504" y="2500312"/>
            <a:ext cx="977762" cy="928874"/>
          </a:xfrm>
          <a:prstGeom prst="rect">
            <a:avLst/>
          </a:prstGeom>
        </p:spPr>
      </p:pic>
      <p:pic>
        <p:nvPicPr>
          <p:cNvPr id="19" name="18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6215074" y="2500312"/>
            <a:ext cx="977762" cy="928874"/>
          </a:xfrm>
          <a:prstGeom prst="rect">
            <a:avLst/>
          </a:prstGeom>
        </p:spPr>
      </p:pic>
      <p:pic>
        <p:nvPicPr>
          <p:cNvPr id="20" name="19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6286512" y="1500180"/>
            <a:ext cx="977762" cy="928874"/>
          </a:xfrm>
          <a:prstGeom prst="rect">
            <a:avLst/>
          </a:prstGeom>
        </p:spPr>
      </p:pic>
      <p:pic>
        <p:nvPicPr>
          <p:cNvPr id="21" name="20 Imagen" descr="geometry-153167_640.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7215206" y="2500312"/>
            <a:ext cx="977762" cy="928874"/>
          </a:xfrm>
          <a:prstGeom prst="rect">
            <a:avLst/>
          </a:prstGeom>
        </p:spPr>
      </p:pic>
      <p:pic>
        <p:nvPicPr>
          <p:cNvPr id="22" name="21 Imagen" descr="geometry-153167_640.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7215206" y="1500180"/>
            <a:ext cx="977762" cy="928874"/>
          </a:xfrm>
          <a:prstGeom prst="rect">
            <a:avLst/>
          </a:prstGeom>
        </p:spPr>
      </p:pic>
      <p:sp>
        <p:nvSpPr>
          <p:cNvPr id="23" name="22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0-#ppt_w/2"/>
                                          </p:val>
                                        </p:tav>
                                        <p:tav tm="100000">
                                          <p:val>
                                            <p:strVal val="#ppt_x"/>
                                          </p:val>
                                        </p:tav>
                                      </p:tavLst>
                                    </p:anim>
                                    <p:anim calcmode="lin" valueType="num">
                                      <p:cBhvr additive="base">
                                        <p:cTn id="42" dur="2000" fill="hold"/>
                                        <p:tgtEl>
                                          <p:spTgt spid="22"/>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0-#ppt_w/2"/>
                                          </p:val>
                                        </p:tav>
                                        <p:tav tm="100000">
                                          <p:val>
                                            <p:strVal val="#ppt_x"/>
                                          </p:val>
                                        </p:tav>
                                      </p:tavLst>
                                    </p:anim>
                                    <p:anim calcmode="lin" valueType="num">
                                      <p:cBhvr additive="base">
                                        <p:cTn id="46" dur="2000" fill="hold"/>
                                        <p:tgtEl>
                                          <p:spTgt spid="5"/>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0-#ppt_w/2"/>
                                          </p:val>
                                        </p:tav>
                                        <p:tav tm="100000">
                                          <p:val>
                                            <p:strVal val="#ppt_x"/>
                                          </p:val>
                                        </p:tav>
                                      </p:tavLst>
                                    </p:anim>
                                    <p:anim calcmode="lin" valueType="num">
                                      <p:cBhvr additive="base">
                                        <p:cTn id="66" dur="2000" fill="hold"/>
                                        <p:tgtEl>
                                          <p:spTgt spid="16"/>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2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9" fill="hold" nodeType="after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0-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0-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0-ppt_w/2"/>
                                          </p:val>
                                        </p:tav>
                                      </p:tavLst>
                                    </p:anim>
                                    <p:anim calcmode="lin" valueType="num">
                                      <p:cBhvr additive="base">
                                        <p:cTn id="130" dur="2000"/>
                                        <p:tgtEl>
                                          <p:spTgt spid="10"/>
                                        </p:tgtEl>
                                        <p:attrNameLst>
                                          <p:attrName>ppt_y</p:attrName>
                                        </p:attrNameLst>
                                      </p:cBhvr>
                                      <p:tavLst>
                                        <p:tav tm="0">
                                          <p:val>
                                            <p:strVal val="ppt_y"/>
                                          </p:val>
                                        </p:tav>
                                        <p:tav tm="100000">
                                          <p:val>
                                            <p:strVal val="0-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0-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0-ppt_w/2"/>
                                          </p:val>
                                        </p:tav>
                                      </p:tavLst>
                                    </p:anim>
                                    <p:anim calcmode="lin" valueType="num">
                                      <p:cBhvr additive="base">
                                        <p:cTn id="138" dur="2000"/>
                                        <p:tgtEl>
                                          <p:spTgt spid="15"/>
                                        </p:tgtEl>
                                        <p:attrNameLst>
                                          <p:attrName>ppt_y</p:attrName>
                                        </p:attrNameLst>
                                      </p:cBhvr>
                                      <p:tavLst>
                                        <p:tav tm="0">
                                          <p:val>
                                            <p:strVal val="ppt_y"/>
                                          </p:val>
                                        </p:tav>
                                        <p:tav tm="100000">
                                          <p:val>
                                            <p:strVal val="0-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0-ppt_w/2"/>
                                          </p:val>
                                        </p:tav>
                                      </p:tavLst>
                                    </p:anim>
                                    <p:anim calcmode="lin" valueType="num">
                                      <p:cBhvr additive="base">
                                        <p:cTn id="142" dur="2000"/>
                                        <p:tgtEl>
                                          <p:spTgt spid="17"/>
                                        </p:tgtEl>
                                        <p:attrNameLst>
                                          <p:attrName>ppt_y</p:attrName>
                                        </p:attrNameLst>
                                      </p:cBhvr>
                                      <p:tavLst>
                                        <p:tav tm="0">
                                          <p:val>
                                            <p:strVal val="ppt_y"/>
                                          </p:val>
                                        </p:tav>
                                        <p:tav tm="100000">
                                          <p:val>
                                            <p:strVal val="0-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20"/>
                                        </p:tgtEl>
                                        <p:attrNameLst>
                                          <p:attrName>ppt_x</p:attrName>
                                        </p:attrNameLst>
                                      </p:cBhvr>
                                      <p:tavLst>
                                        <p:tav tm="0">
                                          <p:val>
                                            <p:strVal val="ppt_x"/>
                                          </p:val>
                                        </p:tav>
                                        <p:tav tm="100000">
                                          <p:val>
                                            <p:strVal val="0-ppt_w/2"/>
                                          </p:val>
                                        </p:tav>
                                      </p:tavLst>
                                    </p:anim>
                                    <p:anim calcmode="lin" valueType="num">
                                      <p:cBhvr additive="base">
                                        <p:cTn id="146" dur="2000"/>
                                        <p:tgtEl>
                                          <p:spTgt spid="20"/>
                                        </p:tgtEl>
                                        <p:attrNameLst>
                                          <p:attrName>ppt_y</p:attrName>
                                        </p:attrNameLst>
                                      </p:cBhvr>
                                      <p:tavLst>
                                        <p:tav tm="0">
                                          <p:val>
                                            <p:strVal val="ppt_y"/>
                                          </p:val>
                                        </p:tav>
                                        <p:tav tm="100000">
                                          <p:val>
                                            <p:strVal val="0-ppt_h/2"/>
                                          </p:val>
                                        </p:tav>
                                      </p:tavLst>
                                    </p:anim>
                                    <p:set>
                                      <p:cBhvr>
                                        <p:cTn id="147" dur="1" fill="hold">
                                          <p:stCondLst>
                                            <p:cond delay="1999"/>
                                          </p:stCondLst>
                                        </p:cTn>
                                        <p:tgtEl>
                                          <p:spTgt spid="20"/>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22"/>
                                        </p:tgtEl>
                                        <p:attrNameLst>
                                          <p:attrName>ppt_x</p:attrName>
                                        </p:attrNameLst>
                                      </p:cBhvr>
                                      <p:tavLst>
                                        <p:tav tm="0">
                                          <p:val>
                                            <p:strVal val="ppt_x"/>
                                          </p:val>
                                        </p:tav>
                                        <p:tav tm="100000">
                                          <p:val>
                                            <p:strVal val="0-ppt_w/2"/>
                                          </p:val>
                                        </p:tav>
                                      </p:tavLst>
                                    </p:anim>
                                    <p:anim calcmode="lin" valueType="num">
                                      <p:cBhvr additive="base">
                                        <p:cTn id="150" dur="2000"/>
                                        <p:tgtEl>
                                          <p:spTgt spid="22"/>
                                        </p:tgtEl>
                                        <p:attrNameLst>
                                          <p:attrName>ppt_y</p:attrName>
                                        </p:attrNameLst>
                                      </p:cBhvr>
                                      <p:tavLst>
                                        <p:tav tm="0">
                                          <p:val>
                                            <p:strVal val="ppt_y"/>
                                          </p:val>
                                        </p:tav>
                                        <p:tav tm="100000">
                                          <p:val>
                                            <p:strVal val="0-ppt_h/2"/>
                                          </p:val>
                                        </p:tav>
                                      </p:tavLst>
                                    </p:anim>
                                    <p:set>
                                      <p:cBhvr>
                                        <p:cTn id="151" dur="1" fill="hold">
                                          <p:stCondLst>
                                            <p:cond delay="1999"/>
                                          </p:stCondLst>
                                        </p:cTn>
                                        <p:tgtEl>
                                          <p:spTgt spid="22"/>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9"/>
                                        </p:tgtEl>
                                        <p:attrNameLst>
                                          <p:attrName>ppt_x</p:attrName>
                                        </p:attrNameLst>
                                      </p:cBhvr>
                                      <p:tavLst>
                                        <p:tav tm="0">
                                          <p:val>
                                            <p:strVal val="ppt_x"/>
                                          </p:val>
                                        </p:tav>
                                        <p:tav tm="100000">
                                          <p:val>
                                            <p:strVal val="0-ppt_w/2"/>
                                          </p:val>
                                        </p:tav>
                                      </p:tavLst>
                                    </p:anim>
                                    <p:anim calcmode="lin" valueType="num">
                                      <p:cBhvr additive="base">
                                        <p:cTn id="158" dur="2000"/>
                                        <p:tgtEl>
                                          <p:spTgt spid="9"/>
                                        </p:tgtEl>
                                        <p:attrNameLst>
                                          <p:attrName>ppt_y</p:attrName>
                                        </p:attrNameLst>
                                      </p:cBhvr>
                                      <p:tavLst>
                                        <p:tav tm="0">
                                          <p:val>
                                            <p:strVal val="ppt_y"/>
                                          </p:val>
                                        </p:tav>
                                        <p:tav tm="100000">
                                          <p:val>
                                            <p:strVal val="1+ppt_h/2"/>
                                          </p:val>
                                        </p:tav>
                                      </p:tavLst>
                                    </p:anim>
                                    <p:set>
                                      <p:cBhvr>
                                        <p:cTn id="159" dur="1" fill="hold">
                                          <p:stCondLst>
                                            <p:cond delay="1999"/>
                                          </p:stCondLst>
                                        </p:cTn>
                                        <p:tgtEl>
                                          <p:spTgt spid="9"/>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0-ppt_w/2"/>
                                          </p:val>
                                        </p:tav>
                                      </p:tavLst>
                                    </p:anim>
                                    <p:anim calcmode="lin" valueType="num">
                                      <p:cBhvr additive="base">
                                        <p:cTn id="162" dur="2000"/>
                                        <p:tgtEl>
                                          <p:spTgt spid="11"/>
                                        </p:tgtEl>
                                        <p:attrNameLst>
                                          <p:attrName>ppt_y</p:attrName>
                                        </p:attrNameLst>
                                      </p:cBhvr>
                                      <p:tavLst>
                                        <p:tav tm="0">
                                          <p:val>
                                            <p:strVal val="ppt_y"/>
                                          </p:val>
                                        </p:tav>
                                        <p:tav tm="100000">
                                          <p:val>
                                            <p:strVal val="1+ppt_h/2"/>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0-ppt_w/2"/>
                                          </p:val>
                                        </p:tav>
                                      </p:tavLst>
                                    </p:anim>
                                    <p:anim calcmode="lin" valueType="num">
                                      <p:cBhvr additive="base">
                                        <p:cTn id="166" dur="2000"/>
                                        <p:tgtEl>
                                          <p:spTgt spid="12"/>
                                        </p:tgtEl>
                                        <p:attrNameLst>
                                          <p:attrName>ppt_y</p:attrName>
                                        </p:attrNameLst>
                                      </p:cBhvr>
                                      <p:tavLst>
                                        <p:tav tm="0">
                                          <p:val>
                                            <p:strVal val="ppt_y"/>
                                          </p:val>
                                        </p:tav>
                                        <p:tav tm="100000">
                                          <p:val>
                                            <p:strVal val="1+ppt_h/2"/>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4"/>
                                        </p:tgtEl>
                                        <p:attrNameLst>
                                          <p:attrName>ppt_x</p:attrName>
                                        </p:attrNameLst>
                                      </p:cBhvr>
                                      <p:tavLst>
                                        <p:tav tm="0">
                                          <p:val>
                                            <p:strVal val="ppt_x"/>
                                          </p:val>
                                        </p:tav>
                                        <p:tav tm="100000">
                                          <p:val>
                                            <p:strVal val="0-ppt_w/2"/>
                                          </p:val>
                                        </p:tav>
                                      </p:tavLst>
                                    </p:anim>
                                    <p:anim calcmode="lin" valueType="num">
                                      <p:cBhvr additive="base">
                                        <p:cTn id="170" dur="2000"/>
                                        <p:tgtEl>
                                          <p:spTgt spid="14"/>
                                        </p:tgtEl>
                                        <p:attrNameLst>
                                          <p:attrName>ppt_y</p:attrName>
                                        </p:attrNameLst>
                                      </p:cBhvr>
                                      <p:tavLst>
                                        <p:tav tm="0">
                                          <p:val>
                                            <p:strVal val="ppt_y"/>
                                          </p:val>
                                        </p:tav>
                                        <p:tav tm="100000">
                                          <p:val>
                                            <p:strVal val="1+ppt_h/2"/>
                                          </p:val>
                                        </p:tav>
                                      </p:tavLst>
                                    </p:anim>
                                    <p:set>
                                      <p:cBhvr>
                                        <p:cTn id="171" dur="1" fill="hold">
                                          <p:stCondLst>
                                            <p:cond delay="1999"/>
                                          </p:stCondLst>
                                        </p:cTn>
                                        <p:tgtEl>
                                          <p:spTgt spid="14"/>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0-ppt_w/2"/>
                                          </p:val>
                                        </p:tav>
                                      </p:tavLst>
                                    </p:anim>
                                    <p:anim calcmode="lin" valueType="num">
                                      <p:cBhvr additive="base">
                                        <p:cTn id="174" dur="2000"/>
                                        <p:tgtEl>
                                          <p:spTgt spid="16"/>
                                        </p:tgtEl>
                                        <p:attrNameLst>
                                          <p:attrName>ppt_y</p:attrName>
                                        </p:attrNameLst>
                                      </p:cBhvr>
                                      <p:tavLst>
                                        <p:tav tm="0">
                                          <p:val>
                                            <p:strVal val="ppt_y"/>
                                          </p:val>
                                        </p:tav>
                                        <p:tav tm="100000">
                                          <p:val>
                                            <p:strVal val="1+ppt_h/2"/>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0-ppt_w/2"/>
                                          </p:val>
                                        </p:tav>
                                      </p:tavLst>
                                    </p:anim>
                                    <p:anim calcmode="lin" valueType="num">
                                      <p:cBhvr additive="base">
                                        <p:cTn id="178" dur="2000"/>
                                        <p:tgtEl>
                                          <p:spTgt spid="18"/>
                                        </p:tgtEl>
                                        <p:attrNameLst>
                                          <p:attrName>ppt_y</p:attrName>
                                        </p:attrNameLst>
                                      </p:cBhvr>
                                      <p:tavLst>
                                        <p:tav tm="0">
                                          <p:val>
                                            <p:strVal val="ppt_y"/>
                                          </p:val>
                                        </p:tav>
                                        <p:tav tm="100000">
                                          <p:val>
                                            <p:strVal val="1+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0-ppt_w/2"/>
                                          </p:val>
                                        </p:tav>
                                      </p:tavLst>
                                    </p:anim>
                                    <p:anim calcmode="lin" valueType="num">
                                      <p:cBhvr additive="base">
                                        <p:cTn id="182" dur="2000"/>
                                        <p:tgtEl>
                                          <p:spTgt spid="19"/>
                                        </p:tgtEl>
                                        <p:attrNameLst>
                                          <p:attrName>ppt_y</p:attrName>
                                        </p:attrNameLst>
                                      </p:cBhvr>
                                      <p:tavLst>
                                        <p:tav tm="0">
                                          <p:val>
                                            <p:strVal val="ppt_y"/>
                                          </p:val>
                                        </p:tav>
                                        <p:tav tm="100000">
                                          <p:val>
                                            <p:strVal val="1+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2"/>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4"/>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6"/>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8"/>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9"/>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1"/>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6"/>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2"/>
                                        </p:tgtEl>
                                        <p:attrNameLst>
                                          <p:attrName>r</p:attrName>
                                        </p:attrNameLst>
                                      </p:cBhvr>
                                    </p:animRot>
                                  </p:childTnLst>
                                </p:cTn>
                              </p:par>
                              <p:par>
                                <p:cTn id="224" presetID="17" presetClass="entr" presetSubtype="2"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ppt_w/2"/>
                                          </p:val>
                                        </p:tav>
                                        <p:tav tm="100000">
                                          <p:val>
                                            <p:strVal val="#ppt_x"/>
                                          </p:val>
                                        </p:tav>
                                      </p:tavLst>
                                    </p:anim>
                                    <p:anim calcmode="lin" valueType="num">
                                      <p:cBhvr>
                                        <p:cTn id="227" dur="2000" fill="hold"/>
                                        <p:tgtEl>
                                          <p:spTgt spid="2"/>
                                        </p:tgtEl>
                                        <p:attrNameLst>
                                          <p:attrName>ppt_y</p:attrName>
                                        </p:attrNameLst>
                                      </p:cBhvr>
                                      <p:tavLst>
                                        <p:tav tm="0">
                                          <p:val>
                                            <p:strVal val="#ppt_y"/>
                                          </p:val>
                                        </p:tav>
                                        <p:tav tm="100000">
                                          <p:val>
                                            <p:strVal val="#ppt_y"/>
                                          </p:val>
                                        </p:tav>
                                      </p:tavLst>
                                    </p:anim>
                                    <p:anim calcmode="lin" valueType="num">
                                      <p:cBhvr>
                                        <p:cTn id="228" dur="2000" fill="hold"/>
                                        <p:tgtEl>
                                          <p:spTgt spid="2"/>
                                        </p:tgtEl>
                                        <p:attrNameLst>
                                          <p:attrName>ppt_w</p:attrName>
                                        </p:attrNameLst>
                                      </p:cBhvr>
                                      <p:tavLst>
                                        <p:tav tm="0">
                                          <p:val>
                                            <p:fltVal val="0"/>
                                          </p:val>
                                        </p:tav>
                                        <p:tav tm="100000">
                                          <p:val>
                                            <p:strVal val="#ppt_w"/>
                                          </p:val>
                                        </p:tav>
                                      </p:tavLst>
                                    </p:anim>
                                    <p:anim calcmode="lin" valueType="num">
                                      <p:cBhvr>
                                        <p:cTn id="229" dur="2000" fill="hold"/>
                                        <p:tgtEl>
                                          <p:spTgt spid="2"/>
                                        </p:tgtEl>
                                        <p:attrNameLst>
                                          <p:attrName>ppt_h</p:attrName>
                                        </p:attrNameLst>
                                      </p:cBhvr>
                                      <p:tavLst>
                                        <p:tav tm="0">
                                          <p:val>
                                            <p:strVal val="#ppt_h"/>
                                          </p:val>
                                        </p:tav>
                                        <p:tav tm="100000">
                                          <p:val>
                                            <p:strVal val="#ppt_h"/>
                                          </p:val>
                                        </p:tav>
                                      </p:tavLst>
                                    </p:anim>
                                  </p:childTnLst>
                                </p:cTn>
                              </p:par>
                              <p:par>
                                <p:cTn id="230" presetID="16" presetClass="entr" presetSubtype="42"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Horizont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A489C"/>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3" name="2 Imagen" descr="fa7c2ec7.pn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2357422" y="1500180"/>
            <a:ext cx="4500594" cy="2308324"/>
          </a:xfrm>
          <a:prstGeom prst="rect">
            <a:avLst/>
          </a:prstGeom>
          <a:noFill/>
        </p:spPr>
        <p:txBody>
          <a:bodyPr wrap="square" rtlCol="0">
            <a:spAutoFit/>
          </a:bodyPr>
          <a:lstStyle/>
          <a:p>
            <a:pPr algn="ctr"/>
            <a:r>
              <a:rPr lang="es-PE" b="1" dirty="0" smtClean="0">
                <a:solidFill>
                  <a:srgbClr val="7030A0"/>
                </a:solidFill>
              </a:rPr>
              <a:t>No caigas en la tentación y ve creando en ti una nueva perspectiva de vida… A medida que avances, te darás cuenta de lo determinante que resulta apreciar la vida con cristales coloridos, cargados de luz, de admiración, de valoración, de agradecimiento… En lugar de hacer con esos cristales, que hasta lo más bello, lo pueden volver turbio.</a:t>
            </a:r>
          </a:p>
          <a:p>
            <a:pPr algn="ctr"/>
            <a:endParaRPr lang="es-PE" b="1" dirty="0">
              <a:solidFill>
                <a:srgbClr val="7030A0"/>
              </a:solidFill>
            </a:endParaRPr>
          </a:p>
        </p:txBody>
      </p:sp>
      <p:sp>
        <p:nvSpPr>
          <p:cNvPr id="5" name="4 Rectángulo"/>
          <p:cNvSpPr/>
          <p:nvPr/>
        </p:nvSpPr>
        <p:spPr>
          <a:xfrm>
            <a:off x="-285784" y="-357208"/>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6000">
              <a:srgbClr val="1D1DFF"/>
            </a:gs>
            <a:gs pos="30000">
              <a:srgbClr val="D49E6C"/>
            </a:gs>
            <a:gs pos="70000">
              <a:srgbClr val="A65528"/>
            </a:gs>
            <a:gs pos="100000">
              <a:srgbClr val="663012"/>
            </a:gs>
          </a:gsLst>
          <a:lin ang="16200000" scaled="1"/>
        </a:gradFill>
        <a:effectLst/>
      </p:bgPr>
    </p:bg>
    <p:spTree>
      <p:nvGrpSpPr>
        <p:cNvPr id="1" name=""/>
        <p:cNvGrpSpPr/>
        <p:nvPr/>
      </p:nvGrpSpPr>
      <p:grpSpPr>
        <a:xfrm>
          <a:off x="0" y="0"/>
          <a:ext cx="0" cy="0"/>
          <a:chOff x="0" y="0"/>
          <a:chExt cx="0" cy="0"/>
        </a:xfrm>
      </p:grpSpPr>
      <p:pic>
        <p:nvPicPr>
          <p:cNvPr id="2" name="1 Imagen" descr="tapeta-chabry-i-nagietki-w-szklanym-wazon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0110219001327958.png"/>
          <p:cNvPicPr>
            <a:picLocks noChangeAspect="1"/>
          </p:cNvPicPr>
          <p:nvPr/>
        </p:nvPicPr>
        <p:blipFill>
          <a:blip r:embed="rId3">
            <a:duotone>
              <a:schemeClr val="accent1">
                <a:shade val="45000"/>
                <a:satMod val="135000"/>
              </a:schemeClr>
              <a:prstClr val="white"/>
            </a:duotone>
            <a:lum bright="-20000" contrast="40000"/>
          </a:blip>
          <a:srcRect l="18160" t="21913" r="20097" b="19976"/>
          <a:stretch>
            <a:fillRect/>
          </a:stretch>
        </p:blipFill>
        <p:spPr>
          <a:xfrm>
            <a:off x="0" y="1928808"/>
            <a:ext cx="683126" cy="642942"/>
          </a:xfrm>
          <a:prstGeom prst="rect">
            <a:avLst/>
          </a:prstGeom>
        </p:spPr>
      </p:pic>
      <p:pic>
        <p:nvPicPr>
          <p:cNvPr id="6" name="5 Imagen" descr="20110219001327958.png"/>
          <p:cNvPicPr>
            <a:picLocks noChangeAspect="1"/>
          </p:cNvPicPr>
          <p:nvPr/>
        </p:nvPicPr>
        <p:blipFill>
          <a:blip r:embed="rId3">
            <a:duotone>
              <a:schemeClr val="accent1">
                <a:shade val="45000"/>
                <a:satMod val="135000"/>
              </a:schemeClr>
              <a:prstClr val="white"/>
            </a:duotone>
            <a:lum bright="-20000" contrast="40000"/>
          </a:blip>
          <a:srcRect l="18160" t="21913" r="20097" b="19976"/>
          <a:stretch>
            <a:fillRect/>
          </a:stretch>
        </p:blipFill>
        <p:spPr>
          <a:xfrm>
            <a:off x="0" y="2643188"/>
            <a:ext cx="683126" cy="642942"/>
          </a:xfrm>
          <a:prstGeom prst="rect">
            <a:avLst/>
          </a:prstGeom>
        </p:spPr>
      </p:pic>
      <p:pic>
        <p:nvPicPr>
          <p:cNvPr id="7" name="6 Imagen" descr="20110219001327958.png"/>
          <p:cNvPicPr>
            <a:picLocks noChangeAspect="1"/>
          </p:cNvPicPr>
          <p:nvPr/>
        </p:nvPicPr>
        <p:blipFill>
          <a:blip r:embed="rId3">
            <a:duotone>
              <a:schemeClr val="accent6">
                <a:shade val="45000"/>
                <a:satMod val="135000"/>
              </a:schemeClr>
              <a:prstClr val="white"/>
            </a:duotone>
            <a:lum contrast="40000"/>
          </a:blip>
          <a:srcRect l="18160" t="21913" r="20097" b="19976"/>
          <a:stretch>
            <a:fillRect/>
          </a:stretch>
        </p:blipFill>
        <p:spPr>
          <a:xfrm rot="16200000">
            <a:off x="3857620" y="0"/>
            <a:ext cx="683126" cy="642942"/>
          </a:xfrm>
          <a:prstGeom prst="rect">
            <a:avLst/>
          </a:prstGeom>
        </p:spPr>
      </p:pic>
      <p:pic>
        <p:nvPicPr>
          <p:cNvPr id="8" name="7 Imagen" descr="20110219001327958.png"/>
          <p:cNvPicPr>
            <a:picLocks noChangeAspect="1"/>
          </p:cNvPicPr>
          <p:nvPr/>
        </p:nvPicPr>
        <p:blipFill>
          <a:blip r:embed="rId3">
            <a:duotone>
              <a:schemeClr val="accent6">
                <a:shade val="45000"/>
                <a:satMod val="135000"/>
              </a:schemeClr>
              <a:prstClr val="white"/>
            </a:duotone>
            <a:lum contrast="40000"/>
          </a:blip>
          <a:srcRect l="18160" t="21913" r="20097" b="19976"/>
          <a:stretch>
            <a:fillRect/>
          </a:stretch>
        </p:blipFill>
        <p:spPr>
          <a:xfrm rot="16200000">
            <a:off x="4551908" y="20092"/>
            <a:ext cx="683126" cy="642942"/>
          </a:xfrm>
          <a:prstGeom prst="rect">
            <a:avLst/>
          </a:prstGeom>
        </p:spPr>
      </p:pic>
      <p:pic>
        <p:nvPicPr>
          <p:cNvPr id="9" name="8 Imagen" descr="20110219001327958.png"/>
          <p:cNvPicPr>
            <a:picLocks noChangeAspect="1"/>
          </p:cNvPicPr>
          <p:nvPr/>
        </p:nvPicPr>
        <p:blipFill>
          <a:blip r:embed="rId3">
            <a:duotone>
              <a:schemeClr val="accent6">
                <a:shade val="45000"/>
                <a:satMod val="135000"/>
              </a:schemeClr>
              <a:prstClr val="white"/>
            </a:duotone>
            <a:lum contrast="40000"/>
          </a:blip>
          <a:srcRect l="18160" t="21913" r="20097" b="19976"/>
          <a:stretch>
            <a:fillRect/>
          </a:stretch>
        </p:blipFill>
        <p:spPr>
          <a:xfrm rot="16200000">
            <a:off x="3929058" y="4460374"/>
            <a:ext cx="683126" cy="642942"/>
          </a:xfrm>
          <a:prstGeom prst="rect">
            <a:avLst/>
          </a:prstGeom>
        </p:spPr>
      </p:pic>
      <p:pic>
        <p:nvPicPr>
          <p:cNvPr id="10" name="9 Imagen" descr="20110219001327958.png"/>
          <p:cNvPicPr>
            <a:picLocks noChangeAspect="1"/>
          </p:cNvPicPr>
          <p:nvPr/>
        </p:nvPicPr>
        <p:blipFill>
          <a:blip r:embed="rId3">
            <a:duotone>
              <a:schemeClr val="accent6">
                <a:shade val="45000"/>
                <a:satMod val="135000"/>
              </a:schemeClr>
              <a:prstClr val="white"/>
            </a:duotone>
            <a:lum contrast="40000"/>
          </a:blip>
          <a:srcRect l="18160" t="21913" r="20097" b="19976"/>
          <a:stretch>
            <a:fillRect/>
          </a:stretch>
        </p:blipFill>
        <p:spPr>
          <a:xfrm rot="16200000">
            <a:off x="4623346" y="4480466"/>
            <a:ext cx="683126" cy="642942"/>
          </a:xfrm>
          <a:prstGeom prst="rect">
            <a:avLst/>
          </a:prstGeom>
        </p:spPr>
      </p:pic>
      <p:pic>
        <p:nvPicPr>
          <p:cNvPr id="11" name="10 Imagen" descr="20110219001327958.png"/>
          <p:cNvPicPr>
            <a:picLocks noChangeAspect="1"/>
          </p:cNvPicPr>
          <p:nvPr/>
        </p:nvPicPr>
        <p:blipFill>
          <a:blip r:embed="rId3">
            <a:duotone>
              <a:schemeClr val="accent1">
                <a:shade val="45000"/>
                <a:satMod val="135000"/>
              </a:schemeClr>
              <a:prstClr val="white"/>
            </a:duotone>
            <a:lum bright="-20000" contrast="40000"/>
          </a:blip>
          <a:srcRect l="18160" t="21913" r="20097" b="19976"/>
          <a:stretch>
            <a:fillRect/>
          </a:stretch>
        </p:blipFill>
        <p:spPr>
          <a:xfrm>
            <a:off x="8460874" y="1928808"/>
            <a:ext cx="683126" cy="642942"/>
          </a:xfrm>
          <a:prstGeom prst="rect">
            <a:avLst/>
          </a:prstGeom>
        </p:spPr>
      </p:pic>
      <p:pic>
        <p:nvPicPr>
          <p:cNvPr id="12" name="11 Imagen" descr="20110219001327958.png"/>
          <p:cNvPicPr>
            <a:picLocks noChangeAspect="1"/>
          </p:cNvPicPr>
          <p:nvPr/>
        </p:nvPicPr>
        <p:blipFill>
          <a:blip r:embed="rId3">
            <a:duotone>
              <a:schemeClr val="accent1">
                <a:shade val="45000"/>
                <a:satMod val="135000"/>
              </a:schemeClr>
              <a:prstClr val="white"/>
            </a:duotone>
            <a:lum bright="-20000" contrast="40000"/>
          </a:blip>
          <a:srcRect l="18160" t="21913" r="20097" b="19976"/>
          <a:stretch>
            <a:fillRect/>
          </a:stretch>
        </p:blipFill>
        <p:spPr>
          <a:xfrm>
            <a:off x="8460874" y="2643188"/>
            <a:ext cx="683126" cy="642942"/>
          </a:xfrm>
          <a:prstGeom prst="rect">
            <a:avLst/>
          </a:prstGeom>
        </p:spPr>
      </p:pic>
      <p:pic>
        <p:nvPicPr>
          <p:cNvPr id="13" name="12 Imagen" descr="20110219001327958.png"/>
          <p:cNvPicPr>
            <a:picLocks noChangeAspect="1"/>
          </p:cNvPicPr>
          <p:nvPr/>
        </p:nvPicPr>
        <p:blipFill>
          <a:blip r:embed="rId3">
            <a:duotone>
              <a:schemeClr val="accent1">
                <a:shade val="45000"/>
                <a:satMod val="135000"/>
              </a:schemeClr>
              <a:prstClr val="white"/>
            </a:duotone>
            <a:lum bright="-20000" contrast="40000"/>
          </a:blip>
          <a:srcRect l="18160" t="21913" r="20097" b="19976"/>
          <a:stretch>
            <a:fillRect/>
          </a:stretch>
        </p:blipFill>
        <p:spPr>
          <a:xfrm>
            <a:off x="3286116" y="642924"/>
            <a:ext cx="683126" cy="642942"/>
          </a:xfrm>
          <a:prstGeom prst="rect">
            <a:avLst/>
          </a:prstGeom>
        </p:spPr>
      </p:pic>
      <p:pic>
        <p:nvPicPr>
          <p:cNvPr id="14" name="13 Imagen" descr="20110219001327958.png"/>
          <p:cNvPicPr>
            <a:picLocks noChangeAspect="1"/>
          </p:cNvPicPr>
          <p:nvPr/>
        </p:nvPicPr>
        <p:blipFill>
          <a:blip r:embed="rId3">
            <a:duotone>
              <a:schemeClr val="accent6">
                <a:shade val="45000"/>
                <a:satMod val="135000"/>
              </a:schemeClr>
              <a:prstClr val="white"/>
            </a:duotone>
            <a:lum contrast="40000"/>
          </a:blip>
          <a:srcRect l="18160" t="21913" r="20097" b="19976"/>
          <a:stretch>
            <a:fillRect/>
          </a:stretch>
        </p:blipFill>
        <p:spPr>
          <a:xfrm>
            <a:off x="785786" y="1785932"/>
            <a:ext cx="683126" cy="642942"/>
          </a:xfrm>
          <a:prstGeom prst="rect">
            <a:avLst/>
          </a:prstGeom>
        </p:spPr>
      </p:pic>
      <p:pic>
        <p:nvPicPr>
          <p:cNvPr id="15" name="14 Imagen" descr="20110219001327958.png"/>
          <p:cNvPicPr>
            <a:picLocks noChangeAspect="1"/>
          </p:cNvPicPr>
          <p:nvPr/>
        </p:nvPicPr>
        <p:blipFill>
          <a:blip r:embed="rId3">
            <a:duotone>
              <a:schemeClr val="accent6">
                <a:shade val="45000"/>
                <a:satMod val="135000"/>
              </a:schemeClr>
              <a:prstClr val="white"/>
            </a:duotone>
            <a:lum contrast="40000"/>
          </a:blip>
          <a:srcRect l="18160" t="21913" r="20097" b="19976"/>
          <a:stretch>
            <a:fillRect/>
          </a:stretch>
        </p:blipFill>
        <p:spPr>
          <a:xfrm>
            <a:off x="2571736" y="1214428"/>
            <a:ext cx="683126" cy="642942"/>
          </a:xfrm>
          <a:prstGeom prst="rect">
            <a:avLst/>
          </a:prstGeom>
        </p:spPr>
      </p:pic>
      <p:pic>
        <p:nvPicPr>
          <p:cNvPr id="16" name="15 Imagen" descr="20110219001327958.png"/>
          <p:cNvPicPr>
            <a:picLocks noChangeAspect="1"/>
          </p:cNvPicPr>
          <p:nvPr/>
        </p:nvPicPr>
        <p:blipFill>
          <a:blip r:embed="rId3">
            <a:duotone>
              <a:schemeClr val="accent1">
                <a:shade val="45000"/>
                <a:satMod val="135000"/>
              </a:schemeClr>
              <a:prstClr val="white"/>
            </a:duotone>
            <a:lum bright="-20000" contrast="40000"/>
          </a:blip>
          <a:srcRect l="18160" t="21913" r="20097" b="19976"/>
          <a:stretch>
            <a:fillRect/>
          </a:stretch>
        </p:blipFill>
        <p:spPr>
          <a:xfrm>
            <a:off x="1714480" y="1571618"/>
            <a:ext cx="683126" cy="642942"/>
          </a:xfrm>
          <a:prstGeom prst="rect">
            <a:avLst/>
          </a:prstGeom>
        </p:spPr>
      </p:pic>
      <p:pic>
        <p:nvPicPr>
          <p:cNvPr id="17" name="16 Imagen" descr="20110219001327958.png"/>
          <p:cNvPicPr>
            <a:picLocks noChangeAspect="1"/>
          </p:cNvPicPr>
          <p:nvPr/>
        </p:nvPicPr>
        <p:blipFill>
          <a:blip r:embed="rId3">
            <a:duotone>
              <a:schemeClr val="accent6">
                <a:shade val="45000"/>
                <a:satMod val="135000"/>
              </a:schemeClr>
              <a:prstClr val="white"/>
            </a:duotone>
            <a:lum contrast="40000"/>
          </a:blip>
          <a:srcRect l="18160" t="21913" r="20097" b="19976"/>
          <a:stretch>
            <a:fillRect/>
          </a:stretch>
        </p:blipFill>
        <p:spPr>
          <a:xfrm>
            <a:off x="785786" y="2786064"/>
            <a:ext cx="683126" cy="642942"/>
          </a:xfrm>
          <a:prstGeom prst="rect">
            <a:avLst/>
          </a:prstGeom>
        </p:spPr>
      </p:pic>
      <p:pic>
        <p:nvPicPr>
          <p:cNvPr id="18" name="17 Imagen" descr="20110219001327958.png"/>
          <p:cNvPicPr>
            <a:picLocks noChangeAspect="1"/>
          </p:cNvPicPr>
          <p:nvPr/>
        </p:nvPicPr>
        <p:blipFill>
          <a:blip r:embed="rId3">
            <a:duotone>
              <a:schemeClr val="accent1">
                <a:shade val="45000"/>
                <a:satMod val="135000"/>
              </a:schemeClr>
              <a:prstClr val="white"/>
            </a:duotone>
            <a:lum bright="-20000" contrast="40000"/>
          </a:blip>
          <a:srcRect l="18160" t="21913" r="20097" b="19976"/>
          <a:stretch>
            <a:fillRect/>
          </a:stretch>
        </p:blipFill>
        <p:spPr>
          <a:xfrm>
            <a:off x="1714480" y="3071816"/>
            <a:ext cx="683126" cy="642942"/>
          </a:xfrm>
          <a:prstGeom prst="rect">
            <a:avLst/>
          </a:prstGeom>
        </p:spPr>
      </p:pic>
      <p:pic>
        <p:nvPicPr>
          <p:cNvPr id="19" name="18 Imagen" descr="20110219001327958.png"/>
          <p:cNvPicPr>
            <a:picLocks noChangeAspect="1"/>
          </p:cNvPicPr>
          <p:nvPr/>
        </p:nvPicPr>
        <p:blipFill>
          <a:blip r:embed="rId3">
            <a:duotone>
              <a:schemeClr val="accent6">
                <a:shade val="45000"/>
                <a:satMod val="135000"/>
              </a:schemeClr>
              <a:prstClr val="white"/>
            </a:duotone>
            <a:lum contrast="40000"/>
          </a:blip>
          <a:srcRect l="18160" t="21913" r="20097" b="19976"/>
          <a:stretch>
            <a:fillRect/>
          </a:stretch>
        </p:blipFill>
        <p:spPr>
          <a:xfrm>
            <a:off x="2571736" y="3500444"/>
            <a:ext cx="683126" cy="642942"/>
          </a:xfrm>
          <a:prstGeom prst="rect">
            <a:avLst/>
          </a:prstGeom>
        </p:spPr>
      </p:pic>
      <p:pic>
        <p:nvPicPr>
          <p:cNvPr id="20" name="19 Imagen" descr="20110219001327958.png"/>
          <p:cNvPicPr>
            <a:picLocks noChangeAspect="1"/>
          </p:cNvPicPr>
          <p:nvPr/>
        </p:nvPicPr>
        <p:blipFill>
          <a:blip r:embed="rId3">
            <a:duotone>
              <a:schemeClr val="accent1">
                <a:shade val="45000"/>
                <a:satMod val="135000"/>
              </a:schemeClr>
              <a:prstClr val="white"/>
            </a:duotone>
            <a:lum bright="-20000" contrast="40000"/>
          </a:blip>
          <a:srcRect l="18160" t="21913" r="20097" b="19976"/>
          <a:stretch>
            <a:fillRect/>
          </a:stretch>
        </p:blipFill>
        <p:spPr>
          <a:xfrm>
            <a:off x="3214678" y="3929072"/>
            <a:ext cx="683126" cy="642942"/>
          </a:xfrm>
          <a:prstGeom prst="rect">
            <a:avLst/>
          </a:prstGeom>
        </p:spPr>
      </p:pic>
      <p:pic>
        <p:nvPicPr>
          <p:cNvPr id="21" name="20 Imagen" descr="20110219001327958.png"/>
          <p:cNvPicPr>
            <a:picLocks noChangeAspect="1"/>
          </p:cNvPicPr>
          <p:nvPr/>
        </p:nvPicPr>
        <p:blipFill>
          <a:blip r:embed="rId3">
            <a:duotone>
              <a:schemeClr val="accent1">
                <a:shade val="45000"/>
                <a:satMod val="135000"/>
              </a:schemeClr>
              <a:prstClr val="white"/>
            </a:duotone>
            <a:lum bright="-20000" contrast="40000"/>
          </a:blip>
          <a:srcRect l="18160" t="21913" r="20097" b="19976"/>
          <a:stretch>
            <a:fillRect/>
          </a:stretch>
        </p:blipFill>
        <p:spPr>
          <a:xfrm rot="16200000">
            <a:off x="5337726" y="663016"/>
            <a:ext cx="683126" cy="642942"/>
          </a:xfrm>
          <a:prstGeom prst="rect">
            <a:avLst/>
          </a:prstGeom>
        </p:spPr>
      </p:pic>
      <p:pic>
        <p:nvPicPr>
          <p:cNvPr id="22" name="21 Imagen" descr="20110219001327958.png"/>
          <p:cNvPicPr>
            <a:picLocks noChangeAspect="1"/>
          </p:cNvPicPr>
          <p:nvPr/>
        </p:nvPicPr>
        <p:blipFill>
          <a:blip r:embed="rId3">
            <a:duotone>
              <a:schemeClr val="accent6">
                <a:shade val="45000"/>
                <a:satMod val="135000"/>
              </a:schemeClr>
              <a:prstClr val="white"/>
            </a:duotone>
            <a:lum contrast="40000"/>
          </a:blip>
          <a:srcRect l="18160" t="21913" r="20097" b="19976"/>
          <a:stretch>
            <a:fillRect/>
          </a:stretch>
        </p:blipFill>
        <p:spPr>
          <a:xfrm rot="16200000">
            <a:off x="6123544" y="1091644"/>
            <a:ext cx="683126" cy="642942"/>
          </a:xfrm>
          <a:prstGeom prst="rect">
            <a:avLst/>
          </a:prstGeom>
        </p:spPr>
      </p:pic>
      <p:pic>
        <p:nvPicPr>
          <p:cNvPr id="23" name="22 Imagen" descr="20110219001327958.png"/>
          <p:cNvPicPr>
            <a:picLocks noChangeAspect="1"/>
          </p:cNvPicPr>
          <p:nvPr/>
        </p:nvPicPr>
        <p:blipFill>
          <a:blip r:embed="rId3">
            <a:duotone>
              <a:schemeClr val="accent1">
                <a:shade val="45000"/>
                <a:satMod val="135000"/>
              </a:schemeClr>
              <a:prstClr val="white"/>
            </a:duotone>
            <a:lum bright="-20000" contrast="40000"/>
          </a:blip>
          <a:srcRect l="18160" t="21913" r="20097" b="19976"/>
          <a:stretch>
            <a:fillRect/>
          </a:stretch>
        </p:blipFill>
        <p:spPr>
          <a:xfrm rot="16200000">
            <a:off x="6909362" y="1520272"/>
            <a:ext cx="683126" cy="642942"/>
          </a:xfrm>
          <a:prstGeom prst="rect">
            <a:avLst/>
          </a:prstGeom>
        </p:spPr>
      </p:pic>
      <p:pic>
        <p:nvPicPr>
          <p:cNvPr id="24" name="23 Imagen" descr="20110219001327958.png"/>
          <p:cNvPicPr>
            <a:picLocks noChangeAspect="1"/>
          </p:cNvPicPr>
          <p:nvPr/>
        </p:nvPicPr>
        <p:blipFill>
          <a:blip r:embed="rId3">
            <a:duotone>
              <a:schemeClr val="accent6">
                <a:shade val="45000"/>
                <a:satMod val="135000"/>
              </a:schemeClr>
              <a:prstClr val="white"/>
            </a:duotone>
            <a:lum contrast="40000"/>
          </a:blip>
          <a:srcRect l="18160" t="21913" r="20097" b="19976"/>
          <a:stretch>
            <a:fillRect/>
          </a:stretch>
        </p:blipFill>
        <p:spPr>
          <a:xfrm rot="16200000">
            <a:off x="7623742" y="1734586"/>
            <a:ext cx="683126" cy="642942"/>
          </a:xfrm>
          <a:prstGeom prst="rect">
            <a:avLst/>
          </a:prstGeom>
        </p:spPr>
      </p:pic>
      <p:pic>
        <p:nvPicPr>
          <p:cNvPr id="25" name="24 Imagen" descr="20110219001327958.png"/>
          <p:cNvPicPr>
            <a:picLocks noChangeAspect="1"/>
          </p:cNvPicPr>
          <p:nvPr/>
        </p:nvPicPr>
        <p:blipFill>
          <a:blip r:embed="rId3">
            <a:duotone>
              <a:schemeClr val="accent1">
                <a:shade val="45000"/>
                <a:satMod val="135000"/>
              </a:schemeClr>
              <a:prstClr val="white"/>
            </a:duotone>
            <a:lum bright="-20000" contrast="40000"/>
          </a:blip>
          <a:srcRect l="18160" t="21913" r="20097" b="19976"/>
          <a:stretch>
            <a:fillRect/>
          </a:stretch>
        </p:blipFill>
        <p:spPr>
          <a:xfrm rot="16200000">
            <a:off x="5480602" y="3949164"/>
            <a:ext cx="683126" cy="642942"/>
          </a:xfrm>
          <a:prstGeom prst="rect">
            <a:avLst/>
          </a:prstGeom>
        </p:spPr>
      </p:pic>
      <p:pic>
        <p:nvPicPr>
          <p:cNvPr id="26" name="25 Imagen" descr="20110219001327958.png"/>
          <p:cNvPicPr>
            <a:picLocks noChangeAspect="1"/>
          </p:cNvPicPr>
          <p:nvPr/>
        </p:nvPicPr>
        <p:blipFill>
          <a:blip r:embed="rId3">
            <a:duotone>
              <a:schemeClr val="accent6">
                <a:shade val="45000"/>
                <a:satMod val="135000"/>
              </a:schemeClr>
              <a:prstClr val="white"/>
            </a:duotone>
            <a:lum contrast="40000"/>
          </a:blip>
          <a:srcRect l="18160" t="21913" r="20097" b="19976"/>
          <a:stretch>
            <a:fillRect/>
          </a:stretch>
        </p:blipFill>
        <p:spPr>
          <a:xfrm rot="16200000">
            <a:off x="6194982" y="3449098"/>
            <a:ext cx="683126" cy="642942"/>
          </a:xfrm>
          <a:prstGeom prst="rect">
            <a:avLst/>
          </a:prstGeom>
        </p:spPr>
      </p:pic>
      <p:pic>
        <p:nvPicPr>
          <p:cNvPr id="27" name="26 Imagen" descr="20110219001327958.png"/>
          <p:cNvPicPr>
            <a:picLocks noChangeAspect="1"/>
          </p:cNvPicPr>
          <p:nvPr/>
        </p:nvPicPr>
        <p:blipFill>
          <a:blip r:embed="rId3">
            <a:duotone>
              <a:schemeClr val="accent1">
                <a:shade val="45000"/>
                <a:satMod val="135000"/>
              </a:schemeClr>
              <a:prstClr val="white"/>
            </a:duotone>
            <a:lum bright="-20000" contrast="40000"/>
          </a:blip>
          <a:srcRect l="18160" t="21913" r="20097" b="19976"/>
          <a:stretch>
            <a:fillRect/>
          </a:stretch>
        </p:blipFill>
        <p:spPr>
          <a:xfrm rot="16200000">
            <a:off x="6909362" y="3091908"/>
            <a:ext cx="683126" cy="642942"/>
          </a:xfrm>
          <a:prstGeom prst="rect">
            <a:avLst/>
          </a:prstGeom>
        </p:spPr>
      </p:pic>
      <p:pic>
        <p:nvPicPr>
          <p:cNvPr id="28" name="27 Imagen" descr="20110219001327958.png"/>
          <p:cNvPicPr>
            <a:picLocks noChangeAspect="1"/>
          </p:cNvPicPr>
          <p:nvPr/>
        </p:nvPicPr>
        <p:blipFill>
          <a:blip r:embed="rId3">
            <a:duotone>
              <a:schemeClr val="accent6">
                <a:shade val="45000"/>
                <a:satMod val="135000"/>
              </a:schemeClr>
              <a:prstClr val="white"/>
            </a:duotone>
            <a:lum contrast="40000"/>
          </a:blip>
          <a:srcRect l="18160" t="21913" r="20097" b="19976"/>
          <a:stretch>
            <a:fillRect/>
          </a:stretch>
        </p:blipFill>
        <p:spPr>
          <a:xfrm rot="16200000">
            <a:off x="7695180" y="2734718"/>
            <a:ext cx="683126" cy="642942"/>
          </a:xfrm>
          <a:prstGeom prst="rect">
            <a:avLst/>
          </a:prstGeom>
        </p:spPr>
      </p:pic>
      <p:sp>
        <p:nvSpPr>
          <p:cNvPr id="29" name="28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1+#ppt_w/2"/>
                                          </p:val>
                                        </p:tav>
                                        <p:tav tm="100000">
                                          <p:val>
                                            <p:strVal val="#ppt_x"/>
                                          </p:val>
                                        </p:tav>
                                      </p:tavLst>
                                    </p:anim>
                                    <p:anim calcmode="lin" valueType="num">
                                      <p:cBhvr additive="base">
                                        <p:cTn id="22" dur="2000" fill="hold"/>
                                        <p:tgtEl>
                                          <p:spTgt spid="14"/>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1+#ppt_w/2"/>
                                          </p:val>
                                        </p:tav>
                                        <p:tav tm="100000">
                                          <p:val>
                                            <p:strVal val="#ppt_x"/>
                                          </p:val>
                                        </p:tav>
                                      </p:tavLst>
                                    </p:anim>
                                    <p:anim calcmode="lin" valueType="num">
                                      <p:cBhvr additive="base">
                                        <p:cTn id="26" dur="20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1+#ppt_w/2"/>
                                          </p:val>
                                        </p:tav>
                                        <p:tav tm="100000">
                                          <p:val>
                                            <p:strVal val="#ppt_x"/>
                                          </p:val>
                                        </p:tav>
                                      </p:tavLst>
                                    </p:anim>
                                    <p:anim calcmode="lin" valueType="num">
                                      <p:cBhvr additive="base">
                                        <p:cTn id="30" dur="2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0-#ppt_w/2"/>
                                          </p:val>
                                        </p:tav>
                                        <p:tav tm="100000">
                                          <p:val>
                                            <p:strVal val="#ppt_x"/>
                                          </p:val>
                                        </p:tav>
                                      </p:tavLst>
                                    </p:anim>
                                    <p:anim calcmode="lin" valueType="num">
                                      <p:cBhvr additive="base">
                                        <p:cTn id="54" dur="2000" fill="hold"/>
                                        <p:tgtEl>
                                          <p:spTgt spid="24"/>
                                        </p:tgtEl>
                                        <p:attrNameLst>
                                          <p:attrName>ppt_y</p:attrName>
                                        </p:attrNameLst>
                                      </p:cBhvr>
                                      <p:tavLst>
                                        <p:tav tm="0">
                                          <p:val>
                                            <p:strVal val="0-#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2000" fill="hold"/>
                                        <p:tgtEl>
                                          <p:spTgt spid="10"/>
                                        </p:tgtEl>
                                        <p:attrNameLst>
                                          <p:attrName>ppt_x</p:attrName>
                                        </p:attrNameLst>
                                      </p:cBhvr>
                                      <p:tavLst>
                                        <p:tav tm="0">
                                          <p:val>
                                            <p:strVal val="0-#ppt_w/2"/>
                                          </p:val>
                                        </p:tav>
                                        <p:tav tm="100000">
                                          <p:val>
                                            <p:strVal val="#ppt_x"/>
                                          </p:val>
                                        </p:tav>
                                      </p:tavLst>
                                    </p:anim>
                                    <p:anim calcmode="lin" valueType="num">
                                      <p:cBhvr additive="base">
                                        <p:cTn id="82" dur="2000" fill="hold"/>
                                        <p:tgtEl>
                                          <p:spTgt spid="10"/>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2000" fill="hold"/>
                                        <p:tgtEl>
                                          <p:spTgt spid="12"/>
                                        </p:tgtEl>
                                        <p:attrNameLst>
                                          <p:attrName>ppt_x</p:attrName>
                                        </p:attrNameLst>
                                      </p:cBhvr>
                                      <p:tavLst>
                                        <p:tav tm="0">
                                          <p:val>
                                            <p:strVal val="0-#ppt_w/2"/>
                                          </p:val>
                                        </p:tav>
                                        <p:tav tm="100000">
                                          <p:val>
                                            <p:strVal val="#ppt_x"/>
                                          </p:val>
                                        </p:tav>
                                      </p:tavLst>
                                    </p:anim>
                                    <p:anim calcmode="lin" valueType="num">
                                      <p:cBhvr additive="base">
                                        <p:cTn id="86" dur="2000" fill="hold"/>
                                        <p:tgtEl>
                                          <p:spTgt spid="12"/>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0-#ppt_w/2"/>
                                          </p:val>
                                        </p:tav>
                                        <p:tav tm="100000">
                                          <p:val>
                                            <p:strVal val="#ppt_x"/>
                                          </p:val>
                                        </p:tav>
                                      </p:tavLst>
                                    </p:anim>
                                    <p:anim calcmode="lin" valueType="num">
                                      <p:cBhvr additive="base">
                                        <p:cTn id="90" dur="2000" fill="hold"/>
                                        <p:tgtEl>
                                          <p:spTgt spid="25"/>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0-#ppt_w/2"/>
                                          </p:val>
                                        </p:tav>
                                        <p:tav tm="100000">
                                          <p:val>
                                            <p:strVal val="#ppt_x"/>
                                          </p:val>
                                        </p:tav>
                                      </p:tavLst>
                                    </p:anim>
                                    <p:anim calcmode="lin" valueType="num">
                                      <p:cBhvr additive="base">
                                        <p:cTn id="94" dur="2000" fill="hold"/>
                                        <p:tgtEl>
                                          <p:spTgt spid="26"/>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0-#ppt_w/2"/>
                                          </p:val>
                                        </p:tav>
                                        <p:tav tm="100000">
                                          <p:val>
                                            <p:strVal val="#ppt_x"/>
                                          </p:val>
                                        </p:tav>
                                      </p:tavLst>
                                    </p:anim>
                                    <p:anim calcmode="lin" valueType="num">
                                      <p:cBhvr additive="base">
                                        <p:cTn id="98" dur="2000" fill="hold"/>
                                        <p:tgtEl>
                                          <p:spTgt spid="27"/>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0-#ppt_w/2"/>
                                          </p:val>
                                        </p:tav>
                                        <p:tav tm="100000">
                                          <p:val>
                                            <p:strVal val="#ppt_x"/>
                                          </p:val>
                                        </p:tav>
                                      </p:tavLst>
                                    </p:anim>
                                    <p:anim calcmode="lin" valueType="num">
                                      <p:cBhvr additive="base">
                                        <p:cTn id="102" dur="2000" fill="hold"/>
                                        <p:tgtEl>
                                          <p:spTgt spid="28"/>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4"/>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1"/>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4"/>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9"/>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0"/>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0"/>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2"/>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5"/>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6"/>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7"/>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8"/>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1+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1+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1+ppt_w/2"/>
                                          </p:val>
                                        </p:tav>
                                      </p:tavLst>
                                    </p:anim>
                                    <p:anim calcmode="lin" valueType="num">
                                      <p:cBhvr additive="base">
                                        <p:cTn id="162" dur="2000"/>
                                        <p:tgtEl>
                                          <p:spTgt spid="13"/>
                                        </p:tgtEl>
                                        <p:attrNameLst>
                                          <p:attrName>ppt_y</p:attrName>
                                        </p:attrNameLst>
                                      </p:cBhvr>
                                      <p:tavLst>
                                        <p:tav tm="0">
                                          <p:val>
                                            <p:strVal val="ppt_y"/>
                                          </p:val>
                                        </p:tav>
                                        <p:tav tm="100000">
                                          <p:val>
                                            <p:strVal val="1+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4"/>
                                        </p:tgtEl>
                                        <p:attrNameLst>
                                          <p:attrName>ppt_x</p:attrName>
                                        </p:attrNameLst>
                                      </p:cBhvr>
                                      <p:tavLst>
                                        <p:tav tm="0">
                                          <p:val>
                                            <p:strVal val="ppt_x"/>
                                          </p:val>
                                        </p:tav>
                                        <p:tav tm="100000">
                                          <p:val>
                                            <p:strVal val="1+ppt_w/2"/>
                                          </p:val>
                                        </p:tav>
                                      </p:tavLst>
                                    </p:anim>
                                    <p:anim calcmode="lin" valueType="num">
                                      <p:cBhvr additive="base">
                                        <p:cTn id="166" dur="2000"/>
                                        <p:tgtEl>
                                          <p:spTgt spid="14"/>
                                        </p:tgtEl>
                                        <p:attrNameLst>
                                          <p:attrName>ppt_y</p:attrName>
                                        </p:attrNameLst>
                                      </p:cBhvr>
                                      <p:tavLst>
                                        <p:tav tm="0">
                                          <p:val>
                                            <p:strVal val="ppt_y"/>
                                          </p:val>
                                        </p:tav>
                                        <p:tav tm="100000">
                                          <p:val>
                                            <p:strVal val="1+ppt_h/2"/>
                                          </p:val>
                                        </p:tav>
                                      </p:tavLst>
                                    </p:anim>
                                    <p:set>
                                      <p:cBhvr>
                                        <p:cTn id="167" dur="1" fill="hold">
                                          <p:stCondLst>
                                            <p:cond delay="1999"/>
                                          </p:stCondLst>
                                        </p:cTn>
                                        <p:tgtEl>
                                          <p:spTgt spid="14"/>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1+ppt_w/2"/>
                                          </p:val>
                                        </p:tav>
                                      </p:tavLst>
                                    </p:anim>
                                    <p:anim calcmode="lin" valueType="num">
                                      <p:cBhvr additive="base">
                                        <p:cTn id="170" dur="2000"/>
                                        <p:tgtEl>
                                          <p:spTgt spid="15"/>
                                        </p:tgtEl>
                                        <p:attrNameLst>
                                          <p:attrName>ppt_y</p:attrName>
                                        </p:attrNameLst>
                                      </p:cBhvr>
                                      <p:tavLst>
                                        <p:tav tm="0">
                                          <p:val>
                                            <p:strVal val="ppt_y"/>
                                          </p:val>
                                        </p:tav>
                                        <p:tav tm="100000">
                                          <p:val>
                                            <p:strVal val="1+ppt_h/2"/>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1+ppt_w/2"/>
                                          </p:val>
                                        </p:tav>
                                      </p:tavLst>
                                    </p:anim>
                                    <p:anim calcmode="lin" valueType="num">
                                      <p:cBhvr additive="base">
                                        <p:cTn id="174" dur="2000"/>
                                        <p:tgtEl>
                                          <p:spTgt spid="16"/>
                                        </p:tgtEl>
                                        <p:attrNameLst>
                                          <p:attrName>ppt_y</p:attrName>
                                        </p:attrNameLst>
                                      </p:cBhvr>
                                      <p:tavLst>
                                        <p:tav tm="0">
                                          <p:val>
                                            <p:strVal val="ppt_y"/>
                                          </p:val>
                                        </p:tav>
                                        <p:tav tm="100000">
                                          <p:val>
                                            <p:strVal val="1+ppt_h/2"/>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0-ppt_w/2"/>
                                          </p:val>
                                        </p:tav>
                                      </p:tavLst>
                                    </p:anim>
                                    <p:anim calcmode="lin" valueType="num">
                                      <p:cBhvr additive="base">
                                        <p:cTn id="178" dur="2000"/>
                                        <p:tgtEl>
                                          <p:spTgt spid="8"/>
                                        </p:tgtEl>
                                        <p:attrNameLst>
                                          <p:attrName>ppt_y</p:attrName>
                                        </p:attrNameLst>
                                      </p:cBhvr>
                                      <p:tavLst>
                                        <p:tav tm="0">
                                          <p:val>
                                            <p:strVal val="ppt_y"/>
                                          </p:val>
                                        </p:tav>
                                        <p:tav tm="100000">
                                          <p:val>
                                            <p:strVal val="1+ppt_h/2"/>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1+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22"/>
                                        </p:tgtEl>
                                        <p:attrNameLst>
                                          <p:attrName>ppt_x</p:attrName>
                                        </p:attrNameLst>
                                      </p:cBhvr>
                                      <p:tavLst>
                                        <p:tav tm="0">
                                          <p:val>
                                            <p:strVal val="ppt_x"/>
                                          </p:val>
                                        </p:tav>
                                        <p:tav tm="100000">
                                          <p:val>
                                            <p:strVal val="0-ppt_w/2"/>
                                          </p:val>
                                        </p:tav>
                                      </p:tavLst>
                                    </p:anim>
                                    <p:anim calcmode="lin" valueType="num">
                                      <p:cBhvr additive="base">
                                        <p:cTn id="190" dur="2000"/>
                                        <p:tgtEl>
                                          <p:spTgt spid="22"/>
                                        </p:tgtEl>
                                        <p:attrNameLst>
                                          <p:attrName>ppt_y</p:attrName>
                                        </p:attrNameLst>
                                      </p:cBhvr>
                                      <p:tavLst>
                                        <p:tav tm="0">
                                          <p:val>
                                            <p:strVal val="ppt_y"/>
                                          </p:val>
                                        </p:tav>
                                        <p:tav tm="100000">
                                          <p:val>
                                            <p:strVal val="1+ppt_h/2"/>
                                          </p:val>
                                        </p:tav>
                                      </p:tavLst>
                                    </p:anim>
                                    <p:set>
                                      <p:cBhvr>
                                        <p:cTn id="191" dur="1" fill="hold">
                                          <p:stCondLst>
                                            <p:cond delay="1999"/>
                                          </p:stCondLst>
                                        </p:cTn>
                                        <p:tgtEl>
                                          <p:spTgt spid="22"/>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3"/>
                                        </p:tgtEl>
                                        <p:attrNameLst>
                                          <p:attrName>ppt_x</p:attrName>
                                        </p:attrNameLst>
                                      </p:cBhvr>
                                      <p:tavLst>
                                        <p:tav tm="0">
                                          <p:val>
                                            <p:strVal val="ppt_x"/>
                                          </p:val>
                                        </p:tav>
                                        <p:tav tm="100000">
                                          <p:val>
                                            <p:strVal val="0-ppt_w/2"/>
                                          </p:val>
                                        </p:tav>
                                      </p:tavLst>
                                    </p:anim>
                                    <p:anim calcmode="lin" valueType="num">
                                      <p:cBhvr additive="base">
                                        <p:cTn id="194" dur="2000"/>
                                        <p:tgtEl>
                                          <p:spTgt spid="23"/>
                                        </p:tgtEl>
                                        <p:attrNameLst>
                                          <p:attrName>ppt_y</p:attrName>
                                        </p:attrNameLst>
                                      </p:cBhvr>
                                      <p:tavLst>
                                        <p:tav tm="0">
                                          <p:val>
                                            <p:strVal val="ppt_y"/>
                                          </p:val>
                                        </p:tav>
                                        <p:tav tm="100000">
                                          <p:val>
                                            <p:strVal val="1+ppt_h/2"/>
                                          </p:val>
                                        </p:tav>
                                      </p:tavLst>
                                    </p:anim>
                                    <p:set>
                                      <p:cBhvr>
                                        <p:cTn id="195" dur="1" fill="hold">
                                          <p:stCondLst>
                                            <p:cond delay="1999"/>
                                          </p:stCondLst>
                                        </p:cTn>
                                        <p:tgtEl>
                                          <p:spTgt spid="23"/>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4"/>
                                        </p:tgtEl>
                                        <p:attrNameLst>
                                          <p:attrName>ppt_x</p:attrName>
                                        </p:attrNameLst>
                                      </p:cBhvr>
                                      <p:tavLst>
                                        <p:tav tm="0">
                                          <p:val>
                                            <p:strVal val="ppt_x"/>
                                          </p:val>
                                        </p:tav>
                                        <p:tav tm="100000">
                                          <p:val>
                                            <p:strVal val="0-ppt_w/2"/>
                                          </p:val>
                                        </p:tav>
                                      </p:tavLst>
                                    </p:anim>
                                    <p:anim calcmode="lin" valueType="num">
                                      <p:cBhvr additive="base">
                                        <p:cTn id="198" dur="2000"/>
                                        <p:tgtEl>
                                          <p:spTgt spid="24"/>
                                        </p:tgtEl>
                                        <p:attrNameLst>
                                          <p:attrName>ppt_y</p:attrName>
                                        </p:attrNameLst>
                                      </p:cBhvr>
                                      <p:tavLst>
                                        <p:tav tm="0">
                                          <p:val>
                                            <p:strVal val="ppt_y"/>
                                          </p:val>
                                        </p:tav>
                                        <p:tav tm="100000">
                                          <p:val>
                                            <p:strVal val="1+ppt_h/2"/>
                                          </p:val>
                                        </p:tav>
                                      </p:tavLst>
                                    </p:anim>
                                    <p:set>
                                      <p:cBhvr>
                                        <p:cTn id="199" dur="1" fill="hold">
                                          <p:stCondLst>
                                            <p:cond delay="1999"/>
                                          </p:stCondLst>
                                        </p:cTn>
                                        <p:tgtEl>
                                          <p:spTgt spid="24"/>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6"/>
                                        </p:tgtEl>
                                        <p:attrNameLst>
                                          <p:attrName>ppt_x</p:attrName>
                                        </p:attrNameLst>
                                      </p:cBhvr>
                                      <p:tavLst>
                                        <p:tav tm="0">
                                          <p:val>
                                            <p:strVal val="ppt_x"/>
                                          </p:val>
                                        </p:tav>
                                        <p:tav tm="100000">
                                          <p:val>
                                            <p:strVal val="1+ppt_w/2"/>
                                          </p:val>
                                        </p:tav>
                                      </p:tavLst>
                                    </p:anim>
                                    <p:anim calcmode="lin" valueType="num">
                                      <p:cBhvr additive="base">
                                        <p:cTn id="202" dur="2000"/>
                                        <p:tgtEl>
                                          <p:spTgt spid="6"/>
                                        </p:tgtEl>
                                        <p:attrNameLst>
                                          <p:attrName>ppt_y</p:attrName>
                                        </p:attrNameLst>
                                      </p:cBhvr>
                                      <p:tavLst>
                                        <p:tav tm="0">
                                          <p:val>
                                            <p:strVal val="ppt_y"/>
                                          </p:val>
                                        </p:tav>
                                        <p:tav tm="100000">
                                          <p:val>
                                            <p:strVal val="0-ppt_h/2"/>
                                          </p:val>
                                        </p:tav>
                                      </p:tavLst>
                                    </p:anim>
                                    <p:set>
                                      <p:cBhvr>
                                        <p:cTn id="203" dur="1" fill="hold">
                                          <p:stCondLst>
                                            <p:cond delay="1999"/>
                                          </p:stCondLst>
                                        </p:cTn>
                                        <p:tgtEl>
                                          <p:spTgt spid="6"/>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9"/>
                                        </p:tgtEl>
                                        <p:attrNameLst>
                                          <p:attrName>ppt_x</p:attrName>
                                        </p:attrNameLst>
                                      </p:cBhvr>
                                      <p:tavLst>
                                        <p:tav tm="0">
                                          <p:val>
                                            <p:strVal val="ppt_x"/>
                                          </p:val>
                                        </p:tav>
                                        <p:tav tm="100000">
                                          <p:val>
                                            <p:strVal val="1+ppt_w/2"/>
                                          </p:val>
                                        </p:tav>
                                      </p:tavLst>
                                    </p:anim>
                                    <p:anim calcmode="lin" valueType="num">
                                      <p:cBhvr additive="base">
                                        <p:cTn id="206" dur="2000"/>
                                        <p:tgtEl>
                                          <p:spTgt spid="9"/>
                                        </p:tgtEl>
                                        <p:attrNameLst>
                                          <p:attrName>ppt_y</p:attrName>
                                        </p:attrNameLst>
                                      </p:cBhvr>
                                      <p:tavLst>
                                        <p:tav tm="0">
                                          <p:val>
                                            <p:strVal val="ppt_y"/>
                                          </p:val>
                                        </p:tav>
                                        <p:tav tm="100000">
                                          <p:val>
                                            <p:strVal val="0-ppt_h/2"/>
                                          </p:val>
                                        </p:tav>
                                      </p:tavLst>
                                    </p:anim>
                                    <p:set>
                                      <p:cBhvr>
                                        <p:cTn id="207" dur="1" fill="hold">
                                          <p:stCondLst>
                                            <p:cond delay="1999"/>
                                          </p:stCondLst>
                                        </p:cTn>
                                        <p:tgtEl>
                                          <p:spTgt spid="9"/>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1+ppt_w/2"/>
                                          </p:val>
                                        </p:tav>
                                      </p:tavLst>
                                    </p:anim>
                                    <p:anim calcmode="lin" valueType="num">
                                      <p:cBhvr additive="base">
                                        <p:cTn id="210" dur="2000"/>
                                        <p:tgtEl>
                                          <p:spTgt spid="17"/>
                                        </p:tgtEl>
                                        <p:attrNameLst>
                                          <p:attrName>ppt_y</p:attrName>
                                        </p:attrNameLst>
                                      </p:cBhvr>
                                      <p:tavLst>
                                        <p:tav tm="0">
                                          <p:val>
                                            <p:strVal val="ppt_y"/>
                                          </p:val>
                                        </p:tav>
                                        <p:tav tm="100000">
                                          <p:val>
                                            <p:strVal val="0-ppt_h/2"/>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1+ppt_w/2"/>
                                          </p:val>
                                        </p:tav>
                                      </p:tavLst>
                                    </p:anim>
                                    <p:anim calcmode="lin" valueType="num">
                                      <p:cBhvr additive="base">
                                        <p:cTn id="214" dur="2000"/>
                                        <p:tgtEl>
                                          <p:spTgt spid="18"/>
                                        </p:tgtEl>
                                        <p:attrNameLst>
                                          <p:attrName>ppt_y</p:attrName>
                                        </p:attrNameLst>
                                      </p:cBhvr>
                                      <p:tavLst>
                                        <p:tav tm="0">
                                          <p:val>
                                            <p:strVal val="ppt_y"/>
                                          </p:val>
                                        </p:tav>
                                        <p:tav tm="100000">
                                          <p:val>
                                            <p:strVal val="0-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9"/>
                                        </p:tgtEl>
                                        <p:attrNameLst>
                                          <p:attrName>ppt_x</p:attrName>
                                        </p:attrNameLst>
                                      </p:cBhvr>
                                      <p:tavLst>
                                        <p:tav tm="0">
                                          <p:val>
                                            <p:strVal val="ppt_x"/>
                                          </p:val>
                                        </p:tav>
                                        <p:tav tm="100000">
                                          <p:val>
                                            <p:strVal val="1+ppt_w/2"/>
                                          </p:val>
                                        </p:tav>
                                      </p:tavLst>
                                    </p:anim>
                                    <p:anim calcmode="lin" valueType="num">
                                      <p:cBhvr additive="base">
                                        <p:cTn id="218" dur="2000"/>
                                        <p:tgtEl>
                                          <p:spTgt spid="19"/>
                                        </p:tgtEl>
                                        <p:attrNameLst>
                                          <p:attrName>ppt_y</p:attrName>
                                        </p:attrNameLst>
                                      </p:cBhvr>
                                      <p:tavLst>
                                        <p:tav tm="0">
                                          <p:val>
                                            <p:strVal val="ppt_y"/>
                                          </p:val>
                                        </p:tav>
                                        <p:tav tm="100000">
                                          <p:val>
                                            <p:strVal val="0-ppt_h/2"/>
                                          </p:val>
                                        </p:tav>
                                      </p:tavLst>
                                    </p:anim>
                                    <p:set>
                                      <p:cBhvr>
                                        <p:cTn id="219" dur="1" fill="hold">
                                          <p:stCondLst>
                                            <p:cond delay="1999"/>
                                          </p:stCondLst>
                                        </p:cTn>
                                        <p:tgtEl>
                                          <p:spTgt spid="19"/>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0"/>
                                        </p:tgtEl>
                                        <p:attrNameLst>
                                          <p:attrName>ppt_x</p:attrName>
                                        </p:attrNameLst>
                                      </p:cBhvr>
                                      <p:tavLst>
                                        <p:tav tm="0">
                                          <p:val>
                                            <p:strVal val="ppt_x"/>
                                          </p:val>
                                        </p:tav>
                                        <p:tav tm="100000">
                                          <p:val>
                                            <p:strVal val="1+ppt_w/2"/>
                                          </p:val>
                                        </p:tav>
                                      </p:tavLst>
                                    </p:anim>
                                    <p:anim calcmode="lin" valueType="num">
                                      <p:cBhvr additive="base">
                                        <p:cTn id="222" dur="2000"/>
                                        <p:tgtEl>
                                          <p:spTgt spid="20"/>
                                        </p:tgtEl>
                                        <p:attrNameLst>
                                          <p:attrName>ppt_y</p:attrName>
                                        </p:attrNameLst>
                                      </p:cBhvr>
                                      <p:tavLst>
                                        <p:tav tm="0">
                                          <p:val>
                                            <p:strVal val="ppt_y"/>
                                          </p:val>
                                        </p:tav>
                                        <p:tav tm="100000">
                                          <p:val>
                                            <p:strVal val="0-ppt_h/2"/>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0-ppt_w/2"/>
                                          </p:val>
                                        </p:tav>
                                      </p:tavLst>
                                    </p:anim>
                                    <p:anim calcmode="lin" valueType="num">
                                      <p:cBhvr additive="base">
                                        <p:cTn id="226" dur="2000"/>
                                        <p:tgtEl>
                                          <p:spTgt spid="10"/>
                                        </p:tgtEl>
                                        <p:attrNameLst>
                                          <p:attrName>ppt_y</p:attrName>
                                        </p:attrNameLst>
                                      </p:cBhvr>
                                      <p:tavLst>
                                        <p:tav tm="0">
                                          <p:val>
                                            <p:strVal val="ppt_y"/>
                                          </p:val>
                                        </p:tav>
                                        <p:tav tm="100000">
                                          <p:val>
                                            <p:strVal val="0-ppt_h/2"/>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2"/>
                                        </p:tgtEl>
                                        <p:attrNameLst>
                                          <p:attrName>ppt_x</p:attrName>
                                        </p:attrNameLst>
                                      </p:cBhvr>
                                      <p:tavLst>
                                        <p:tav tm="0">
                                          <p:val>
                                            <p:strVal val="ppt_x"/>
                                          </p:val>
                                        </p:tav>
                                        <p:tav tm="100000">
                                          <p:val>
                                            <p:strVal val="0-ppt_w/2"/>
                                          </p:val>
                                        </p:tav>
                                      </p:tavLst>
                                    </p:anim>
                                    <p:anim calcmode="lin" valueType="num">
                                      <p:cBhvr additive="base">
                                        <p:cTn id="230" dur="2000"/>
                                        <p:tgtEl>
                                          <p:spTgt spid="12"/>
                                        </p:tgtEl>
                                        <p:attrNameLst>
                                          <p:attrName>ppt_y</p:attrName>
                                        </p:attrNameLst>
                                      </p:cBhvr>
                                      <p:tavLst>
                                        <p:tav tm="0">
                                          <p:val>
                                            <p:strVal val="ppt_y"/>
                                          </p:val>
                                        </p:tav>
                                        <p:tav tm="100000">
                                          <p:val>
                                            <p:strVal val="0-ppt_h/2"/>
                                          </p:val>
                                        </p:tav>
                                      </p:tavLst>
                                    </p:anim>
                                    <p:set>
                                      <p:cBhvr>
                                        <p:cTn id="231" dur="1" fill="hold">
                                          <p:stCondLst>
                                            <p:cond delay="1999"/>
                                          </p:stCondLst>
                                        </p:cTn>
                                        <p:tgtEl>
                                          <p:spTgt spid="12"/>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25"/>
                                        </p:tgtEl>
                                        <p:attrNameLst>
                                          <p:attrName>ppt_x</p:attrName>
                                        </p:attrNameLst>
                                      </p:cBhvr>
                                      <p:tavLst>
                                        <p:tav tm="0">
                                          <p:val>
                                            <p:strVal val="ppt_x"/>
                                          </p:val>
                                        </p:tav>
                                        <p:tav tm="100000">
                                          <p:val>
                                            <p:strVal val="0-ppt_w/2"/>
                                          </p:val>
                                        </p:tav>
                                      </p:tavLst>
                                    </p:anim>
                                    <p:anim calcmode="lin" valueType="num">
                                      <p:cBhvr additive="base">
                                        <p:cTn id="234" dur="2000"/>
                                        <p:tgtEl>
                                          <p:spTgt spid="25"/>
                                        </p:tgtEl>
                                        <p:attrNameLst>
                                          <p:attrName>ppt_y</p:attrName>
                                        </p:attrNameLst>
                                      </p:cBhvr>
                                      <p:tavLst>
                                        <p:tav tm="0">
                                          <p:val>
                                            <p:strVal val="ppt_y"/>
                                          </p:val>
                                        </p:tav>
                                        <p:tav tm="100000">
                                          <p:val>
                                            <p:strVal val="0-ppt_h/2"/>
                                          </p:val>
                                        </p:tav>
                                      </p:tavLst>
                                    </p:anim>
                                    <p:set>
                                      <p:cBhvr>
                                        <p:cTn id="235" dur="1" fill="hold">
                                          <p:stCondLst>
                                            <p:cond delay="1999"/>
                                          </p:stCondLst>
                                        </p:cTn>
                                        <p:tgtEl>
                                          <p:spTgt spid="25"/>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26"/>
                                        </p:tgtEl>
                                        <p:attrNameLst>
                                          <p:attrName>ppt_x</p:attrName>
                                        </p:attrNameLst>
                                      </p:cBhvr>
                                      <p:tavLst>
                                        <p:tav tm="0">
                                          <p:val>
                                            <p:strVal val="ppt_x"/>
                                          </p:val>
                                        </p:tav>
                                        <p:tav tm="100000">
                                          <p:val>
                                            <p:strVal val="0-ppt_w/2"/>
                                          </p:val>
                                        </p:tav>
                                      </p:tavLst>
                                    </p:anim>
                                    <p:anim calcmode="lin" valueType="num">
                                      <p:cBhvr additive="base">
                                        <p:cTn id="238" dur="2000"/>
                                        <p:tgtEl>
                                          <p:spTgt spid="26"/>
                                        </p:tgtEl>
                                        <p:attrNameLst>
                                          <p:attrName>ppt_y</p:attrName>
                                        </p:attrNameLst>
                                      </p:cBhvr>
                                      <p:tavLst>
                                        <p:tav tm="0">
                                          <p:val>
                                            <p:strVal val="ppt_y"/>
                                          </p:val>
                                        </p:tav>
                                        <p:tav tm="100000">
                                          <p:val>
                                            <p:strVal val="0-ppt_h/2"/>
                                          </p:val>
                                        </p:tav>
                                      </p:tavLst>
                                    </p:anim>
                                    <p:set>
                                      <p:cBhvr>
                                        <p:cTn id="239" dur="1" fill="hold">
                                          <p:stCondLst>
                                            <p:cond delay="1999"/>
                                          </p:stCondLst>
                                        </p:cTn>
                                        <p:tgtEl>
                                          <p:spTgt spid="26"/>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27"/>
                                        </p:tgtEl>
                                        <p:attrNameLst>
                                          <p:attrName>ppt_x</p:attrName>
                                        </p:attrNameLst>
                                      </p:cBhvr>
                                      <p:tavLst>
                                        <p:tav tm="0">
                                          <p:val>
                                            <p:strVal val="ppt_x"/>
                                          </p:val>
                                        </p:tav>
                                        <p:tav tm="100000">
                                          <p:val>
                                            <p:strVal val="0-ppt_w/2"/>
                                          </p:val>
                                        </p:tav>
                                      </p:tavLst>
                                    </p:anim>
                                    <p:anim calcmode="lin" valueType="num">
                                      <p:cBhvr additive="base">
                                        <p:cTn id="242" dur="2000"/>
                                        <p:tgtEl>
                                          <p:spTgt spid="27"/>
                                        </p:tgtEl>
                                        <p:attrNameLst>
                                          <p:attrName>ppt_y</p:attrName>
                                        </p:attrNameLst>
                                      </p:cBhvr>
                                      <p:tavLst>
                                        <p:tav tm="0">
                                          <p:val>
                                            <p:strVal val="ppt_y"/>
                                          </p:val>
                                        </p:tav>
                                        <p:tav tm="100000">
                                          <p:val>
                                            <p:strVal val="0-ppt_h/2"/>
                                          </p:val>
                                        </p:tav>
                                      </p:tavLst>
                                    </p:anim>
                                    <p:set>
                                      <p:cBhvr>
                                        <p:cTn id="243" dur="1" fill="hold">
                                          <p:stCondLst>
                                            <p:cond delay="1999"/>
                                          </p:stCondLst>
                                        </p:cTn>
                                        <p:tgtEl>
                                          <p:spTgt spid="27"/>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8"/>
                                        </p:tgtEl>
                                        <p:attrNameLst>
                                          <p:attrName>ppt_x</p:attrName>
                                        </p:attrNameLst>
                                      </p:cBhvr>
                                      <p:tavLst>
                                        <p:tav tm="0">
                                          <p:val>
                                            <p:strVal val="ppt_x"/>
                                          </p:val>
                                        </p:tav>
                                        <p:tav tm="100000">
                                          <p:val>
                                            <p:strVal val="0-ppt_w/2"/>
                                          </p:val>
                                        </p:tav>
                                      </p:tavLst>
                                    </p:anim>
                                    <p:anim calcmode="lin" valueType="num">
                                      <p:cBhvr additive="base">
                                        <p:cTn id="246" dur="2000"/>
                                        <p:tgtEl>
                                          <p:spTgt spid="28"/>
                                        </p:tgtEl>
                                        <p:attrNameLst>
                                          <p:attrName>ppt_y</p:attrName>
                                        </p:attrNameLst>
                                      </p:cBhvr>
                                      <p:tavLst>
                                        <p:tav tm="0">
                                          <p:val>
                                            <p:strVal val="ppt_y"/>
                                          </p:val>
                                        </p:tav>
                                        <p:tav tm="100000">
                                          <p:val>
                                            <p:strVal val="0-ppt_h/2"/>
                                          </p:val>
                                        </p:tav>
                                      </p:tavLst>
                                    </p:anim>
                                    <p:set>
                                      <p:cBhvr>
                                        <p:cTn id="247" dur="1" fill="hold">
                                          <p:stCondLst>
                                            <p:cond delay="1999"/>
                                          </p:stCondLst>
                                        </p:cTn>
                                        <p:tgtEl>
                                          <p:spTgt spid="28"/>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5"/>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7"/>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3"/>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4"/>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5"/>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6"/>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8"/>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1"/>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1"/>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2"/>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4"/>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6"/>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9"/>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7"/>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8"/>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9"/>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20"/>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0"/>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2"/>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8"/>
                                        </p:tgtEl>
                                        <p:attrNameLst>
                                          <p:attrName>r</p:attrName>
                                        </p:attrNameLst>
                                      </p:cBhvr>
                                    </p:animRot>
                                  </p:childTnLst>
                                </p:cTn>
                              </p:par>
                              <p:par>
                                <p:cTn id="296" presetID="23" presetClass="entr" presetSubtype="27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2/3*#ppt_w"/>
                                          </p:val>
                                        </p:tav>
                                        <p:tav tm="100000">
                                          <p:val>
                                            <p:strVal val="#ppt_w"/>
                                          </p:val>
                                        </p:tav>
                                      </p:tavLst>
                                    </p:anim>
                                    <p:anim calcmode="lin" valueType="num">
                                      <p:cBhvr>
                                        <p:cTn id="299" dur="2000" fill="hold"/>
                                        <p:tgtEl>
                                          <p:spTgt spid="2"/>
                                        </p:tgtEl>
                                        <p:attrNameLst>
                                          <p:attrName>ppt_h</p:attrName>
                                        </p:attrNameLst>
                                      </p:cBhvr>
                                      <p:tavLst>
                                        <p:tav tm="0">
                                          <p:val>
                                            <p:strVal val="2/3*#ppt_h"/>
                                          </p:val>
                                        </p:tav>
                                        <p:tav tm="100000">
                                          <p:val>
                                            <p:strVal val="#ppt_h"/>
                                          </p:val>
                                        </p:tav>
                                      </p:tavLst>
                                    </p:anim>
                                  </p:childTnLst>
                                </p:cTn>
                              </p:par>
                              <p:par>
                                <p:cTn id="300" presetID="4" presetClass="entr" presetSubtype="3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ox(out)">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F2795"/>
            </a:gs>
            <a:gs pos="64999">
              <a:srgbClr val="F0EBD5"/>
            </a:gs>
            <a:gs pos="100000">
              <a:srgbClr val="D1C39F"/>
            </a:gs>
          </a:gsLst>
          <a:lin ang="13500000" scaled="1"/>
          <a:tileRect/>
        </a:gradFill>
        <a:effectLst/>
      </p:bgPr>
    </p:bg>
    <p:spTree>
      <p:nvGrpSpPr>
        <p:cNvPr id="1" name=""/>
        <p:cNvGrpSpPr/>
        <p:nvPr/>
      </p:nvGrpSpPr>
      <p:grpSpPr>
        <a:xfrm>
          <a:off x="0" y="0"/>
          <a:ext cx="0" cy="0"/>
          <a:chOff x="0" y="0"/>
          <a:chExt cx="0" cy="0"/>
        </a:xfrm>
      </p:grpSpPr>
      <p:pic>
        <p:nvPicPr>
          <p:cNvPr id="2" name="1 Imagen" descr="tapeta-chryzantemy-kolorow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cesb8z-e4077449-ab50-418c-bc45-e4578a46614e.jpg"/>
          <p:cNvPicPr>
            <a:picLocks noChangeAspect="1"/>
          </p:cNvPicPr>
          <p:nvPr/>
        </p:nvPicPr>
        <p:blipFill>
          <a:blip r:embed="rId3" cstate="print">
            <a:duotone>
              <a:prstClr val="black"/>
              <a:srgbClr val="AF2795">
                <a:tint val="45000"/>
                <a:satMod val="400000"/>
              </a:srgbClr>
            </a:duotone>
            <a:lum contrast="40000"/>
          </a:blip>
          <a:stretch>
            <a:fillRect/>
          </a:stretch>
        </p:blipFill>
        <p:spPr>
          <a:xfrm>
            <a:off x="142844" y="4533900"/>
            <a:ext cx="609600" cy="609600"/>
          </a:xfrm>
          <a:prstGeom prst="ellipse">
            <a:avLst/>
          </a:prstGeom>
          <a:effectLst>
            <a:reflection blurRad="6350" stA="50000" endA="295" endPos="92000" dist="101600" dir="5400000" sy="-100000" algn="bl" rotWithShape="0"/>
          </a:effectLst>
        </p:spPr>
      </p:pic>
      <p:pic>
        <p:nvPicPr>
          <p:cNvPr id="4" name="3 Imagen" descr="dcesb8z-e4077449-ab50-418c-bc45-e4578a46614e.jp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8534400" y="0"/>
            <a:ext cx="609600" cy="609600"/>
          </a:xfrm>
          <a:prstGeom prst="ellipse">
            <a:avLst/>
          </a:prstGeom>
          <a:effectLst>
            <a:reflection blurRad="6350" stA="50000" endA="295" endPos="92000" dist="101600" dir="5400000" sy="-100000" algn="bl" rotWithShape="0"/>
          </a:effectLst>
        </p:spPr>
      </p:pic>
      <p:pic>
        <p:nvPicPr>
          <p:cNvPr id="5" name="4 Imagen" descr="dcesb8z-e4077449-ab50-418c-bc45-e4578a46614e.jpg"/>
          <p:cNvPicPr>
            <a:picLocks noChangeAspect="1"/>
          </p:cNvPicPr>
          <p:nvPr/>
        </p:nvPicPr>
        <p:blipFill>
          <a:blip r:embed="rId3" cstate="print">
            <a:duotone>
              <a:prstClr val="black"/>
              <a:srgbClr val="AF2795">
                <a:tint val="45000"/>
                <a:satMod val="400000"/>
              </a:srgbClr>
            </a:duotone>
            <a:lum contrast="40000"/>
          </a:blip>
          <a:stretch>
            <a:fillRect/>
          </a:stretch>
        </p:blipFill>
        <p:spPr>
          <a:xfrm>
            <a:off x="5143504" y="2928940"/>
            <a:ext cx="609600" cy="609600"/>
          </a:xfrm>
          <a:prstGeom prst="ellipse">
            <a:avLst/>
          </a:prstGeom>
          <a:effectLst>
            <a:reflection blurRad="6350" stA="50000" endA="295" endPos="92000" dist="101600" dir="5400000" sy="-100000" algn="bl" rotWithShape="0"/>
          </a:effectLst>
        </p:spPr>
      </p:pic>
      <p:pic>
        <p:nvPicPr>
          <p:cNvPr id="6" name="5 Imagen" descr="dcesb8z-e4077449-ab50-418c-bc45-e4578a46614e.jp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785786" y="4429138"/>
            <a:ext cx="609600" cy="609600"/>
          </a:xfrm>
          <a:prstGeom prst="ellipse">
            <a:avLst/>
          </a:prstGeom>
          <a:effectLst>
            <a:reflection blurRad="6350" stA="50000" endA="295" endPos="92000" dist="101600" dir="5400000" sy="-100000" algn="bl" rotWithShape="0"/>
          </a:effectLst>
        </p:spPr>
      </p:pic>
      <p:pic>
        <p:nvPicPr>
          <p:cNvPr id="7" name="6 Imagen" descr="dcesb8z-e4077449-ab50-418c-bc45-e4578a46614e.jpg"/>
          <p:cNvPicPr>
            <a:picLocks noChangeAspect="1"/>
          </p:cNvPicPr>
          <p:nvPr/>
        </p:nvPicPr>
        <p:blipFill>
          <a:blip r:embed="rId3" cstate="print">
            <a:duotone>
              <a:prstClr val="black"/>
              <a:srgbClr val="AF2795">
                <a:tint val="45000"/>
                <a:satMod val="400000"/>
              </a:srgbClr>
            </a:duotone>
            <a:lum contrast="40000"/>
          </a:blip>
          <a:stretch>
            <a:fillRect/>
          </a:stretch>
        </p:blipFill>
        <p:spPr>
          <a:xfrm>
            <a:off x="1357290" y="4286262"/>
            <a:ext cx="609600" cy="609600"/>
          </a:xfrm>
          <a:prstGeom prst="ellipse">
            <a:avLst/>
          </a:prstGeom>
          <a:effectLst>
            <a:reflection blurRad="6350" stA="50000" endA="295" endPos="92000" dist="101600" dir="5400000" sy="-100000" algn="bl" rotWithShape="0"/>
          </a:effectLst>
        </p:spPr>
      </p:pic>
      <p:pic>
        <p:nvPicPr>
          <p:cNvPr id="8" name="7 Imagen" descr="dcesb8z-e4077449-ab50-418c-bc45-e4578a46614e.jp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2000232" y="4143386"/>
            <a:ext cx="609600" cy="609600"/>
          </a:xfrm>
          <a:prstGeom prst="ellipse">
            <a:avLst/>
          </a:prstGeom>
          <a:effectLst>
            <a:reflection blurRad="6350" stA="50000" endA="295" endPos="92000" dist="101600" dir="5400000" sy="-100000" algn="bl" rotWithShape="0"/>
          </a:effectLst>
        </p:spPr>
      </p:pic>
      <p:pic>
        <p:nvPicPr>
          <p:cNvPr id="9" name="8 Imagen" descr="dcesb8z-e4077449-ab50-418c-bc45-e4578a46614e.jpg"/>
          <p:cNvPicPr>
            <a:picLocks noChangeAspect="1"/>
          </p:cNvPicPr>
          <p:nvPr/>
        </p:nvPicPr>
        <p:blipFill>
          <a:blip r:embed="rId3" cstate="print">
            <a:duotone>
              <a:prstClr val="black"/>
              <a:srgbClr val="AF2795">
                <a:tint val="45000"/>
                <a:satMod val="400000"/>
              </a:srgbClr>
            </a:duotone>
            <a:lum contrast="40000"/>
          </a:blip>
          <a:stretch>
            <a:fillRect/>
          </a:stretch>
        </p:blipFill>
        <p:spPr>
          <a:xfrm>
            <a:off x="2643174" y="3929072"/>
            <a:ext cx="609600" cy="609600"/>
          </a:xfrm>
          <a:prstGeom prst="ellipse">
            <a:avLst/>
          </a:prstGeom>
          <a:effectLst>
            <a:reflection blurRad="6350" stA="50000" endA="295" endPos="92000" dist="101600" dir="5400000" sy="-100000" algn="bl" rotWithShape="0"/>
          </a:effectLst>
        </p:spPr>
      </p:pic>
      <p:pic>
        <p:nvPicPr>
          <p:cNvPr id="10" name="9 Imagen" descr="dcesb8z-e4077449-ab50-418c-bc45-e4578a46614e.jpg"/>
          <p:cNvPicPr>
            <a:picLocks noChangeAspect="1"/>
          </p:cNvPicPr>
          <p:nvPr/>
        </p:nvPicPr>
        <p:blipFill>
          <a:blip r:embed="rId3" cstate="print">
            <a:duotone>
              <a:prstClr val="black"/>
              <a:srgbClr val="AF2795">
                <a:tint val="45000"/>
                <a:satMod val="400000"/>
              </a:srgbClr>
            </a:duotone>
            <a:lum contrast="40000"/>
          </a:blip>
          <a:stretch>
            <a:fillRect/>
          </a:stretch>
        </p:blipFill>
        <p:spPr>
          <a:xfrm>
            <a:off x="3929058" y="3500444"/>
            <a:ext cx="609600" cy="609600"/>
          </a:xfrm>
          <a:prstGeom prst="ellipse">
            <a:avLst/>
          </a:prstGeom>
          <a:effectLst>
            <a:reflection blurRad="6350" stA="50000" endA="295" endPos="92000" dist="101600" dir="5400000" sy="-100000" algn="bl" rotWithShape="0"/>
          </a:effectLst>
        </p:spPr>
      </p:pic>
      <p:pic>
        <p:nvPicPr>
          <p:cNvPr id="11" name="10 Imagen" descr="dcesb8z-e4077449-ab50-418c-bc45-e4578a46614e.jp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4572000" y="3214692"/>
            <a:ext cx="609600" cy="609600"/>
          </a:xfrm>
          <a:prstGeom prst="ellipse">
            <a:avLst/>
          </a:prstGeom>
          <a:effectLst>
            <a:reflection blurRad="6350" stA="50000" endA="295" endPos="92000" dist="101600" dir="5400000" sy="-100000" algn="bl" rotWithShape="0"/>
          </a:effectLst>
        </p:spPr>
      </p:pic>
      <p:pic>
        <p:nvPicPr>
          <p:cNvPr id="12" name="11 Imagen" descr="dcesb8z-e4077449-ab50-418c-bc45-e4578a46614e.jp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3286116" y="3714758"/>
            <a:ext cx="609600" cy="609600"/>
          </a:xfrm>
          <a:prstGeom prst="ellipse">
            <a:avLst/>
          </a:prstGeom>
          <a:effectLst>
            <a:reflection blurRad="6350" stA="50000" endA="295" endPos="92000" dist="101600" dir="5400000" sy="-100000" algn="bl" rotWithShape="0"/>
          </a:effectLst>
        </p:spPr>
      </p:pic>
      <p:pic>
        <p:nvPicPr>
          <p:cNvPr id="13" name="12 Imagen" descr="dcesb8z-e4077449-ab50-418c-bc45-e4578a46614e.jp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5715008" y="2571750"/>
            <a:ext cx="609600" cy="609600"/>
          </a:xfrm>
          <a:prstGeom prst="ellipse">
            <a:avLst/>
          </a:prstGeom>
          <a:effectLst>
            <a:reflection blurRad="6350" stA="50000" endA="295" endPos="92000" dist="101600" dir="5400000" sy="-100000" algn="bl" rotWithShape="0"/>
          </a:effectLst>
        </p:spPr>
      </p:pic>
      <p:pic>
        <p:nvPicPr>
          <p:cNvPr id="14" name="13 Imagen" descr="dcesb8z-e4077449-ab50-418c-bc45-e4578a46614e.jpg"/>
          <p:cNvPicPr>
            <a:picLocks noChangeAspect="1"/>
          </p:cNvPicPr>
          <p:nvPr/>
        </p:nvPicPr>
        <p:blipFill>
          <a:blip r:embed="rId3" cstate="print">
            <a:duotone>
              <a:prstClr val="black"/>
              <a:srgbClr val="AF2795">
                <a:tint val="45000"/>
                <a:satMod val="400000"/>
              </a:srgbClr>
            </a:duotone>
            <a:lum contrast="40000"/>
          </a:blip>
          <a:stretch>
            <a:fillRect/>
          </a:stretch>
        </p:blipFill>
        <p:spPr>
          <a:xfrm>
            <a:off x="6215074" y="2143122"/>
            <a:ext cx="609600" cy="609600"/>
          </a:xfrm>
          <a:prstGeom prst="ellipse">
            <a:avLst/>
          </a:prstGeom>
          <a:effectLst>
            <a:reflection blurRad="6350" stA="50000" endA="295" endPos="92000" dist="101600" dir="5400000" sy="-100000" algn="bl" rotWithShape="0"/>
          </a:effectLst>
        </p:spPr>
      </p:pic>
      <p:pic>
        <p:nvPicPr>
          <p:cNvPr id="15" name="14 Imagen" descr="dcesb8z-e4077449-ab50-418c-bc45-e4578a46614e.jp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6715140" y="1714494"/>
            <a:ext cx="609600" cy="609600"/>
          </a:xfrm>
          <a:prstGeom prst="ellipse">
            <a:avLst/>
          </a:prstGeom>
          <a:effectLst>
            <a:reflection blurRad="6350" stA="50000" endA="295" endPos="92000" dist="101600" dir="5400000" sy="-100000" algn="bl" rotWithShape="0"/>
          </a:effectLst>
        </p:spPr>
      </p:pic>
      <p:pic>
        <p:nvPicPr>
          <p:cNvPr id="16" name="15 Imagen" descr="dcesb8z-e4077449-ab50-418c-bc45-e4578a46614e.jpg"/>
          <p:cNvPicPr>
            <a:picLocks noChangeAspect="1"/>
          </p:cNvPicPr>
          <p:nvPr/>
        </p:nvPicPr>
        <p:blipFill>
          <a:blip r:embed="rId3" cstate="print">
            <a:duotone>
              <a:prstClr val="black"/>
              <a:srgbClr val="AF2795">
                <a:tint val="45000"/>
                <a:satMod val="400000"/>
              </a:srgbClr>
            </a:duotone>
            <a:lum contrast="40000"/>
          </a:blip>
          <a:stretch>
            <a:fillRect/>
          </a:stretch>
        </p:blipFill>
        <p:spPr>
          <a:xfrm>
            <a:off x="7215206" y="1285866"/>
            <a:ext cx="609600" cy="609600"/>
          </a:xfrm>
          <a:prstGeom prst="ellipse">
            <a:avLst/>
          </a:prstGeom>
          <a:effectLst>
            <a:reflection blurRad="6350" stA="50000" endA="295" endPos="92000" dist="101600" dir="5400000" sy="-100000" algn="bl" rotWithShape="0"/>
          </a:effectLst>
        </p:spPr>
      </p:pic>
      <p:pic>
        <p:nvPicPr>
          <p:cNvPr id="17" name="16 Imagen" descr="dcesb8z-e4077449-ab50-418c-bc45-e4578a46614e.jp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7715272" y="857238"/>
            <a:ext cx="609600" cy="609600"/>
          </a:xfrm>
          <a:prstGeom prst="ellipse">
            <a:avLst/>
          </a:prstGeom>
          <a:effectLst>
            <a:reflection blurRad="6350" stA="50000" endA="295" endPos="92000" dist="101600" dir="5400000" sy="-100000" algn="bl" rotWithShape="0"/>
          </a:effectLst>
        </p:spPr>
      </p:pic>
      <p:pic>
        <p:nvPicPr>
          <p:cNvPr id="18" name="17 Imagen" descr="dcesb8z-e4077449-ab50-418c-bc45-e4578a46614e.jpg"/>
          <p:cNvPicPr>
            <a:picLocks noChangeAspect="1"/>
          </p:cNvPicPr>
          <p:nvPr/>
        </p:nvPicPr>
        <p:blipFill>
          <a:blip r:embed="rId3" cstate="print">
            <a:duotone>
              <a:prstClr val="black"/>
              <a:srgbClr val="AF2795">
                <a:tint val="45000"/>
                <a:satMod val="400000"/>
              </a:srgbClr>
            </a:duotone>
            <a:lum contrast="40000"/>
          </a:blip>
          <a:stretch>
            <a:fillRect/>
          </a:stretch>
        </p:blipFill>
        <p:spPr>
          <a:xfrm>
            <a:off x="8143900" y="428610"/>
            <a:ext cx="609600" cy="609600"/>
          </a:xfrm>
          <a:prstGeom prst="ellipse">
            <a:avLst/>
          </a:prstGeom>
          <a:effectLst>
            <a:reflection blurRad="6350" stA="50000" endA="295" endPos="92000" dist="101600" dir="5400000" sy="-100000" algn="bl" rotWithShape="0"/>
          </a:effectLst>
        </p:spPr>
      </p:pic>
      <p:sp>
        <p:nvSpPr>
          <p:cNvPr id="19" name="18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15" presetClass="entr" presetSubtype="0" fill="hold"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p:cTn id="73" dur="2000" fill="hold"/>
                                        <p:tgtEl>
                                          <p:spTgt spid="3"/>
                                        </p:tgtEl>
                                        <p:attrNameLst>
                                          <p:attrName>ppt_w</p:attrName>
                                        </p:attrNameLst>
                                      </p:cBhvr>
                                      <p:tavLst>
                                        <p:tav tm="0">
                                          <p:val>
                                            <p:fltVal val="0"/>
                                          </p:val>
                                        </p:tav>
                                        <p:tav tm="100000">
                                          <p:val>
                                            <p:strVal val="#ppt_w"/>
                                          </p:val>
                                        </p:tav>
                                      </p:tavLst>
                                    </p:anim>
                                    <p:anim calcmode="lin" valueType="num">
                                      <p:cBhvr>
                                        <p:cTn id="74" dur="2000" fill="hold"/>
                                        <p:tgtEl>
                                          <p:spTgt spid="3"/>
                                        </p:tgtEl>
                                        <p:attrNameLst>
                                          <p:attrName>ppt_h</p:attrName>
                                        </p:attrNameLst>
                                      </p:cBhvr>
                                      <p:tavLst>
                                        <p:tav tm="0">
                                          <p:val>
                                            <p:fltVal val="0"/>
                                          </p:val>
                                        </p:tav>
                                        <p:tav tm="100000">
                                          <p:val>
                                            <p:strVal val="#ppt_h"/>
                                          </p:val>
                                        </p:tav>
                                      </p:tavLst>
                                    </p:anim>
                                    <p:anim calcmode="lin" valueType="num">
                                      <p:cBhvr>
                                        <p:cTn id="75"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76" dur="2000" fill="hold"/>
                                        <p:tgtEl>
                                          <p:spTgt spid="3"/>
                                        </p:tgtEl>
                                        <p:attrNameLst>
                                          <p:attrName>ppt_y</p:attrName>
                                        </p:attrNameLst>
                                      </p:cBhvr>
                                      <p:tavLst>
                                        <p:tav tm="0" fmla="#ppt_y+(sin(-2*pi*(1-$))*-#ppt_x+cos(-2*pi*(1-$))*(1-#ppt_y))*(1-$)">
                                          <p:val>
                                            <p:fltVal val="0"/>
                                          </p:val>
                                        </p:tav>
                                        <p:tav tm="100000">
                                          <p:val>
                                            <p:fltVal val="1"/>
                                          </p:val>
                                        </p:tav>
                                      </p:tavLst>
                                    </p:anim>
                                  </p:childTnLst>
                                </p:cTn>
                              </p:par>
                              <p:par>
                                <p:cTn id="77" presetID="15" presetClass="entr" presetSubtype="0"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2000" fill="hold"/>
                                        <p:tgtEl>
                                          <p:spTgt spid="4"/>
                                        </p:tgtEl>
                                        <p:attrNameLst>
                                          <p:attrName>ppt_w</p:attrName>
                                        </p:attrNameLst>
                                      </p:cBhvr>
                                      <p:tavLst>
                                        <p:tav tm="0">
                                          <p:val>
                                            <p:fltVal val="0"/>
                                          </p:val>
                                        </p:tav>
                                        <p:tav tm="100000">
                                          <p:val>
                                            <p:strVal val="#ppt_w"/>
                                          </p:val>
                                        </p:tav>
                                      </p:tavLst>
                                    </p:anim>
                                    <p:anim calcmode="lin" valueType="num">
                                      <p:cBhvr>
                                        <p:cTn id="80" dur="2000" fill="hold"/>
                                        <p:tgtEl>
                                          <p:spTgt spid="4"/>
                                        </p:tgtEl>
                                        <p:attrNameLst>
                                          <p:attrName>ppt_h</p:attrName>
                                        </p:attrNameLst>
                                      </p:cBhvr>
                                      <p:tavLst>
                                        <p:tav tm="0">
                                          <p:val>
                                            <p:fltVal val="0"/>
                                          </p:val>
                                        </p:tav>
                                        <p:tav tm="100000">
                                          <p:val>
                                            <p:strVal val="#ppt_h"/>
                                          </p:val>
                                        </p:tav>
                                      </p:tavLst>
                                    </p:anim>
                                    <p:anim calcmode="lin" valueType="num">
                                      <p:cBhvr>
                                        <p:cTn id="81"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82" dur="2000" fill="hold"/>
                                        <p:tgtEl>
                                          <p:spTgt spid="4"/>
                                        </p:tgtEl>
                                        <p:attrNameLst>
                                          <p:attrName>ppt_y</p:attrName>
                                        </p:attrNameLst>
                                      </p:cBhvr>
                                      <p:tavLst>
                                        <p:tav tm="0" fmla="#ppt_y+(sin(-2*pi*(1-$))*-#ppt_x+cos(-2*pi*(1-$))*(1-#ppt_y))*(1-$)">
                                          <p:val>
                                            <p:fltVal val="0"/>
                                          </p:val>
                                        </p:tav>
                                        <p:tav tm="100000">
                                          <p:val>
                                            <p:fltVal val="1"/>
                                          </p:val>
                                        </p:tav>
                                      </p:tavLst>
                                    </p:anim>
                                  </p:childTnLst>
                                </p:cTn>
                              </p:par>
                              <p:par>
                                <p:cTn id="83" presetID="15" presetClass="entr" presetSubtype="0" fill="hold"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p:cTn id="85" dur="2000" fill="hold"/>
                                        <p:tgtEl>
                                          <p:spTgt spid="5"/>
                                        </p:tgtEl>
                                        <p:attrNameLst>
                                          <p:attrName>ppt_w</p:attrName>
                                        </p:attrNameLst>
                                      </p:cBhvr>
                                      <p:tavLst>
                                        <p:tav tm="0">
                                          <p:val>
                                            <p:fltVal val="0"/>
                                          </p:val>
                                        </p:tav>
                                        <p:tav tm="100000">
                                          <p:val>
                                            <p:strVal val="#ppt_w"/>
                                          </p:val>
                                        </p:tav>
                                      </p:tavLst>
                                    </p:anim>
                                    <p:anim calcmode="lin" valueType="num">
                                      <p:cBhvr>
                                        <p:cTn id="86" dur="2000" fill="hold"/>
                                        <p:tgtEl>
                                          <p:spTgt spid="5"/>
                                        </p:tgtEl>
                                        <p:attrNameLst>
                                          <p:attrName>ppt_h</p:attrName>
                                        </p:attrNameLst>
                                      </p:cBhvr>
                                      <p:tavLst>
                                        <p:tav tm="0">
                                          <p:val>
                                            <p:fltVal val="0"/>
                                          </p:val>
                                        </p:tav>
                                        <p:tav tm="100000">
                                          <p:val>
                                            <p:strVal val="#ppt_h"/>
                                          </p:val>
                                        </p:tav>
                                      </p:tavLst>
                                    </p:anim>
                                    <p:anim calcmode="lin" valueType="num">
                                      <p:cBhvr>
                                        <p:cTn id="87"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88" dur="2000" fill="hold"/>
                                        <p:tgtEl>
                                          <p:spTgt spid="5"/>
                                        </p:tgtEl>
                                        <p:attrNameLst>
                                          <p:attrName>ppt_y</p:attrName>
                                        </p:attrNameLst>
                                      </p:cBhvr>
                                      <p:tavLst>
                                        <p:tav tm="0" fmla="#ppt_y+(sin(-2*pi*(1-$))*-#ppt_x+cos(-2*pi*(1-$))*(1-#ppt_y))*(1-$)">
                                          <p:val>
                                            <p:fltVal val="0"/>
                                          </p:val>
                                        </p:tav>
                                        <p:tav tm="100000">
                                          <p:val>
                                            <p:fltVal val="1"/>
                                          </p:val>
                                        </p:tav>
                                      </p:tavLst>
                                    </p:anim>
                                  </p:childTnLst>
                                </p:cTn>
                              </p:par>
                              <p:par>
                                <p:cTn id="89" presetID="15" presetClass="entr" presetSubtype="0" fill="hold" nodeType="withEffect">
                                  <p:stCondLst>
                                    <p:cond delay="0"/>
                                  </p:stCondLst>
                                  <p:childTnLst>
                                    <p:set>
                                      <p:cBhvr>
                                        <p:cTn id="90" dur="1" fill="hold">
                                          <p:stCondLst>
                                            <p:cond delay="0"/>
                                          </p:stCondLst>
                                        </p:cTn>
                                        <p:tgtEl>
                                          <p:spTgt spid="6"/>
                                        </p:tgtEl>
                                        <p:attrNameLst>
                                          <p:attrName>style.visibility</p:attrName>
                                        </p:attrNameLst>
                                      </p:cBhvr>
                                      <p:to>
                                        <p:strVal val="visible"/>
                                      </p:to>
                                    </p:set>
                                    <p:anim calcmode="lin" valueType="num">
                                      <p:cBhvr>
                                        <p:cTn id="91" dur="2000" fill="hold"/>
                                        <p:tgtEl>
                                          <p:spTgt spid="6"/>
                                        </p:tgtEl>
                                        <p:attrNameLst>
                                          <p:attrName>ppt_w</p:attrName>
                                        </p:attrNameLst>
                                      </p:cBhvr>
                                      <p:tavLst>
                                        <p:tav tm="0">
                                          <p:val>
                                            <p:fltVal val="0"/>
                                          </p:val>
                                        </p:tav>
                                        <p:tav tm="100000">
                                          <p:val>
                                            <p:strVal val="#ppt_w"/>
                                          </p:val>
                                        </p:tav>
                                      </p:tavLst>
                                    </p:anim>
                                    <p:anim calcmode="lin" valueType="num">
                                      <p:cBhvr>
                                        <p:cTn id="92" dur="2000" fill="hold"/>
                                        <p:tgtEl>
                                          <p:spTgt spid="6"/>
                                        </p:tgtEl>
                                        <p:attrNameLst>
                                          <p:attrName>ppt_h</p:attrName>
                                        </p:attrNameLst>
                                      </p:cBhvr>
                                      <p:tavLst>
                                        <p:tav tm="0">
                                          <p:val>
                                            <p:fltVal val="0"/>
                                          </p:val>
                                        </p:tav>
                                        <p:tav tm="100000">
                                          <p:val>
                                            <p:strVal val="#ppt_h"/>
                                          </p:val>
                                        </p:tav>
                                      </p:tavLst>
                                    </p:anim>
                                    <p:anim calcmode="lin" valueType="num">
                                      <p:cBhvr>
                                        <p:cTn id="93"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94" dur="2000" fill="hold"/>
                                        <p:tgtEl>
                                          <p:spTgt spid="6"/>
                                        </p:tgtEl>
                                        <p:attrNameLst>
                                          <p:attrName>ppt_y</p:attrName>
                                        </p:attrNameLst>
                                      </p:cBhvr>
                                      <p:tavLst>
                                        <p:tav tm="0" fmla="#ppt_y+(sin(-2*pi*(1-$))*-#ppt_x+cos(-2*pi*(1-$))*(1-#ppt_y))*(1-$)">
                                          <p:val>
                                            <p:fltVal val="0"/>
                                          </p:val>
                                        </p:tav>
                                        <p:tav tm="100000">
                                          <p:val>
                                            <p:fltVal val="1"/>
                                          </p:val>
                                        </p:tav>
                                      </p:tavLst>
                                    </p:anim>
                                  </p:childTnLst>
                                </p:cTn>
                              </p:par>
                              <p:par>
                                <p:cTn id="95" presetID="15" presetClass="entr" presetSubtype="0" fill="hold"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p:cTn id="97" dur="2000" fill="hold"/>
                                        <p:tgtEl>
                                          <p:spTgt spid="7"/>
                                        </p:tgtEl>
                                        <p:attrNameLst>
                                          <p:attrName>ppt_w</p:attrName>
                                        </p:attrNameLst>
                                      </p:cBhvr>
                                      <p:tavLst>
                                        <p:tav tm="0">
                                          <p:val>
                                            <p:fltVal val="0"/>
                                          </p:val>
                                        </p:tav>
                                        <p:tav tm="100000">
                                          <p:val>
                                            <p:strVal val="#ppt_w"/>
                                          </p:val>
                                        </p:tav>
                                      </p:tavLst>
                                    </p:anim>
                                    <p:anim calcmode="lin" valueType="num">
                                      <p:cBhvr>
                                        <p:cTn id="98" dur="2000" fill="hold"/>
                                        <p:tgtEl>
                                          <p:spTgt spid="7"/>
                                        </p:tgtEl>
                                        <p:attrNameLst>
                                          <p:attrName>ppt_h</p:attrName>
                                        </p:attrNameLst>
                                      </p:cBhvr>
                                      <p:tavLst>
                                        <p:tav tm="0">
                                          <p:val>
                                            <p:fltVal val="0"/>
                                          </p:val>
                                        </p:tav>
                                        <p:tav tm="100000">
                                          <p:val>
                                            <p:strVal val="#ppt_h"/>
                                          </p:val>
                                        </p:tav>
                                      </p:tavLst>
                                    </p:anim>
                                    <p:anim calcmode="lin" valueType="num">
                                      <p:cBhvr>
                                        <p:cTn id="99"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00" dur="2000" fill="hold"/>
                                        <p:tgtEl>
                                          <p:spTgt spid="7"/>
                                        </p:tgtEl>
                                        <p:attrNameLst>
                                          <p:attrName>ppt_y</p:attrName>
                                        </p:attrNameLst>
                                      </p:cBhvr>
                                      <p:tavLst>
                                        <p:tav tm="0" fmla="#ppt_y+(sin(-2*pi*(1-$))*-#ppt_x+cos(-2*pi*(1-$))*(1-#ppt_y))*(1-$)">
                                          <p:val>
                                            <p:fltVal val="0"/>
                                          </p:val>
                                        </p:tav>
                                        <p:tav tm="100000">
                                          <p:val>
                                            <p:fltVal val="1"/>
                                          </p:val>
                                        </p:tav>
                                      </p:tavLst>
                                    </p:anim>
                                  </p:childTnLst>
                                </p:cTn>
                              </p:par>
                              <p:par>
                                <p:cTn id="101" presetID="15" presetClass="entr" presetSubtype="0" fill="hold" nodeType="withEffect">
                                  <p:stCondLst>
                                    <p:cond delay="0"/>
                                  </p:stCondLst>
                                  <p:childTnLst>
                                    <p:set>
                                      <p:cBhvr>
                                        <p:cTn id="102" dur="1" fill="hold">
                                          <p:stCondLst>
                                            <p:cond delay="0"/>
                                          </p:stCondLst>
                                        </p:cTn>
                                        <p:tgtEl>
                                          <p:spTgt spid="8"/>
                                        </p:tgtEl>
                                        <p:attrNameLst>
                                          <p:attrName>style.visibility</p:attrName>
                                        </p:attrNameLst>
                                      </p:cBhvr>
                                      <p:to>
                                        <p:strVal val="visible"/>
                                      </p:to>
                                    </p:set>
                                    <p:anim calcmode="lin" valueType="num">
                                      <p:cBhvr>
                                        <p:cTn id="103" dur="2000" fill="hold"/>
                                        <p:tgtEl>
                                          <p:spTgt spid="8"/>
                                        </p:tgtEl>
                                        <p:attrNameLst>
                                          <p:attrName>ppt_w</p:attrName>
                                        </p:attrNameLst>
                                      </p:cBhvr>
                                      <p:tavLst>
                                        <p:tav tm="0">
                                          <p:val>
                                            <p:fltVal val="0"/>
                                          </p:val>
                                        </p:tav>
                                        <p:tav tm="100000">
                                          <p:val>
                                            <p:strVal val="#ppt_w"/>
                                          </p:val>
                                        </p:tav>
                                      </p:tavLst>
                                    </p:anim>
                                    <p:anim calcmode="lin" valueType="num">
                                      <p:cBhvr>
                                        <p:cTn id="104" dur="2000" fill="hold"/>
                                        <p:tgtEl>
                                          <p:spTgt spid="8"/>
                                        </p:tgtEl>
                                        <p:attrNameLst>
                                          <p:attrName>ppt_h</p:attrName>
                                        </p:attrNameLst>
                                      </p:cBhvr>
                                      <p:tavLst>
                                        <p:tav tm="0">
                                          <p:val>
                                            <p:fltVal val="0"/>
                                          </p:val>
                                        </p:tav>
                                        <p:tav tm="100000">
                                          <p:val>
                                            <p:strVal val="#ppt_h"/>
                                          </p:val>
                                        </p:tav>
                                      </p:tavLst>
                                    </p:anim>
                                    <p:anim calcmode="lin" valueType="num">
                                      <p:cBhvr>
                                        <p:cTn id="105"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06" dur="2000" fill="hold"/>
                                        <p:tgtEl>
                                          <p:spTgt spid="8"/>
                                        </p:tgtEl>
                                        <p:attrNameLst>
                                          <p:attrName>ppt_y</p:attrName>
                                        </p:attrNameLst>
                                      </p:cBhvr>
                                      <p:tavLst>
                                        <p:tav tm="0" fmla="#ppt_y+(sin(-2*pi*(1-$))*-#ppt_x+cos(-2*pi*(1-$))*(1-#ppt_y))*(1-$)">
                                          <p:val>
                                            <p:fltVal val="0"/>
                                          </p:val>
                                        </p:tav>
                                        <p:tav tm="100000">
                                          <p:val>
                                            <p:fltVal val="1"/>
                                          </p:val>
                                        </p:tav>
                                      </p:tavLst>
                                    </p:anim>
                                  </p:childTnLst>
                                </p:cTn>
                              </p:par>
                              <p:par>
                                <p:cTn id="107" presetID="15" presetClass="entr" presetSubtype="0" fill="hold" nodeType="withEffect">
                                  <p:stCondLst>
                                    <p:cond delay="0"/>
                                  </p:stCondLst>
                                  <p:childTnLst>
                                    <p:set>
                                      <p:cBhvr>
                                        <p:cTn id="108" dur="1" fill="hold">
                                          <p:stCondLst>
                                            <p:cond delay="0"/>
                                          </p:stCondLst>
                                        </p:cTn>
                                        <p:tgtEl>
                                          <p:spTgt spid="9"/>
                                        </p:tgtEl>
                                        <p:attrNameLst>
                                          <p:attrName>style.visibility</p:attrName>
                                        </p:attrNameLst>
                                      </p:cBhvr>
                                      <p:to>
                                        <p:strVal val="visible"/>
                                      </p:to>
                                    </p:set>
                                    <p:anim calcmode="lin" valueType="num">
                                      <p:cBhvr>
                                        <p:cTn id="109" dur="2000" fill="hold"/>
                                        <p:tgtEl>
                                          <p:spTgt spid="9"/>
                                        </p:tgtEl>
                                        <p:attrNameLst>
                                          <p:attrName>ppt_w</p:attrName>
                                        </p:attrNameLst>
                                      </p:cBhvr>
                                      <p:tavLst>
                                        <p:tav tm="0">
                                          <p:val>
                                            <p:fltVal val="0"/>
                                          </p:val>
                                        </p:tav>
                                        <p:tav tm="100000">
                                          <p:val>
                                            <p:strVal val="#ppt_w"/>
                                          </p:val>
                                        </p:tav>
                                      </p:tavLst>
                                    </p:anim>
                                    <p:anim calcmode="lin" valueType="num">
                                      <p:cBhvr>
                                        <p:cTn id="110" dur="2000" fill="hold"/>
                                        <p:tgtEl>
                                          <p:spTgt spid="9"/>
                                        </p:tgtEl>
                                        <p:attrNameLst>
                                          <p:attrName>ppt_h</p:attrName>
                                        </p:attrNameLst>
                                      </p:cBhvr>
                                      <p:tavLst>
                                        <p:tav tm="0">
                                          <p:val>
                                            <p:fltVal val="0"/>
                                          </p:val>
                                        </p:tav>
                                        <p:tav tm="100000">
                                          <p:val>
                                            <p:strVal val="#ppt_h"/>
                                          </p:val>
                                        </p:tav>
                                      </p:tavLst>
                                    </p:anim>
                                    <p:anim calcmode="lin" valueType="num">
                                      <p:cBhvr>
                                        <p:cTn id="111"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12" dur="2000" fill="hold"/>
                                        <p:tgtEl>
                                          <p:spTgt spid="9"/>
                                        </p:tgtEl>
                                        <p:attrNameLst>
                                          <p:attrName>ppt_y</p:attrName>
                                        </p:attrNameLst>
                                      </p:cBhvr>
                                      <p:tavLst>
                                        <p:tav tm="0" fmla="#ppt_y+(sin(-2*pi*(1-$))*-#ppt_x+cos(-2*pi*(1-$))*(1-#ppt_y))*(1-$)">
                                          <p:val>
                                            <p:fltVal val="0"/>
                                          </p:val>
                                        </p:tav>
                                        <p:tav tm="100000">
                                          <p:val>
                                            <p:fltVal val="1"/>
                                          </p:val>
                                        </p:tav>
                                      </p:tavLst>
                                    </p:anim>
                                  </p:childTnLst>
                                </p:cTn>
                              </p:par>
                              <p:par>
                                <p:cTn id="113" presetID="15" presetClass="entr" presetSubtype="0" fill="hold" nodeType="withEffect">
                                  <p:stCondLst>
                                    <p:cond delay="0"/>
                                  </p:stCondLst>
                                  <p:childTnLst>
                                    <p:set>
                                      <p:cBhvr>
                                        <p:cTn id="114" dur="1" fill="hold">
                                          <p:stCondLst>
                                            <p:cond delay="0"/>
                                          </p:stCondLst>
                                        </p:cTn>
                                        <p:tgtEl>
                                          <p:spTgt spid="10"/>
                                        </p:tgtEl>
                                        <p:attrNameLst>
                                          <p:attrName>style.visibility</p:attrName>
                                        </p:attrNameLst>
                                      </p:cBhvr>
                                      <p:to>
                                        <p:strVal val="visible"/>
                                      </p:to>
                                    </p:set>
                                    <p:anim calcmode="lin" valueType="num">
                                      <p:cBhvr>
                                        <p:cTn id="115" dur="2000" fill="hold"/>
                                        <p:tgtEl>
                                          <p:spTgt spid="10"/>
                                        </p:tgtEl>
                                        <p:attrNameLst>
                                          <p:attrName>ppt_w</p:attrName>
                                        </p:attrNameLst>
                                      </p:cBhvr>
                                      <p:tavLst>
                                        <p:tav tm="0">
                                          <p:val>
                                            <p:fltVal val="0"/>
                                          </p:val>
                                        </p:tav>
                                        <p:tav tm="100000">
                                          <p:val>
                                            <p:strVal val="#ppt_w"/>
                                          </p:val>
                                        </p:tav>
                                      </p:tavLst>
                                    </p:anim>
                                    <p:anim calcmode="lin" valueType="num">
                                      <p:cBhvr>
                                        <p:cTn id="116" dur="2000" fill="hold"/>
                                        <p:tgtEl>
                                          <p:spTgt spid="10"/>
                                        </p:tgtEl>
                                        <p:attrNameLst>
                                          <p:attrName>ppt_h</p:attrName>
                                        </p:attrNameLst>
                                      </p:cBhvr>
                                      <p:tavLst>
                                        <p:tav tm="0">
                                          <p:val>
                                            <p:fltVal val="0"/>
                                          </p:val>
                                        </p:tav>
                                        <p:tav tm="100000">
                                          <p:val>
                                            <p:strVal val="#ppt_h"/>
                                          </p:val>
                                        </p:tav>
                                      </p:tavLst>
                                    </p:anim>
                                    <p:anim calcmode="lin" valueType="num">
                                      <p:cBhvr>
                                        <p:cTn id="11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18" dur="2000" fill="hold"/>
                                        <p:tgtEl>
                                          <p:spTgt spid="10"/>
                                        </p:tgtEl>
                                        <p:attrNameLst>
                                          <p:attrName>ppt_y</p:attrName>
                                        </p:attrNameLst>
                                      </p:cBhvr>
                                      <p:tavLst>
                                        <p:tav tm="0" fmla="#ppt_y+(sin(-2*pi*(1-$))*-#ppt_x+cos(-2*pi*(1-$))*(1-#ppt_y))*(1-$)">
                                          <p:val>
                                            <p:fltVal val="0"/>
                                          </p:val>
                                        </p:tav>
                                        <p:tav tm="100000">
                                          <p:val>
                                            <p:fltVal val="1"/>
                                          </p:val>
                                        </p:tav>
                                      </p:tavLst>
                                    </p:anim>
                                  </p:childTnLst>
                                </p:cTn>
                              </p:par>
                              <p:par>
                                <p:cTn id="119" presetID="15" presetClass="entr" presetSubtype="0" fill="hold"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p:cTn id="121" dur="2000" fill="hold"/>
                                        <p:tgtEl>
                                          <p:spTgt spid="11"/>
                                        </p:tgtEl>
                                        <p:attrNameLst>
                                          <p:attrName>ppt_w</p:attrName>
                                        </p:attrNameLst>
                                      </p:cBhvr>
                                      <p:tavLst>
                                        <p:tav tm="0">
                                          <p:val>
                                            <p:fltVal val="0"/>
                                          </p:val>
                                        </p:tav>
                                        <p:tav tm="100000">
                                          <p:val>
                                            <p:strVal val="#ppt_w"/>
                                          </p:val>
                                        </p:tav>
                                      </p:tavLst>
                                    </p:anim>
                                    <p:anim calcmode="lin" valueType="num">
                                      <p:cBhvr>
                                        <p:cTn id="122" dur="2000" fill="hold"/>
                                        <p:tgtEl>
                                          <p:spTgt spid="11"/>
                                        </p:tgtEl>
                                        <p:attrNameLst>
                                          <p:attrName>ppt_h</p:attrName>
                                        </p:attrNameLst>
                                      </p:cBhvr>
                                      <p:tavLst>
                                        <p:tav tm="0">
                                          <p:val>
                                            <p:fltVal val="0"/>
                                          </p:val>
                                        </p:tav>
                                        <p:tav tm="100000">
                                          <p:val>
                                            <p:strVal val="#ppt_h"/>
                                          </p:val>
                                        </p:tav>
                                      </p:tavLst>
                                    </p:anim>
                                    <p:anim calcmode="lin" valueType="num">
                                      <p:cBhvr>
                                        <p:cTn id="123"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24" dur="2000" fill="hold"/>
                                        <p:tgtEl>
                                          <p:spTgt spid="11"/>
                                        </p:tgtEl>
                                        <p:attrNameLst>
                                          <p:attrName>ppt_y</p:attrName>
                                        </p:attrNameLst>
                                      </p:cBhvr>
                                      <p:tavLst>
                                        <p:tav tm="0" fmla="#ppt_y+(sin(-2*pi*(1-$))*-#ppt_x+cos(-2*pi*(1-$))*(1-#ppt_y))*(1-$)">
                                          <p:val>
                                            <p:fltVal val="0"/>
                                          </p:val>
                                        </p:tav>
                                        <p:tav tm="100000">
                                          <p:val>
                                            <p:fltVal val="1"/>
                                          </p:val>
                                        </p:tav>
                                      </p:tavLst>
                                    </p:anim>
                                  </p:childTnLst>
                                </p:cTn>
                              </p:par>
                              <p:par>
                                <p:cTn id="125" presetID="15" presetClass="entr" presetSubtype="0" fill="hold" nodeType="withEffect">
                                  <p:stCondLst>
                                    <p:cond delay="0"/>
                                  </p:stCondLst>
                                  <p:childTnLst>
                                    <p:set>
                                      <p:cBhvr>
                                        <p:cTn id="126" dur="1" fill="hold">
                                          <p:stCondLst>
                                            <p:cond delay="0"/>
                                          </p:stCondLst>
                                        </p:cTn>
                                        <p:tgtEl>
                                          <p:spTgt spid="12"/>
                                        </p:tgtEl>
                                        <p:attrNameLst>
                                          <p:attrName>style.visibility</p:attrName>
                                        </p:attrNameLst>
                                      </p:cBhvr>
                                      <p:to>
                                        <p:strVal val="visible"/>
                                      </p:to>
                                    </p:set>
                                    <p:anim calcmode="lin" valueType="num">
                                      <p:cBhvr>
                                        <p:cTn id="127" dur="2000" fill="hold"/>
                                        <p:tgtEl>
                                          <p:spTgt spid="12"/>
                                        </p:tgtEl>
                                        <p:attrNameLst>
                                          <p:attrName>ppt_w</p:attrName>
                                        </p:attrNameLst>
                                      </p:cBhvr>
                                      <p:tavLst>
                                        <p:tav tm="0">
                                          <p:val>
                                            <p:fltVal val="0"/>
                                          </p:val>
                                        </p:tav>
                                        <p:tav tm="100000">
                                          <p:val>
                                            <p:strVal val="#ppt_w"/>
                                          </p:val>
                                        </p:tav>
                                      </p:tavLst>
                                    </p:anim>
                                    <p:anim calcmode="lin" valueType="num">
                                      <p:cBhvr>
                                        <p:cTn id="128" dur="2000" fill="hold"/>
                                        <p:tgtEl>
                                          <p:spTgt spid="12"/>
                                        </p:tgtEl>
                                        <p:attrNameLst>
                                          <p:attrName>ppt_h</p:attrName>
                                        </p:attrNameLst>
                                      </p:cBhvr>
                                      <p:tavLst>
                                        <p:tav tm="0">
                                          <p:val>
                                            <p:fltVal val="0"/>
                                          </p:val>
                                        </p:tav>
                                        <p:tav tm="100000">
                                          <p:val>
                                            <p:strVal val="#ppt_h"/>
                                          </p:val>
                                        </p:tav>
                                      </p:tavLst>
                                    </p:anim>
                                    <p:anim calcmode="lin" valueType="num">
                                      <p:cBhvr>
                                        <p:cTn id="129"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30" dur="2000" fill="hold"/>
                                        <p:tgtEl>
                                          <p:spTgt spid="12"/>
                                        </p:tgtEl>
                                        <p:attrNameLst>
                                          <p:attrName>ppt_y</p:attrName>
                                        </p:attrNameLst>
                                      </p:cBhvr>
                                      <p:tavLst>
                                        <p:tav tm="0" fmla="#ppt_y+(sin(-2*pi*(1-$))*-#ppt_x+cos(-2*pi*(1-$))*(1-#ppt_y))*(1-$)">
                                          <p:val>
                                            <p:fltVal val="0"/>
                                          </p:val>
                                        </p:tav>
                                        <p:tav tm="100000">
                                          <p:val>
                                            <p:fltVal val="1"/>
                                          </p:val>
                                        </p:tav>
                                      </p:tavLst>
                                    </p:anim>
                                  </p:childTnLst>
                                </p:cTn>
                              </p:par>
                              <p:par>
                                <p:cTn id="131" presetID="15" presetClass="entr" presetSubtype="0" fill="hold" nodeType="withEffect">
                                  <p:stCondLst>
                                    <p:cond delay="0"/>
                                  </p:stCondLst>
                                  <p:childTnLst>
                                    <p:set>
                                      <p:cBhvr>
                                        <p:cTn id="132" dur="1" fill="hold">
                                          <p:stCondLst>
                                            <p:cond delay="0"/>
                                          </p:stCondLst>
                                        </p:cTn>
                                        <p:tgtEl>
                                          <p:spTgt spid="13"/>
                                        </p:tgtEl>
                                        <p:attrNameLst>
                                          <p:attrName>style.visibility</p:attrName>
                                        </p:attrNameLst>
                                      </p:cBhvr>
                                      <p:to>
                                        <p:strVal val="visible"/>
                                      </p:to>
                                    </p:set>
                                    <p:anim calcmode="lin" valueType="num">
                                      <p:cBhvr>
                                        <p:cTn id="133" dur="2000" fill="hold"/>
                                        <p:tgtEl>
                                          <p:spTgt spid="13"/>
                                        </p:tgtEl>
                                        <p:attrNameLst>
                                          <p:attrName>ppt_w</p:attrName>
                                        </p:attrNameLst>
                                      </p:cBhvr>
                                      <p:tavLst>
                                        <p:tav tm="0">
                                          <p:val>
                                            <p:fltVal val="0"/>
                                          </p:val>
                                        </p:tav>
                                        <p:tav tm="100000">
                                          <p:val>
                                            <p:strVal val="#ppt_w"/>
                                          </p:val>
                                        </p:tav>
                                      </p:tavLst>
                                    </p:anim>
                                    <p:anim calcmode="lin" valueType="num">
                                      <p:cBhvr>
                                        <p:cTn id="134" dur="2000" fill="hold"/>
                                        <p:tgtEl>
                                          <p:spTgt spid="13"/>
                                        </p:tgtEl>
                                        <p:attrNameLst>
                                          <p:attrName>ppt_h</p:attrName>
                                        </p:attrNameLst>
                                      </p:cBhvr>
                                      <p:tavLst>
                                        <p:tav tm="0">
                                          <p:val>
                                            <p:fltVal val="0"/>
                                          </p:val>
                                        </p:tav>
                                        <p:tav tm="100000">
                                          <p:val>
                                            <p:strVal val="#ppt_h"/>
                                          </p:val>
                                        </p:tav>
                                      </p:tavLst>
                                    </p:anim>
                                    <p:anim calcmode="lin" valueType="num">
                                      <p:cBhvr>
                                        <p:cTn id="135"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36" dur="2000" fill="hold"/>
                                        <p:tgtEl>
                                          <p:spTgt spid="13"/>
                                        </p:tgtEl>
                                        <p:attrNameLst>
                                          <p:attrName>ppt_y</p:attrName>
                                        </p:attrNameLst>
                                      </p:cBhvr>
                                      <p:tavLst>
                                        <p:tav tm="0" fmla="#ppt_y+(sin(-2*pi*(1-$))*-#ppt_x+cos(-2*pi*(1-$))*(1-#ppt_y))*(1-$)">
                                          <p:val>
                                            <p:fltVal val="0"/>
                                          </p:val>
                                        </p:tav>
                                        <p:tav tm="100000">
                                          <p:val>
                                            <p:fltVal val="1"/>
                                          </p:val>
                                        </p:tav>
                                      </p:tavLst>
                                    </p:anim>
                                  </p:childTnLst>
                                </p:cTn>
                              </p:par>
                              <p:par>
                                <p:cTn id="137" presetID="15" presetClass="entr" presetSubtype="0" fill="hold" nodeType="withEffect">
                                  <p:stCondLst>
                                    <p:cond delay="0"/>
                                  </p:stCondLst>
                                  <p:childTnLst>
                                    <p:set>
                                      <p:cBhvr>
                                        <p:cTn id="138" dur="1" fill="hold">
                                          <p:stCondLst>
                                            <p:cond delay="0"/>
                                          </p:stCondLst>
                                        </p:cTn>
                                        <p:tgtEl>
                                          <p:spTgt spid="14"/>
                                        </p:tgtEl>
                                        <p:attrNameLst>
                                          <p:attrName>style.visibility</p:attrName>
                                        </p:attrNameLst>
                                      </p:cBhvr>
                                      <p:to>
                                        <p:strVal val="visible"/>
                                      </p:to>
                                    </p:set>
                                    <p:anim calcmode="lin" valueType="num">
                                      <p:cBhvr>
                                        <p:cTn id="139" dur="2000" fill="hold"/>
                                        <p:tgtEl>
                                          <p:spTgt spid="14"/>
                                        </p:tgtEl>
                                        <p:attrNameLst>
                                          <p:attrName>ppt_w</p:attrName>
                                        </p:attrNameLst>
                                      </p:cBhvr>
                                      <p:tavLst>
                                        <p:tav tm="0">
                                          <p:val>
                                            <p:fltVal val="0"/>
                                          </p:val>
                                        </p:tav>
                                        <p:tav tm="100000">
                                          <p:val>
                                            <p:strVal val="#ppt_w"/>
                                          </p:val>
                                        </p:tav>
                                      </p:tavLst>
                                    </p:anim>
                                    <p:anim calcmode="lin" valueType="num">
                                      <p:cBhvr>
                                        <p:cTn id="140" dur="2000" fill="hold"/>
                                        <p:tgtEl>
                                          <p:spTgt spid="14"/>
                                        </p:tgtEl>
                                        <p:attrNameLst>
                                          <p:attrName>ppt_h</p:attrName>
                                        </p:attrNameLst>
                                      </p:cBhvr>
                                      <p:tavLst>
                                        <p:tav tm="0">
                                          <p:val>
                                            <p:fltVal val="0"/>
                                          </p:val>
                                        </p:tav>
                                        <p:tav tm="100000">
                                          <p:val>
                                            <p:strVal val="#ppt_h"/>
                                          </p:val>
                                        </p:tav>
                                      </p:tavLst>
                                    </p:anim>
                                    <p:anim calcmode="lin" valueType="num">
                                      <p:cBhvr>
                                        <p:cTn id="141"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42" dur="2000" fill="hold"/>
                                        <p:tgtEl>
                                          <p:spTgt spid="14"/>
                                        </p:tgtEl>
                                        <p:attrNameLst>
                                          <p:attrName>ppt_y</p:attrName>
                                        </p:attrNameLst>
                                      </p:cBhvr>
                                      <p:tavLst>
                                        <p:tav tm="0" fmla="#ppt_y+(sin(-2*pi*(1-$))*-#ppt_x+cos(-2*pi*(1-$))*(1-#ppt_y))*(1-$)">
                                          <p:val>
                                            <p:fltVal val="0"/>
                                          </p:val>
                                        </p:tav>
                                        <p:tav tm="100000">
                                          <p:val>
                                            <p:fltVal val="1"/>
                                          </p:val>
                                        </p:tav>
                                      </p:tavLst>
                                    </p:anim>
                                  </p:childTnLst>
                                </p:cTn>
                              </p:par>
                              <p:par>
                                <p:cTn id="143" presetID="15" presetClass="entr" presetSubtype="0" fill="hold" nodeType="withEffect">
                                  <p:stCondLst>
                                    <p:cond delay="0"/>
                                  </p:stCondLst>
                                  <p:childTnLst>
                                    <p:set>
                                      <p:cBhvr>
                                        <p:cTn id="144" dur="1" fill="hold">
                                          <p:stCondLst>
                                            <p:cond delay="0"/>
                                          </p:stCondLst>
                                        </p:cTn>
                                        <p:tgtEl>
                                          <p:spTgt spid="15"/>
                                        </p:tgtEl>
                                        <p:attrNameLst>
                                          <p:attrName>style.visibility</p:attrName>
                                        </p:attrNameLst>
                                      </p:cBhvr>
                                      <p:to>
                                        <p:strVal val="visible"/>
                                      </p:to>
                                    </p:set>
                                    <p:anim calcmode="lin" valueType="num">
                                      <p:cBhvr>
                                        <p:cTn id="145" dur="2000" fill="hold"/>
                                        <p:tgtEl>
                                          <p:spTgt spid="15"/>
                                        </p:tgtEl>
                                        <p:attrNameLst>
                                          <p:attrName>ppt_w</p:attrName>
                                        </p:attrNameLst>
                                      </p:cBhvr>
                                      <p:tavLst>
                                        <p:tav tm="0">
                                          <p:val>
                                            <p:fltVal val="0"/>
                                          </p:val>
                                        </p:tav>
                                        <p:tav tm="100000">
                                          <p:val>
                                            <p:strVal val="#ppt_w"/>
                                          </p:val>
                                        </p:tav>
                                      </p:tavLst>
                                    </p:anim>
                                    <p:anim calcmode="lin" valueType="num">
                                      <p:cBhvr>
                                        <p:cTn id="146" dur="2000" fill="hold"/>
                                        <p:tgtEl>
                                          <p:spTgt spid="15"/>
                                        </p:tgtEl>
                                        <p:attrNameLst>
                                          <p:attrName>ppt_h</p:attrName>
                                        </p:attrNameLst>
                                      </p:cBhvr>
                                      <p:tavLst>
                                        <p:tav tm="0">
                                          <p:val>
                                            <p:fltVal val="0"/>
                                          </p:val>
                                        </p:tav>
                                        <p:tav tm="100000">
                                          <p:val>
                                            <p:strVal val="#ppt_h"/>
                                          </p:val>
                                        </p:tav>
                                      </p:tavLst>
                                    </p:anim>
                                    <p:anim calcmode="lin" valueType="num">
                                      <p:cBhvr>
                                        <p:cTn id="147"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48" dur="2000" fill="hold"/>
                                        <p:tgtEl>
                                          <p:spTgt spid="15"/>
                                        </p:tgtEl>
                                        <p:attrNameLst>
                                          <p:attrName>ppt_y</p:attrName>
                                        </p:attrNameLst>
                                      </p:cBhvr>
                                      <p:tavLst>
                                        <p:tav tm="0" fmla="#ppt_y+(sin(-2*pi*(1-$))*-#ppt_x+cos(-2*pi*(1-$))*(1-#ppt_y))*(1-$)">
                                          <p:val>
                                            <p:fltVal val="0"/>
                                          </p:val>
                                        </p:tav>
                                        <p:tav tm="100000">
                                          <p:val>
                                            <p:fltVal val="1"/>
                                          </p:val>
                                        </p:tav>
                                      </p:tavLst>
                                    </p:anim>
                                  </p:childTnLst>
                                </p:cTn>
                              </p:par>
                              <p:par>
                                <p:cTn id="149" presetID="15" presetClass="entr" presetSubtype="0" fill="hold" nodeType="withEffect">
                                  <p:stCondLst>
                                    <p:cond delay="0"/>
                                  </p:stCondLst>
                                  <p:childTnLst>
                                    <p:set>
                                      <p:cBhvr>
                                        <p:cTn id="150" dur="1" fill="hold">
                                          <p:stCondLst>
                                            <p:cond delay="0"/>
                                          </p:stCondLst>
                                        </p:cTn>
                                        <p:tgtEl>
                                          <p:spTgt spid="16"/>
                                        </p:tgtEl>
                                        <p:attrNameLst>
                                          <p:attrName>style.visibility</p:attrName>
                                        </p:attrNameLst>
                                      </p:cBhvr>
                                      <p:to>
                                        <p:strVal val="visible"/>
                                      </p:to>
                                    </p:set>
                                    <p:anim calcmode="lin" valueType="num">
                                      <p:cBhvr>
                                        <p:cTn id="151" dur="2000" fill="hold"/>
                                        <p:tgtEl>
                                          <p:spTgt spid="16"/>
                                        </p:tgtEl>
                                        <p:attrNameLst>
                                          <p:attrName>ppt_w</p:attrName>
                                        </p:attrNameLst>
                                      </p:cBhvr>
                                      <p:tavLst>
                                        <p:tav tm="0">
                                          <p:val>
                                            <p:fltVal val="0"/>
                                          </p:val>
                                        </p:tav>
                                        <p:tav tm="100000">
                                          <p:val>
                                            <p:strVal val="#ppt_w"/>
                                          </p:val>
                                        </p:tav>
                                      </p:tavLst>
                                    </p:anim>
                                    <p:anim calcmode="lin" valueType="num">
                                      <p:cBhvr>
                                        <p:cTn id="152" dur="2000" fill="hold"/>
                                        <p:tgtEl>
                                          <p:spTgt spid="16"/>
                                        </p:tgtEl>
                                        <p:attrNameLst>
                                          <p:attrName>ppt_h</p:attrName>
                                        </p:attrNameLst>
                                      </p:cBhvr>
                                      <p:tavLst>
                                        <p:tav tm="0">
                                          <p:val>
                                            <p:fltVal val="0"/>
                                          </p:val>
                                        </p:tav>
                                        <p:tav tm="100000">
                                          <p:val>
                                            <p:strVal val="#ppt_h"/>
                                          </p:val>
                                        </p:tav>
                                      </p:tavLst>
                                    </p:anim>
                                    <p:anim calcmode="lin" valueType="num">
                                      <p:cBhvr>
                                        <p:cTn id="153"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54" dur="2000" fill="hold"/>
                                        <p:tgtEl>
                                          <p:spTgt spid="16"/>
                                        </p:tgtEl>
                                        <p:attrNameLst>
                                          <p:attrName>ppt_y</p:attrName>
                                        </p:attrNameLst>
                                      </p:cBhvr>
                                      <p:tavLst>
                                        <p:tav tm="0" fmla="#ppt_y+(sin(-2*pi*(1-$))*-#ppt_x+cos(-2*pi*(1-$))*(1-#ppt_y))*(1-$)">
                                          <p:val>
                                            <p:fltVal val="0"/>
                                          </p:val>
                                        </p:tav>
                                        <p:tav tm="100000">
                                          <p:val>
                                            <p:fltVal val="1"/>
                                          </p:val>
                                        </p:tav>
                                      </p:tavLst>
                                    </p:anim>
                                  </p:childTnLst>
                                </p:cTn>
                              </p:par>
                              <p:par>
                                <p:cTn id="155" presetID="15" presetClass="entr" presetSubtype="0" fill="hold"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p:cTn id="157" dur="2000" fill="hold"/>
                                        <p:tgtEl>
                                          <p:spTgt spid="17"/>
                                        </p:tgtEl>
                                        <p:attrNameLst>
                                          <p:attrName>ppt_w</p:attrName>
                                        </p:attrNameLst>
                                      </p:cBhvr>
                                      <p:tavLst>
                                        <p:tav tm="0">
                                          <p:val>
                                            <p:fltVal val="0"/>
                                          </p:val>
                                        </p:tav>
                                        <p:tav tm="100000">
                                          <p:val>
                                            <p:strVal val="#ppt_w"/>
                                          </p:val>
                                        </p:tav>
                                      </p:tavLst>
                                    </p:anim>
                                    <p:anim calcmode="lin" valueType="num">
                                      <p:cBhvr>
                                        <p:cTn id="158" dur="2000" fill="hold"/>
                                        <p:tgtEl>
                                          <p:spTgt spid="17"/>
                                        </p:tgtEl>
                                        <p:attrNameLst>
                                          <p:attrName>ppt_h</p:attrName>
                                        </p:attrNameLst>
                                      </p:cBhvr>
                                      <p:tavLst>
                                        <p:tav tm="0">
                                          <p:val>
                                            <p:fltVal val="0"/>
                                          </p:val>
                                        </p:tav>
                                        <p:tav tm="100000">
                                          <p:val>
                                            <p:strVal val="#ppt_h"/>
                                          </p:val>
                                        </p:tav>
                                      </p:tavLst>
                                    </p:anim>
                                    <p:anim calcmode="lin" valueType="num">
                                      <p:cBhvr>
                                        <p:cTn id="159"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60" dur="2000" fill="hold"/>
                                        <p:tgtEl>
                                          <p:spTgt spid="17"/>
                                        </p:tgtEl>
                                        <p:attrNameLst>
                                          <p:attrName>ppt_y</p:attrName>
                                        </p:attrNameLst>
                                      </p:cBhvr>
                                      <p:tavLst>
                                        <p:tav tm="0" fmla="#ppt_y+(sin(-2*pi*(1-$))*-#ppt_x+cos(-2*pi*(1-$))*(1-#ppt_y))*(1-$)">
                                          <p:val>
                                            <p:fltVal val="0"/>
                                          </p:val>
                                        </p:tav>
                                        <p:tav tm="100000">
                                          <p:val>
                                            <p:fltVal val="1"/>
                                          </p:val>
                                        </p:tav>
                                      </p:tavLst>
                                    </p:anim>
                                  </p:childTnLst>
                                </p:cTn>
                              </p:par>
                              <p:par>
                                <p:cTn id="161" presetID="15" presetClass="entr" presetSubtype="0" fill="hold" nodeType="withEffect">
                                  <p:stCondLst>
                                    <p:cond delay="0"/>
                                  </p:stCondLst>
                                  <p:childTnLst>
                                    <p:set>
                                      <p:cBhvr>
                                        <p:cTn id="162" dur="1" fill="hold">
                                          <p:stCondLst>
                                            <p:cond delay="0"/>
                                          </p:stCondLst>
                                        </p:cTn>
                                        <p:tgtEl>
                                          <p:spTgt spid="18"/>
                                        </p:tgtEl>
                                        <p:attrNameLst>
                                          <p:attrName>style.visibility</p:attrName>
                                        </p:attrNameLst>
                                      </p:cBhvr>
                                      <p:to>
                                        <p:strVal val="visible"/>
                                      </p:to>
                                    </p:set>
                                    <p:anim calcmode="lin" valueType="num">
                                      <p:cBhvr>
                                        <p:cTn id="163" dur="2000" fill="hold"/>
                                        <p:tgtEl>
                                          <p:spTgt spid="18"/>
                                        </p:tgtEl>
                                        <p:attrNameLst>
                                          <p:attrName>ppt_w</p:attrName>
                                        </p:attrNameLst>
                                      </p:cBhvr>
                                      <p:tavLst>
                                        <p:tav tm="0">
                                          <p:val>
                                            <p:fltVal val="0"/>
                                          </p:val>
                                        </p:tav>
                                        <p:tav tm="100000">
                                          <p:val>
                                            <p:strVal val="#ppt_w"/>
                                          </p:val>
                                        </p:tav>
                                      </p:tavLst>
                                    </p:anim>
                                    <p:anim calcmode="lin" valueType="num">
                                      <p:cBhvr>
                                        <p:cTn id="164" dur="2000" fill="hold"/>
                                        <p:tgtEl>
                                          <p:spTgt spid="18"/>
                                        </p:tgtEl>
                                        <p:attrNameLst>
                                          <p:attrName>ppt_h</p:attrName>
                                        </p:attrNameLst>
                                      </p:cBhvr>
                                      <p:tavLst>
                                        <p:tav tm="0">
                                          <p:val>
                                            <p:fltVal val="0"/>
                                          </p:val>
                                        </p:tav>
                                        <p:tav tm="100000">
                                          <p:val>
                                            <p:strVal val="#ppt_h"/>
                                          </p:val>
                                        </p:tav>
                                      </p:tavLst>
                                    </p:anim>
                                    <p:anim calcmode="lin" valueType="num">
                                      <p:cBhvr>
                                        <p:cTn id="165"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66" dur="2000" fill="hold"/>
                                        <p:tgtEl>
                                          <p:spTgt spid="18"/>
                                        </p:tgtEl>
                                        <p:attrNameLst>
                                          <p:attrName>ppt_y</p:attrName>
                                        </p:attrNameLst>
                                      </p:cBhvr>
                                      <p:tavLst>
                                        <p:tav tm="0" fmla="#ppt_y+(sin(-2*pi*(1-$))*-#ppt_x+cos(-2*pi*(1-$))*(1-#ppt_y))*(1-$)">
                                          <p:val>
                                            <p:fltVal val="0"/>
                                          </p:val>
                                        </p:tav>
                                        <p:tav tm="100000">
                                          <p:val>
                                            <p:fltVal val="1"/>
                                          </p:val>
                                        </p:tav>
                                      </p:tavLst>
                                    </p:anim>
                                  </p:childTnLst>
                                </p:cTn>
                              </p:par>
                              <p:par>
                                <p:cTn id="167" presetID="8" presetClass="emph" presetSubtype="0" autoRev="1" fill="hold" nodeType="withEffect">
                                  <p:stCondLst>
                                    <p:cond delay="0"/>
                                  </p:stCondLst>
                                  <p:childTnLst>
                                    <p:animRot by="21600000">
                                      <p:cBhvr>
                                        <p:cTn id="168" dur="2000" fill="hold"/>
                                        <p:tgtEl>
                                          <p:spTgt spid="3"/>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4"/>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5"/>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6"/>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7"/>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8"/>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9"/>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0"/>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11"/>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2"/>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13"/>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14"/>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15"/>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16"/>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17"/>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18"/>
                                        </p:tgtEl>
                                        <p:attrNameLst>
                                          <p:attrName>r</p:attrName>
                                        </p:attrNameLst>
                                      </p:cBhvr>
                                    </p:animRot>
                                  </p:childTnLst>
                                </p:cTn>
                              </p:par>
                            </p:childTnLst>
                          </p:cTn>
                        </p:par>
                        <p:par>
                          <p:cTn id="199" fill="hold">
                            <p:stCondLst>
                              <p:cond delay="4000"/>
                            </p:stCondLst>
                            <p:childTnLst>
                              <p:par>
                                <p:cTn id="200" presetID="2" presetClass="exit" presetSubtype="12" fill="hold"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0-ppt_w/2"/>
                                          </p:val>
                                        </p:tav>
                                      </p:tavLst>
                                    </p:anim>
                                    <p:anim calcmode="lin" valueType="num">
                                      <p:cBhvr additive="base">
                                        <p:cTn id="202" dur="2000"/>
                                        <p:tgtEl>
                                          <p:spTgt spid="3"/>
                                        </p:tgtEl>
                                        <p:attrNameLst>
                                          <p:attrName>ppt_y</p:attrName>
                                        </p:attrNameLst>
                                      </p:cBhvr>
                                      <p:tavLst>
                                        <p:tav tm="0">
                                          <p:val>
                                            <p:strVal val="ppt_y"/>
                                          </p:val>
                                        </p:tav>
                                        <p:tav tm="100000">
                                          <p:val>
                                            <p:strVal val="1+ppt_h/2"/>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4"/>
                                        </p:tgtEl>
                                        <p:attrNameLst>
                                          <p:attrName>ppt_x</p:attrName>
                                        </p:attrNameLst>
                                      </p:cBhvr>
                                      <p:tavLst>
                                        <p:tav tm="0">
                                          <p:val>
                                            <p:strVal val="ppt_x"/>
                                          </p:val>
                                        </p:tav>
                                        <p:tav tm="100000">
                                          <p:val>
                                            <p:strVal val="0-ppt_w/2"/>
                                          </p:val>
                                        </p:tav>
                                      </p:tavLst>
                                    </p:anim>
                                    <p:anim calcmode="lin" valueType="num">
                                      <p:cBhvr additive="base">
                                        <p:cTn id="206" dur="2000"/>
                                        <p:tgtEl>
                                          <p:spTgt spid="4"/>
                                        </p:tgtEl>
                                        <p:attrNameLst>
                                          <p:attrName>ppt_y</p:attrName>
                                        </p:attrNameLst>
                                      </p:cBhvr>
                                      <p:tavLst>
                                        <p:tav tm="0">
                                          <p:val>
                                            <p:strVal val="ppt_y"/>
                                          </p:val>
                                        </p:tav>
                                        <p:tav tm="100000">
                                          <p:val>
                                            <p:strVal val="1+ppt_h/2"/>
                                          </p:val>
                                        </p:tav>
                                      </p:tavLst>
                                    </p:anim>
                                    <p:set>
                                      <p:cBhvr>
                                        <p:cTn id="207" dur="1" fill="hold">
                                          <p:stCondLst>
                                            <p:cond delay="1999"/>
                                          </p:stCondLst>
                                        </p:cTn>
                                        <p:tgtEl>
                                          <p:spTgt spid="4"/>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5"/>
                                        </p:tgtEl>
                                        <p:attrNameLst>
                                          <p:attrName>ppt_x</p:attrName>
                                        </p:attrNameLst>
                                      </p:cBhvr>
                                      <p:tavLst>
                                        <p:tav tm="0">
                                          <p:val>
                                            <p:strVal val="ppt_x"/>
                                          </p:val>
                                        </p:tav>
                                        <p:tav tm="100000">
                                          <p:val>
                                            <p:strVal val="0-ppt_w/2"/>
                                          </p:val>
                                        </p:tav>
                                      </p:tavLst>
                                    </p:anim>
                                    <p:anim calcmode="lin" valueType="num">
                                      <p:cBhvr additive="base">
                                        <p:cTn id="210" dur="2000"/>
                                        <p:tgtEl>
                                          <p:spTgt spid="5"/>
                                        </p:tgtEl>
                                        <p:attrNameLst>
                                          <p:attrName>ppt_y</p:attrName>
                                        </p:attrNameLst>
                                      </p:cBhvr>
                                      <p:tavLst>
                                        <p:tav tm="0">
                                          <p:val>
                                            <p:strVal val="ppt_y"/>
                                          </p:val>
                                        </p:tav>
                                        <p:tav tm="100000">
                                          <p:val>
                                            <p:strVal val="1+ppt_h/2"/>
                                          </p:val>
                                        </p:tav>
                                      </p:tavLst>
                                    </p:anim>
                                    <p:set>
                                      <p:cBhvr>
                                        <p:cTn id="211" dur="1" fill="hold">
                                          <p:stCondLst>
                                            <p:cond delay="1999"/>
                                          </p:stCondLst>
                                        </p:cTn>
                                        <p:tgtEl>
                                          <p:spTgt spid="5"/>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6"/>
                                        </p:tgtEl>
                                        <p:attrNameLst>
                                          <p:attrName>ppt_x</p:attrName>
                                        </p:attrNameLst>
                                      </p:cBhvr>
                                      <p:tavLst>
                                        <p:tav tm="0">
                                          <p:val>
                                            <p:strVal val="ppt_x"/>
                                          </p:val>
                                        </p:tav>
                                        <p:tav tm="100000">
                                          <p:val>
                                            <p:strVal val="0-ppt_w/2"/>
                                          </p:val>
                                        </p:tav>
                                      </p:tavLst>
                                    </p:anim>
                                    <p:anim calcmode="lin" valueType="num">
                                      <p:cBhvr additive="base">
                                        <p:cTn id="214" dur="2000"/>
                                        <p:tgtEl>
                                          <p:spTgt spid="6"/>
                                        </p:tgtEl>
                                        <p:attrNameLst>
                                          <p:attrName>ppt_y</p:attrName>
                                        </p:attrNameLst>
                                      </p:cBhvr>
                                      <p:tavLst>
                                        <p:tav tm="0">
                                          <p:val>
                                            <p:strVal val="ppt_y"/>
                                          </p:val>
                                        </p:tav>
                                        <p:tav tm="100000">
                                          <p:val>
                                            <p:strVal val="1+ppt_h/2"/>
                                          </p:val>
                                        </p:tav>
                                      </p:tavLst>
                                    </p:anim>
                                    <p:set>
                                      <p:cBhvr>
                                        <p:cTn id="215" dur="1" fill="hold">
                                          <p:stCondLst>
                                            <p:cond delay="1999"/>
                                          </p:stCondLst>
                                        </p:cTn>
                                        <p:tgtEl>
                                          <p:spTgt spid="6"/>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7"/>
                                        </p:tgtEl>
                                        <p:attrNameLst>
                                          <p:attrName>ppt_x</p:attrName>
                                        </p:attrNameLst>
                                      </p:cBhvr>
                                      <p:tavLst>
                                        <p:tav tm="0">
                                          <p:val>
                                            <p:strVal val="ppt_x"/>
                                          </p:val>
                                        </p:tav>
                                        <p:tav tm="100000">
                                          <p:val>
                                            <p:strVal val="0-ppt_w/2"/>
                                          </p:val>
                                        </p:tav>
                                      </p:tavLst>
                                    </p:anim>
                                    <p:anim calcmode="lin" valueType="num">
                                      <p:cBhvr additive="base">
                                        <p:cTn id="218" dur="2000"/>
                                        <p:tgtEl>
                                          <p:spTgt spid="7"/>
                                        </p:tgtEl>
                                        <p:attrNameLst>
                                          <p:attrName>ppt_y</p:attrName>
                                        </p:attrNameLst>
                                      </p:cBhvr>
                                      <p:tavLst>
                                        <p:tav tm="0">
                                          <p:val>
                                            <p:strVal val="ppt_y"/>
                                          </p:val>
                                        </p:tav>
                                        <p:tav tm="100000">
                                          <p:val>
                                            <p:strVal val="1+ppt_h/2"/>
                                          </p:val>
                                        </p:tav>
                                      </p:tavLst>
                                    </p:anim>
                                    <p:set>
                                      <p:cBhvr>
                                        <p:cTn id="219" dur="1" fill="hold">
                                          <p:stCondLst>
                                            <p:cond delay="1999"/>
                                          </p:stCondLst>
                                        </p:cTn>
                                        <p:tgtEl>
                                          <p:spTgt spid="7"/>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8"/>
                                        </p:tgtEl>
                                        <p:attrNameLst>
                                          <p:attrName>ppt_x</p:attrName>
                                        </p:attrNameLst>
                                      </p:cBhvr>
                                      <p:tavLst>
                                        <p:tav tm="0">
                                          <p:val>
                                            <p:strVal val="ppt_x"/>
                                          </p:val>
                                        </p:tav>
                                        <p:tav tm="100000">
                                          <p:val>
                                            <p:strVal val="0-ppt_w/2"/>
                                          </p:val>
                                        </p:tav>
                                      </p:tavLst>
                                    </p:anim>
                                    <p:anim calcmode="lin" valueType="num">
                                      <p:cBhvr additive="base">
                                        <p:cTn id="222" dur="2000"/>
                                        <p:tgtEl>
                                          <p:spTgt spid="8"/>
                                        </p:tgtEl>
                                        <p:attrNameLst>
                                          <p:attrName>ppt_y</p:attrName>
                                        </p:attrNameLst>
                                      </p:cBhvr>
                                      <p:tavLst>
                                        <p:tav tm="0">
                                          <p:val>
                                            <p:strVal val="ppt_y"/>
                                          </p:val>
                                        </p:tav>
                                        <p:tav tm="100000">
                                          <p:val>
                                            <p:strVal val="1+ppt_h/2"/>
                                          </p:val>
                                        </p:tav>
                                      </p:tavLst>
                                    </p:anim>
                                    <p:set>
                                      <p:cBhvr>
                                        <p:cTn id="223" dur="1" fill="hold">
                                          <p:stCondLst>
                                            <p:cond delay="1999"/>
                                          </p:stCondLst>
                                        </p:cTn>
                                        <p:tgtEl>
                                          <p:spTgt spid="8"/>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0-ppt_w/2"/>
                                          </p:val>
                                        </p:tav>
                                      </p:tavLst>
                                    </p:anim>
                                    <p:anim calcmode="lin" valueType="num">
                                      <p:cBhvr additive="base">
                                        <p:cTn id="226" dur="2000"/>
                                        <p:tgtEl>
                                          <p:spTgt spid="9"/>
                                        </p:tgtEl>
                                        <p:attrNameLst>
                                          <p:attrName>ppt_y</p:attrName>
                                        </p:attrNameLst>
                                      </p:cBhvr>
                                      <p:tavLst>
                                        <p:tav tm="0">
                                          <p:val>
                                            <p:strVal val="ppt_y"/>
                                          </p:val>
                                        </p:tav>
                                        <p:tav tm="100000">
                                          <p:val>
                                            <p:strVal val="1+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0"/>
                                        </p:tgtEl>
                                        <p:attrNameLst>
                                          <p:attrName>ppt_x</p:attrName>
                                        </p:attrNameLst>
                                      </p:cBhvr>
                                      <p:tavLst>
                                        <p:tav tm="0">
                                          <p:val>
                                            <p:strVal val="ppt_x"/>
                                          </p:val>
                                        </p:tav>
                                        <p:tav tm="100000">
                                          <p:val>
                                            <p:strVal val="0-ppt_w/2"/>
                                          </p:val>
                                        </p:tav>
                                      </p:tavLst>
                                    </p:anim>
                                    <p:anim calcmode="lin" valueType="num">
                                      <p:cBhvr additive="base">
                                        <p:cTn id="230" dur="2000"/>
                                        <p:tgtEl>
                                          <p:spTgt spid="10"/>
                                        </p:tgtEl>
                                        <p:attrNameLst>
                                          <p:attrName>ppt_y</p:attrName>
                                        </p:attrNameLst>
                                      </p:cBhvr>
                                      <p:tavLst>
                                        <p:tav tm="0">
                                          <p:val>
                                            <p:strVal val="ppt_y"/>
                                          </p:val>
                                        </p:tav>
                                        <p:tav tm="100000">
                                          <p:val>
                                            <p:strVal val="1+ppt_h/2"/>
                                          </p:val>
                                        </p:tav>
                                      </p:tavLst>
                                    </p:anim>
                                    <p:set>
                                      <p:cBhvr>
                                        <p:cTn id="231" dur="1" fill="hold">
                                          <p:stCondLst>
                                            <p:cond delay="1999"/>
                                          </p:stCondLst>
                                        </p:cTn>
                                        <p:tgtEl>
                                          <p:spTgt spid="10"/>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11"/>
                                        </p:tgtEl>
                                        <p:attrNameLst>
                                          <p:attrName>ppt_x</p:attrName>
                                        </p:attrNameLst>
                                      </p:cBhvr>
                                      <p:tavLst>
                                        <p:tav tm="0">
                                          <p:val>
                                            <p:strVal val="ppt_x"/>
                                          </p:val>
                                        </p:tav>
                                        <p:tav tm="100000">
                                          <p:val>
                                            <p:strVal val="0-ppt_w/2"/>
                                          </p:val>
                                        </p:tav>
                                      </p:tavLst>
                                    </p:anim>
                                    <p:anim calcmode="lin" valueType="num">
                                      <p:cBhvr additive="base">
                                        <p:cTn id="234" dur="2000"/>
                                        <p:tgtEl>
                                          <p:spTgt spid="11"/>
                                        </p:tgtEl>
                                        <p:attrNameLst>
                                          <p:attrName>ppt_y</p:attrName>
                                        </p:attrNameLst>
                                      </p:cBhvr>
                                      <p:tavLst>
                                        <p:tav tm="0">
                                          <p:val>
                                            <p:strVal val="ppt_y"/>
                                          </p:val>
                                        </p:tav>
                                        <p:tav tm="100000">
                                          <p:val>
                                            <p:strVal val="1+ppt_h/2"/>
                                          </p:val>
                                        </p:tav>
                                      </p:tavLst>
                                    </p:anim>
                                    <p:set>
                                      <p:cBhvr>
                                        <p:cTn id="235" dur="1" fill="hold">
                                          <p:stCondLst>
                                            <p:cond delay="1999"/>
                                          </p:stCondLst>
                                        </p:cTn>
                                        <p:tgtEl>
                                          <p:spTgt spid="11"/>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12"/>
                                        </p:tgtEl>
                                        <p:attrNameLst>
                                          <p:attrName>ppt_x</p:attrName>
                                        </p:attrNameLst>
                                      </p:cBhvr>
                                      <p:tavLst>
                                        <p:tav tm="0">
                                          <p:val>
                                            <p:strVal val="ppt_x"/>
                                          </p:val>
                                        </p:tav>
                                        <p:tav tm="100000">
                                          <p:val>
                                            <p:strVal val="0-ppt_w/2"/>
                                          </p:val>
                                        </p:tav>
                                      </p:tavLst>
                                    </p:anim>
                                    <p:anim calcmode="lin" valueType="num">
                                      <p:cBhvr additive="base">
                                        <p:cTn id="238" dur="2000"/>
                                        <p:tgtEl>
                                          <p:spTgt spid="12"/>
                                        </p:tgtEl>
                                        <p:attrNameLst>
                                          <p:attrName>ppt_y</p:attrName>
                                        </p:attrNameLst>
                                      </p:cBhvr>
                                      <p:tavLst>
                                        <p:tav tm="0">
                                          <p:val>
                                            <p:strVal val="ppt_y"/>
                                          </p:val>
                                        </p:tav>
                                        <p:tav tm="100000">
                                          <p:val>
                                            <p:strVal val="1+ppt_h/2"/>
                                          </p:val>
                                        </p:tav>
                                      </p:tavLst>
                                    </p:anim>
                                    <p:set>
                                      <p:cBhvr>
                                        <p:cTn id="239" dur="1" fill="hold">
                                          <p:stCondLst>
                                            <p:cond delay="1999"/>
                                          </p:stCondLst>
                                        </p:cTn>
                                        <p:tgtEl>
                                          <p:spTgt spid="12"/>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3"/>
                                        </p:tgtEl>
                                        <p:attrNameLst>
                                          <p:attrName>ppt_x</p:attrName>
                                        </p:attrNameLst>
                                      </p:cBhvr>
                                      <p:tavLst>
                                        <p:tav tm="0">
                                          <p:val>
                                            <p:strVal val="ppt_x"/>
                                          </p:val>
                                        </p:tav>
                                        <p:tav tm="100000">
                                          <p:val>
                                            <p:strVal val="0-ppt_w/2"/>
                                          </p:val>
                                        </p:tav>
                                      </p:tavLst>
                                    </p:anim>
                                    <p:anim calcmode="lin" valueType="num">
                                      <p:cBhvr additive="base">
                                        <p:cTn id="242" dur="2000"/>
                                        <p:tgtEl>
                                          <p:spTgt spid="13"/>
                                        </p:tgtEl>
                                        <p:attrNameLst>
                                          <p:attrName>ppt_y</p:attrName>
                                        </p:attrNameLst>
                                      </p:cBhvr>
                                      <p:tavLst>
                                        <p:tav tm="0">
                                          <p:val>
                                            <p:strVal val="ppt_y"/>
                                          </p:val>
                                        </p:tav>
                                        <p:tav tm="100000">
                                          <p:val>
                                            <p:strVal val="1+ppt_h/2"/>
                                          </p:val>
                                        </p:tav>
                                      </p:tavLst>
                                    </p:anim>
                                    <p:set>
                                      <p:cBhvr>
                                        <p:cTn id="243" dur="1" fill="hold">
                                          <p:stCondLst>
                                            <p:cond delay="1999"/>
                                          </p:stCondLst>
                                        </p:cTn>
                                        <p:tgtEl>
                                          <p:spTgt spid="13"/>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4"/>
                                        </p:tgtEl>
                                        <p:attrNameLst>
                                          <p:attrName>ppt_x</p:attrName>
                                        </p:attrNameLst>
                                      </p:cBhvr>
                                      <p:tavLst>
                                        <p:tav tm="0">
                                          <p:val>
                                            <p:strVal val="ppt_x"/>
                                          </p:val>
                                        </p:tav>
                                        <p:tav tm="100000">
                                          <p:val>
                                            <p:strVal val="0-ppt_w/2"/>
                                          </p:val>
                                        </p:tav>
                                      </p:tavLst>
                                    </p:anim>
                                    <p:anim calcmode="lin" valueType="num">
                                      <p:cBhvr additive="base">
                                        <p:cTn id="246" dur="2000"/>
                                        <p:tgtEl>
                                          <p:spTgt spid="14"/>
                                        </p:tgtEl>
                                        <p:attrNameLst>
                                          <p:attrName>ppt_y</p:attrName>
                                        </p:attrNameLst>
                                      </p:cBhvr>
                                      <p:tavLst>
                                        <p:tav tm="0">
                                          <p:val>
                                            <p:strVal val="ppt_y"/>
                                          </p:val>
                                        </p:tav>
                                        <p:tav tm="100000">
                                          <p:val>
                                            <p:strVal val="1+ppt_h/2"/>
                                          </p:val>
                                        </p:tav>
                                      </p:tavLst>
                                    </p:anim>
                                    <p:set>
                                      <p:cBhvr>
                                        <p:cTn id="247" dur="1" fill="hold">
                                          <p:stCondLst>
                                            <p:cond delay="1999"/>
                                          </p:stCondLst>
                                        </p:cTn>
                                        <p:tgtEl>
                                          <p:spTgt spid="14"/>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15"/>
                                        </p:tgtEl>
                                        <p:attrNameLst>
                                          <p:attrName>ppt_x</p:attrName>
                                        </p:attrNameLst>
                                      </p:cBhvr>
                                      <p:tavLst>
                                        <p:tav tm="0">
                                          <p:val>
                                            <p:strVal val="ppt_x"/>
                                          </p:val>
                                        </p:tav>
                                        <p:tav tm="100000">
                                          <p:val>
                                            <p:strVal val="0-ppt_w/2"/>
                                          </p:val>
                                        </p:tav>
                                      </p:tavLst>
                                    </p:anim>
                                    <p:anim calcmode="lin" valueType="num">
                                      <p:cBhvr additive="base">
                                        <p:cTn id="250" dur="2000"/>
                                        <p:tgtEl>
                                          <p:spTgt spid="15"/>
                                        </p:tgtEl>
                                        <p:attrNameLst>
                                          <p:attrName>ppt_y</p:attrName>
                                        </p:attrNameLst>
                                      </p:cBhvr>
                                      <p:tavLst>
                                        <p:tav tm="0">
                                          <p:val>
                                            <p:strVal val="ppt_y"/>
                                          </p:val>
                                        </p:tav>
                                        <p:tav tm="100000">
                                          <p:val>
                                            <p:strVal val="1+ppt_h/2"/>
                                          </p:val>
                                        </p:tav>
                                      </p:tavLst>
                                    </p:anim>
                                    <p:set>
                                      <p:cBhvr>
                                        <p:cTn id="251" dur="1" fill="hold">
                                          <p:stCondLst>
                                            <p:cond delay="1999"/>
                                          </p:stCondLst>
                                        </p:cTn>
                                        <p:tgtEl>
                                          <p:spTgt spid="15"/>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0-ppt_w/2"/>
                                          </p:val>
                                        </p:tav>
                                      </p:tavLst>
                                    </p:anim>
                                    <p:anim calcmode="lin" valueType="num">
                                      <p:cBhvr additive="base">
                                        <p:cTn id="254" dur="2000"/>
                                        <p:tgtEl>
                                          <p:spTgt spid="16"/>
                                        </p:tgtEl>
                                        <p:attrNameLst>
                                          <p:attrName>ppt_y</p:attrName>
                                        </p:attrNameLst>
                                      </p:cBhvr>
                                      <p:tavLst>
                                        <p:tav tm="0">
                                          <p:val>
                                            <p:strVal val="ppt_y"/>
                                          </p:val>
                                        </p:tav>
                                        <p:tav tm="100000">
                                          <p:val>
                                            <p:strVal val="1+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17"/>
                                        </p:tgtEl>
                                        <p:attrNameLst>
                                          <p:attrName>ppt_x</p:attrName>
                                        </p:attrNameLst>
                                      </p:cBhvr>
                                      <p:tavLst>
                                        <p:tav tm="0">
                                          <p:val>
                                            <p:strVal val="ppt_x"/>
                                          </p:val>
                                        </p:tav>
                                        <p:tav tm="100000">
                                          <p:val>
                                            <p:strVal val="0-ppt_w/2"/>
                                          </p:val>
                                        </p:tav>
                                      </p:tavLst>
                                    </p:anim>
                                    <p:anim calcmode="lin" valueType="num">
                                      <p:cBhvr additive="base">
                                        <p:cTn id="258" dur="2000"/>
                                        <p:tgtEl>
                                          <p:spTgt spid="17"/>
                                        </p:tgtEl>
                                        <p:attrNameLst>
                                          <p:attrName>ppt_y</p:attrName>
                                        </p:attrNameLst>
                                      </p:cBhvr>
                                      <p:tavLst>
                                        <p:tav tm="0">
                                          <p:val>
                                            <p:strVal val="ppt_y"/>
                                          </p:val>
                                        </p:tav>
                                        <p:tav tm="100000">
                                          <p:val>
                                            <p:strVal val="1+ppt_h/2"/>
                                          </p:val>
                                        </p:tav>
                                      </p:tavLst>
                                    </p:anim>
                                    <p:set>
                                      <p:cBhvr>
                                        <p:cTn id="259" dur="1" fill="hold">
                                          <p:stCondLst>
                                            <p:cond delay="1999"/>
                                          </p:stCondLst>
                                        </p:cTn>
                                        <p:tgtEl>
                                          <p:spTgt spid="17"/>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18"/>
                                        </p:tgtEl>
                                        <p:attrNameLst>
                                          <p:attrName>ppt_x</p:attrName>
                                        </p:attrNameLst>
                                      </p:cBhvr>
                                      <p:tavLst>
                                        <p:tav tm="0">
                                          <p:val>
                                            <p:strVal val="ppt_x"/>
                                          </p:val>
                                        </p:tav>
                                        <p:tav tm="100000">
                                          <p:val>
                                            <p:strVal val="0-ppt_w/2"/>
                                          </p:val>
                                        </p:tav>
                                      </p:tavLst>
                                    </p:anim>
                                    <p:anim calcmode="lin" valueType="num">
                                      <p:cBhvr additive="base">
                                        <p:cTn id="262" dur="2000"/>
                                        <p:tgtEl>
                                          <p:spTgt spid="18"/>
                                        </p:tgtEl>
                                        <p:attrNameLst>
                                          <p:attrName>ppt_y</p:attrName>
                                        </p:attrNameLst>
                                      </p:cBhvr>
                                      <p:tavLst>
                                        <p:tav tm="0">
                                          <p:val>
                                            <p:strVal val="ppt_y"/>
                                          </p:val>
                                        </p:tav>
                                        <p:tav tm="100000">
                                          <p:val>
                                            <p:strVal val="1+ppt_h/2"/>
                                          </p:val>
                                        </p:tav>
                                      </p:tavLst>
                                    </p:anim>
                                    <p:set>
                                      <p:cBhvr>
                                        <p:cTn id="263" dur="1" fill="hold">
                                          <p:stCondLst>
                                            <p:cond delay="1999"/>
                                          </p:stCondLst>
                                        </p:cTn>
                                        <p:tgtEl>
                                          <p:spTgt spid="18"/>
                                        </p:tgtEl>
                                        <p:attrNameLst>
                                          <p:attrName>style.visibility</p:attrName>
                                        </p:attrNameLst>
                                      </p:cBhvr>
                                      <p:to>
                                        <p:strVal val="hidden"/>
                                      </p:to>
                                    </p:set>
                                  </p:childTnLst>
                                </p:cTn>
                              </p:par>
                              <p:par>
                                <p:cTn id="264" presetID="8" presetClass="emph" presetSubtype="0" autoRev="1" fill="hold" nodeType="withEffect">
                                  <p:stCondLst>
                                    <p:cond delay="0"/>
                                  </p:stCondLst>
                                  <p:childTnLst>
                                    <p:animRot by="21600000">
                                      <p:cBhvr>
                                        <p:cTn id="265" dur="2000" fill="hold"/>
                                        <p:tgtEl>
                                          <p:spTgt spid="3"/>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5"/>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7"/>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8"/>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0"/>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1"/>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2"/>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3"/>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4"/>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8"/>
                                        </p:tgtEl>
                                        <p:attrNameLst>
                                          <p:attrName>r</p:attrName>
                                        </p:attrNameLst>
                                      </p:cBhvr>
                                    </p:animRot>
                                  </p:childTnLst>
                                </p:cTn>
                              </p:par>
                              <p:par>
                                <p:cTn id="296" presetID="2" presetClass="entr" presetSubtype="3"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additive="base">
                                        <p:cTn id="298" dur="2000" fill="hold"/>
                                        <p:tgtEl>
                                          <p:spTgt spid="2"/>
                                        </p:tgtEl>
                                        <p:attrNameLst>
                                          <p:attrName>ppt_x</p:attrName>
                                        </p:attrNameLst>
                                      </p:cBhvr>
                                      <p:tavLst>
                                        <p:tav tm="0">
                                          <p:val>
                                            <p:strVal val="1+#ppt_w/2"/>
                                          </p:val>
                                        </p:tav>
                                        <p:tav tm="100000">
                                          <p:val>
                                            <p:strVal val="#ppt_x"/>
                                          </p:val>
                                        </p:tav>
                                      </p:tavLst>
                                    </p:anim>
                                    <p:anim calcmode="lin" valueType="num">
                                      <p:cBhvr additive="base">
                                        <p:cTn id="299"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14000">
              <a:srgbClr val="7030A0"/>
            </a:gs>
            <a:gs pos="50000">
              <a:srgbClr val="BBA7E3">
                <a:shade val="67500"/>
                <a:satMod val="115000"/>
              </a:srgbClr>
            </a:gs>
            <a:gs pos="100000">
              <a:srgbClr val="BBA7E3">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tapeta-dwa-krokusy-z-precik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strellas-brillantes-png-17.png"/>
          <p:cNvPicPr>
            <a:picLocks noChangeAspect="1"/>
          </p:cNvPicPr>
          <p:nvPr/>
        </p:nvPicPr>
        <p:blipFill>
          <a:blip r:embed="rId3">
            <a:duotone>
              <a:schemeClr val="accent4">
                <a:shade val="45000"/>
                <a:satMod val="135000"/>
              </a:schemeClr>
              <a:prstClr val="white"/>
            </a:duotone>
            <a:lum contrast="40000"/>
          </a:blip>
          <a:stretch>
            <a:fillRect/>
          </a:stretch>
        </p:blipFill>
        <p:spPr>
          <a:xfrm>
            <a:off x="4500562" y="0"/>
            <a:ext cx="1071570" cy="1013014"/>
          </a:xfrm>
          <a:prstGeom prst="rect">
            <a:avLst/>
          </a:prstGeom>
        </p:spPr>
      </p:pic>
      <p:pic>
        <p:nvPicPr>
          <p:cNvPr id="5" name="4 Imagen" descr="estrellas-brillantes-png-17.png"/>
          <p:cNvPicPr>
            <a:picLocks noChangeAspect="1"/>
          </p:cNvPicPr>
          <p:nvPr/>
        </p:nvPicPr>
        <p:blipFill>
          <a:blip r:embed="rId3">
            <a:duotone>
              <a:schemeClr val="accent4">
                <a:shade val="45000"/>
                <a:satMod val="135000"/>
              </a:schemeClr>
              <a:prstClr val="white"/>
            </a:duotone>
            <a:lum contrast="40000"/>
          </a:blip>
          <a:stretch>
            <a:fillRect/>
          </a:stretch>
        </p:blipFill>
        <p:spPr>
          <a:xfrm>
            <a:off x="3500430" y="0"/>
            <a:ext cx="1071570" cy="1013014"/>
          </a:xfrm>
          <a:prstGeom prst="rect">
            <a:avLst/>
          </a:prstGeom>
        </p:spPr>
      </p:pic>
      <p:pic>
        <p:nvPicPr>
          <p:cNvPr id="6" name="5 Imagen" descr="estrellas-brillantes-png-17.png"/>
          <p:cNvPicPr>
            <a:picLocks noChangeAspect="1"/>
          </p:cNvPicPr>
          <p:nvPr/>
        </p:nvPicPr>
        <p:blipFill>
          <a:blip r:embed="rId3">
            <a:duotone>
              <a:schemeClr val="accent4">
                <a:shade val="45000"/>
                <a:satMod val="135000"/>
              </a:schemeClr>
              <a:prstClr val="white"/>
            </a:duotone>
            <a:lum contrast="40000"/>
          </a:blip>
          <a:stretch>
            <a:fillRect/>
          </a:stretch>
        </p:blipFill>
        <p:spPr>
          <a:xfrm>
            <a:off x="4500562" y="928676"/>
            <a:ext cx="1071570" cy="1013014"/>
          </a:xfrm>
          <a:prstGeom prst="rect">
            <a:avLst/>
          </a:prstGeom>
        </p:spPr>
      </p:pic>
      <p:pic>
        <p:nvPicPr>
          <p:cNvPr id="7" name="6 Imagen" descr="estrellas-brillantes-png-17.png"/>
          <p:cNvPicPr>
            <a:picLocks noChangeAspect="1"/>
          </p:cNvPicPr>
          <p:nvPr/>
        </p:nvPicPr>
        <p:blipFill>
          <a:blip r:embed="rId3">
            <a:duotone>
              <a:schemeClr val="accent4">
                <a:shade val="45000"/>
                <a:satMod val="135000"/>
              </a:schemeClr>
              <a:prstClr val="white"/>
            </a:duotone>
            <a:lum contrast="40000"/>
          </a:blip>
          <a:stretch>
            <a:fillRect/>
          </a:stretch>
        </p:blipFill>
        <p:spPr>
          <a:xfrm>
            <a:off x="3500430" y="928676"/>
            <a:ext cx="1071570" cy="1013014"/>
          </a:xfrm>
          <a:prstGeom prst="rect">
            <a:avLst/>
          </a:prstGeom>
        </p:spPr>
      </p:pic>
      <p:pic>
        <p:nvPicPr>
          <p:cNvPr id="8" name="7 Imagen" descr="estrellas-brillantes-png-17.png"/>
          <p:cNvPicPr>
            <a:picLocks noChangeAspect="1"/>
          </p:cNvPicPr>
          <p:nvPr/>
        </p:nvPicPr>
        <p:blipFill>
          <a:blip r:embed="rId3">
            <a:duotone>
              <a:schemeClr val="accent4">
                <a:shade val="45000"/>
                <a:satMod val="135000"/>
              </a:schemeClr>
              <a:prstClr val="white"/>
            </a:duotone>
            <a:lum contrast="40000"/>
          </a:blip>
          <a:stretch>
            <a:fillRect/>
          </a:stretch>
        </p:blipFill>
        <p:spPr>
          <a:xfrm>
            <a:off x="4500562" y="1643074"/>
            <a:ext cx="1071570" cy="1013014"/>
          </a:xfrm>
          <a:prstGeom prst="rect">
            <a:avLst/>
          </a:prstGeom>
        </p:spPr>
      </p:pic>
      <p:pic>
        <p:nvPicPr>
          <p:cNvPr id="9" name="8 Imagen" descr="estrellas-brillantes-png-17.png"/>
          <p:cNvPicPr>
            <a:picLocks noChangeAspect="1"/>
          </p:cNvPicPr>
          <p:nvPr/>
        </p:nvPicPr>
        <p:blipFill>
          <a:blip r:embed="rId3">
            <a:duotone>
              <a:schemeClr val="accent4">
                <a:shade val="45000"/>
                <a:satMod val="135000"/>
              </a:schemeClr>
              <a:prstClr val="white"/>
            </a:duotone>
            <a:lum contrast="40000"/>
          </a:blip>
          <a:stretch>
            <a:fillRect/>
          </a:stretch>
        </p:blipFill>
        <p:spPr>
          <a:xfrm>
            <a:off x="3500430" y="1643074"/>
            <a:ext cx="1071570" cy="1013014"/>
          </a:xfrm>
          <a:prstGeom prst="rect">
            <a:avLst/>
          </a:prstGeom>
        </p:spPr>
      </p:pic>
      <p:pic>
        <p:nvPicPr>
          <p:cNvPr id="10" name="9 Imagen" descr="estrellas-brillantes-png-17.png"/>
          <p:cNvPicPr>
            <a:picLocks noChangeAspect="1"/>
          </p:cNvPicPr>
          <p:nvPr/>
        </p:nvPicPr>
        <p:blipFill>
          <a:blip r:embed="rId3">
            <a:duotone>
              <a:schemeClr val="accent4">
                <a:shade val="45000"/>
                <a:satMod val="135000"/>
              </a:schemeClr>
              <a:prstClr val="white"/>
            </a:duotone>
            <a:lum contrast="40000"/>
          </a:blip>
          <a:stretch>
            <a:fillRect/>
          </a:stretch>
        </p:blipFill>
        <p:spPr>
          <a:xfrm>
            <a:off x="4500562" y="2571750"/>
            <a:ext cx="1071570" cy="1013014"/>
          </a:xfrm>
          <a:prstGeom prst="rect">
            <a:avLst/>
          </a:prstGeom>
        </p:spPr>
      </p:pic>
      <p:pic>
        <p:nvPicPr>
          <p:cNvPr id="11" name="10 Imagen" descr="estrellas-brillantes-png-17.png"/>
          <p:cNvPicPr>
            <a:picLocks noChangeAspect="1"/>
          </p:cNvPicPr>
          <p:nvPr/>
        </p:nvPicPr>
        <p:blipFill>
          <a:blip r:embed="rId3">
            <a:duotone>
              <a:schemeClr val="accent4">
                <a:shade val="45000"/>
                <a:satMod val="135000"/>
              </a:schemeClr>
              <a:prstClr val="white"/>
            </a:duotone>
            <a:lum contrast="40000"/>
          </a:blip>
          <a:stretch>
            <a:fillRect/>
          </a:stretch>
        </p:blipFill>
        <p:spPr>
          <a:xfrm>
            <a:off x="3500430" y="2571750"/>
            <a:ext cx="1071570" cy="1013014"/>
          </a:xfrm>
          <a:prstGeom prst="rect">
            <a:avLst/>
          </a:prstGeom>
        </p:spPr>
      </p:pic>
      <p:pic>
        <p:nvPicPr>
          <p:cNvPr id="12" name="11 Imagen" descr="estrellas-brillantes-png-17.png"/>
          <p:cNvPicPr>
            <a:picLocks noChangeAspect="1"/>
          </p:cNvPicPr>
          <p:nvPr/>
        </p:nvPicPr>
        <p:blipFill>
          <a:blip r:embed="rId3">
            <a:duotone>
              <a:schemeClr val="accent4">
                <a:shade val="45000"/>
                <a:satMod val="135000"/>
              </a:schemeClr>
              <a:prstClr val="white"/>
            </a:duotone>
            <a:lum contrast="40000"/>
          </a:blip>
          <a:stretch>
            <a:fillRect/>
          </a:stretch>
        </p:blipFill>
        <p:spPr>
          <a:xfrm>
            <a:off x="4500562" y="3357586"/>
            <a:ext cx="1071570" cy="1013014"/>
          </a:xfrm>
          <a:prstGeom prst="rect">
            <a:avLst/>
          </a:prstGeom>
        </p:spPr>
      </p:pic>
      <p:pic>
        <p:nvPicPr>
          <p:cNvPr id="13" name="12 Imagen" descr="estrellas-brillantes-png-17.png"/>
          <p:cNvPicPr>
            <a:picLocks noChangeAspect="1"/>
          </p:cNvPicPr>
          <p:nvPr/>
        </p:nvPicPr>
        <p:blipFill>
          <a:blip r:embed="rId3">
            <a:duotone>
              <a:schemeClr val="accent4">
                <a:shade val="45000"/>
                <a:satMod val="135000"/>
              </a:schemeClr>
              <a:prstClr val="white"/>
            </a:duotone>
            <a:lum contrast="40000"/>
          </a:blip>
          <a:stretch>
            <a:fillRect/>
          </a:stretch>
        </p:blipFill>
        <p:spPr>
          <a:xfrm>
            <a:off x="3500430" y="3357586"/>
            <a:ext cx="1071570" cy="1013014"/>
          </a:xfrm>
          <a:prstGeom prst="rect">
            <a:avLst/>
          </a:prstGeom>
        </p:spPr>
      </p:pic>
      <p:pic>
        <p:nvPicPr>
          <p:cNvPr id="14" name="13 Imagen" descr="estrellas-brillantes-png-17.png"/>
          <p:cNvPicPr>
            <a:picLocks noChangeAspect="1"/>
          </p:cNvPicPr>
          <p:nvPr/>
        </p:nvPicPr>
        <p:blipFill>
          <a:blip r:embed="rId3">
            <a:duotone>
              <a:schemeClr val="accent4">
                <a:shade val="45000"/>
                <a:satMod val="135000"/>
              </a:schemeClr>
              <a:prstClr val="white"/>
            </a:duotone>
            <a:lum contrast="40000"/>
          </a:blip>
          <a:stretch>
            <a:fillRect/>
          </a:stretch>
        </p:blipFill>
        <p:spPr>
          <a:xfrm>
            <a:off x="4500562" y="4286262"/>
            <a:ext cx="1071570" cy="1013014"/>
          </a:xfrm>
          <a:prstGeom prst="rect">
            <a:avLst/>
          </a:prstGeom>
        </p:spPr>
      </p:pic>
      <p:pic>
        <p:nvPicPr>
          <p:cNvPr id="15" name="14 Imagen" descr="estrellas-brillantes-png-17.png"/>
          <p:cNvPicPr>
            <a:picLocks noChangeAspect="1"/>
          </p:cNvPicPr>
          <p:nvPr/>
        </p:nvPicPr>
        <p:blipFill>
          <a:blip r:embed="rId3">
            <a:duotone>
              <a:schemeClr val="accent4">
                <a:shade val="45000"/>
                <a:satMod val="135000"/>
              </a:schemeClr>
              <a:prstClr val="white"/>
            </a:duotone>
            <a:lum contrast="40000"/>
          </a:blip>
          <a:stretch>
            <a:fillRect/>
          </a:stretch>
        </p:blipFill>
        <p:spPr>
          <a:xfrm>
            <a:off x="3500430" y="4286262"/>
            <a:ext cx="1071570" cy="1013014"/>
          </a:xfrm>
          <a:prstGeom prst="rect">
            <a:avLst/>
          </a:prstGeom>
        </p:spPr>
      </p:pic>
      <p:sp>
        <p:nvSpPr>
          <p:cNvPr id="16" name="15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1+#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1+#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1+#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1"/>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4" fill="hold"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ppt_x"/>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ppt_x"/>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ppt_x"/>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ppt_x"/>
                                          </p:val>
                                        </p:tav>
                                      </p:tavLst>
                                    </p:anim>
                                    <p:anim calcmode="lin" valueType="num">
                                      <p:cBhvr additive="base">
                                        <p:cTn id="94" dur="2000"/>
                                        <p:tgtEl>
                                          <p:spTgt spid="11"/>
                                        </p:tgtEl>
                                        <p:attrNameLst>
                                          <p:attrName>ppt_y</p:attrName>
                                        </p:attrNameLst>
                                      </p:cBhvr>
                                      <p:tavLst>
                                        <p:tav tm="0">
                                          <p:val>
                                            <p:strVal val="ppt_y"/>
                                          </p:val>
                                        </p:tav>
                                        <p:tav tm="100000">
                                          <p:val>
                                            <p:strVal val="1+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3"/>
                                        </p:tgtEl>
                                        <p:attrNameLst>
                                          <p:attrName>ppt_x</p:attrName>
                                        </p:attrNameLst>
                                      </p:cBhvr>
                                      <p:tavLst>
                                        <p:tav tm="0">
                                          <p:val>
                                            <p:strVal val="ppt_x"/>
                                          </p:val>
                                        </p:tav>
                                        <p:tav tm="100000">
                                          <p:val>
                                            <p:strVal val="ppt_x"/>
                                          </p:val>
                                        </p:tav>
                                      </p:tavLst>
                                    </p:anim>
                                    <p:anim calcmode="lin" valueType="num">
                                      <p:cBhvr additive="base">
                                        <p:cTn id="98" dur="2000"/>
                                        <p:tgtEl>
                                          <p:spTgt spid="13"/>
                                        </p:tgtEl>
                                        <p:attrNameLst>
                                          <p:attrName>ppt_y</p:attrName>
                                        </p:attrNameLst>
                                      </p:cBhvr>
                                      <p:tavLst>
                                        <p:tav tm="0">
                                          <p:val>
                                            <p:strVal val="ppt_y"/>
                                          </p:val>
                                        </p:tav>
                                        <p:tav tm="100000">
                                          <p:val>
                                            <p:strVal val="1+ppt_h/2"/>
                                          </p:val>
                                        </p:tav>
                                      </p:tavLst>
                                    </p:anim>
                                    <p:set>
                                      <p:cBhvr>
                                        <p:cTn id="99" dur="1" fill="hold">
                                          <p:stCondLst>
                                            <p:cond delay="1999"/>
                                          </p:stCondLst>
                                        </p:cTn>
                                        <p:tgtEl>
                                          <p:spTgt spid="13"/>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ppt_x"/>
                                          </p:val>
                                        </p:tav>
                                      </p:tavLst>
                                    </p:anim>
                                    <p:anim calcmode="lin" valueType="num">
                                      <p:cBhvr additive="base">
                                        <p:cTn id="102" dur="2000"/>
                                        <p:tgtEl>
                                          <p:spTgt spid="15"/>
                                        </p:tgtEl>
                                        <p:attrNameLst>
                                          <p:attrName>ppt_y</p:attrName>
                                        </p:attrNameLst>
                                      </p:cBhvr>
                                      <p:tavLst>
                                        <p:tav tm="0">
                                          <p:val>
                                            <p:strVal val="ppt_y"/>
                                          </p:val>
                                        </p:tav>
                                        <p:tav tm="100000">
                                          <p:val>
                                            <p:strVal val="1+ppt_h/2"/>
                                          </p:val>
                                        </p:tav>
                                      </p:tavLst>
                                    </p:anim>
                                    <p:set>
                                      <p:cBhvr>
                                        <p:cTn id="103" dur="1" fill="hold">
                                          <p:stCondLst>
                                            <p:cond delay="1999"/>
                                          </p:stCondLst>
                                        </p:cTn>
                                        <p:tgtEl>
                                          <p:spTgt spid="15"/>
                                        </p:tgtEl>
                                        <p:attrNameLst>
                                          <p:attrName>style.visibility</p:attrName>
                                        </p:attrNameLst>
                                      </p:cBhvr>
                                      <p:to>
                                        <p:strVal val="hidden"/>
                                      </p:to>
                                    </p:set>
                                  </p:childTnLst>
                                </p:cTn>
                              </p:par>
                              <p:par>
                                <p:cTn id="104" presetID="2" presetClass="exit" presetSubtype="1" fill="hold"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ppt_x"/>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1"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ppt_x"/>
                                          </p:val>
                                        </p:tav>
                                      </p:tavLst>
                                    </p:anim>
                                    <p:anim calcmode="lin" valueType="num">
                                      <p:cBhvr additive="base">
                                        <p:cTn id="110" dur="2000"/>
                                        <p:tgtEl>
                                          <p:spTgt spid="6"/>
                                        </p:tgtEl>
                                        <p:attrNameLst>
                                          <p:attrName>ppt_y</p:attrName>
                                        </p:attrNameLst>
                                      </p:cBhvr>
                                      <p:tavLst>
                                        <p:tav tm="0">
                                          <p:val>
                                            <p:strVal val="ppt_y"/>
                                          </p:val>
                                        </p:tav>
                                        <p:tav tm="100000">
                                          <p:val>
                                            <p:strVal val="0-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1"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ppt_x"/>
                                          </p:val>
                                        </p:tav>
                                      </p:tavLst>
                                    </p:anim>
                                    <p:anim calcmode="lin" valueType="num">
                                      <p:cBhvr additive="base">
                                        <p:cTn id="114" dur="2000"/>
                                        <p:tgtEl>
                                          <p:spTgt spid="8"/>
                                        </p:tgtEl>
                                        <p:attrNameLst>
                                          <p:attrName>ppt_y</p:attrName>
                                        </p:attrNameLst>
                                      </p:cBhvr>
                                      <p:tavLst>
                                        <p:tav tm="0">
                                          <p:val>
                                            <p:strVal val="ppt_y"/>
                                          </p:val>
                                        </p:tav>
                                        <p:tav tm="100000">
                                          <p:val>
                                            <p:strVal val="0-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1"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ppt_x"/>
                                          </p:val>
                                        </p:tav>
                                      </p:tavLst>
                                    </p:anim>
                                    <p:anim calcmode="lin" valueType="num">
                                      <p:cBhvr additive="base">
                                        <p:cTn id="118" dur="2000"/>
                                        <p:tgtEl>
                                          <p:spTgt spid="10"/>
                                        </p:tgtEl>
                                        <p:attrNameLst>
                                          <p:attrName>ppt_y</p:attrName>
                                        </p:attrNameLst>
                                      </p:cBhvr>
                                      <p:tavLst>
                                        <p:tav tm="0">
                                          <p:val>
                                            <p:strVal val="ppt_y"/>
                                          </p:val>
                                        </p:tav>
                                        <p:tav tm="100000">
                                          <p:val>
                                            <p:strVal val="0-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1"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ppt_x"/>
                                          </p:val>
                                        </p:tav>
                                      </p:tavLst>
                                    </p:anim>
                                    <p:anim calcmode="lin" valueType="num">
                                      <p:cBhvr additive="base">
                                        <p:cTn id="122" dur="2000"/>
                                        <p:tgtEl>
                                          <p:spTgt spid="12"/>
                                        </p:tgtEl>
                                        <p:attrNameLst>
                                          <p:attrName>ppt_y</p:attrName>
                                        </p:attrNameLst>
                                      </p:cBhvr>
                                      <p:tavLst>
                                        <p:tav tm="0">
                                          <p:val>
                                            <p:strVal val="ppt_y"/>
                                          </p:val>
                                        </p:tav>
                                        <p:tav tm="100000">
                                          <p:val>
                                            <p:strVal val="0-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1"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ppt_x"/>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3"/>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5"/>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4"/>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16" presetClass="entr" presetSubtype="4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arn(outHorizontal)">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tapeta-dwie-roze-w-grafice-na-rozmytym-tl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60a1bc51be06543edfb4d27e995aaeec-plano-aislado-girasol-cabeza-ilustraci--n-by-vexels.png"/>
          <p:cNvPicPr>
            <a:picLocks noChangeAspect="1"/>
          </p:cNvPicPr>
          <p:nvPr/>
        </p:nvPicPr>
        <p:blipFill>
          <a:blip r:embed="rId3"/>
          <a:stretch>
            <a:fillRect/>
          </a:stretch>
        </p:blipFill>
        <p:spPr>
          <a:xfrm>
            <a:off x="8286762" y="0"/>
            <a:ext cx="857238" cy="857238"/>
          </a:xfrm>
          <a:prstGeom prst="rect">
            <a:avLst/>
          </a:prstGeom>
        </p:spPr>
      </p:pic>
      <p:pic>
        <p:nvPicPr>
          <p:cNvPr id="5" name="4 Imagen" descr="60a1bc51be06543edfb4d27e995aaeec-plano-aislado-girasol-cabeza-ilustraci--n-by-vexels.png"/>
          <p:cNvPicPr>
            <a:picLocks noChangeAspect="1"/>
          </p:cNvPicPr>
          <p:nvPr/>
        </p:nvPicPr>
        <p:blipFill>
          <a:blip r:embed="rId3"/>
          <a:stretch>
            <a:fillRect/>
          </a:stretch>
        </p:blipFill>
        <p:spPr>
          <a:xfrm>
            <a:off x="0" y="1357304"/>
            <a:ext cx="857238" cy="857238"/>
          </a:xfrm>
          <a:prstGeom prst="rect">
            <a:avLst/>
          </a:prstGeom>
        </p:spPr>
      </p:pic>
      <p:pic>
        <p:nvPicPr>
          <p:cNvPr id="6" name="5 Imagen" descr="60a1bc51be06543edfb4d27e995aaeec-plano-aislado-girasol-cabeza-ilustraci--n-by-vexels.png"/>
          <p:cNvPicPr>
            <a:picLocks noChangeAspect="1"/>
          </p:cNvPicPr>
          <p:nvPr/>
        </p:nvPicPr>
        <p:blipFill>
          <a:blip r:embed="rId3"/>
          <a:stretch>
            <a:fillRect/>
          </a:stretch>
        </p:blipFill>
        <p:spPr>
          <a:xfrm>
            <a:off x="0" y="3071816"/>
            <a:ext cx="857238" cy="857238"/>
          </a:xfrm>
          <a:prstGeom prst="rect">
            <a:avLst/>
          </a:prstGeom>
        </p:spPr>
      </p:pic>
      <p:pic>
        <p:nvPicPr>
          <p:cNvPr id="7" name="6 Imagen" descr="60a1bc51be06543edfb4d27e995aaeec-plano-aislado-girasol-cabeza-ilustraci--n-by-vexels.png"/>
          <p:cNvPicPr>
            <a:picLocks noChangeAspect="1"/>
          </p:cNvPicPr>
          <p:nvPr/>
        </p:nvPicPr>
        <p:blipFill>
          <a:blip r:embed="rId3"/>
          <a:stretch>
            <a:fillRect/>
          </a:stretch>
        </p:blipFill>
        <p:spPr>
          <a:xfrm>
            <a:off x="8286762" y="4286262"/>
            <a:ext cx="857238" cy="857238"/>
          </a:xfrm>
          <a:prstGeom prst="rect">
            <a:avLst/>
          </a:prstGeom>
        </p:spPr>
      </p:pic>
      <p:pic>
        <p:nvPicPr>
          <p:cNvPr id="8" name="7 Imagen" descr="60a1bc51be06543edfb4d27e995aaeec-plano-aislado-girasol-cabeza-ilustraci--n-by-vexels.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0" y="2214560"/>
            <a:ext cx="857238" cy="857238"/>
          </a:xfrm>
          <a:prstGeom prst="rect">
            <a:avLst/>
          </a:prstGeom>
        </p:spPr>
      </p:pic>
      <p:pic>
        <p:nvPicPr>
          <p:cNvPr id="9" name="8 Imagen" descr="60a1bc51be06543edfb4d27e995aaeec-plano-aislado-girasol-cabeza-ilustraci--n-by-vexels.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8286762" y="2214560"/>
            <a:ext cx="857238" cy="857238"/>
          </a:xfrm>
          <a:prstGeom prst="rect">
            <a:avLst/>
          </a:prstGeom>
        </p:spPr>
      </p:pic>
      <p:pic>
        <p:nvPicPr>
          <p:cNvPr id="10" name="9 Imagen" descr="60a1bc51be06543edfb4d27e995aaeec-plano-aislado-girasol-cabeza-ilustraci--n-by-vexels.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785786" y="2214560"/>
            <a:ext cx="857238" cy="857238"/>
          </a:xfrm>
          <a:prstGeom prst="rect">
            <a:avLst/>
          </a:prstGeom>
        </p:spPr>
      </p:pic>
      <p:pic>
        <p:nvPicPr>
          <p:cNvPr id="11" name="10 Imagen" descr="60a1bc51be06543edfb4d27e995aaeec-plano-aislado-girasol-cabeza-ilustraci--n-by-vexels.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1571636" y="2214560"/>
            <a:ext cx="857238" cy="857238"/>
          </a:xfrm>
          <a:prstGeom prst="rect">
            <a:avLst/>
          </a:prstGeom>
        </p:spPr>
      </p:pic>
      <p:pic>
        <p:nvPicPr>
          <p:cNvPr id="12" name="11 Imagen" descr="60a1bc51be06543edfb4d27e995aaeec-plano-aislado-girasol-cabeza-ilustraci--n-by-vexels.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2357422" y="2214560"/>
            <a:ext cx="857238" cy="857238"/>
          </a:xfrm>
          <a:prstGeom prst="rect">
            <a:avLst/>
          </a:prstGeom>
        </p:spPr>
      </p:pic>
      <p:pic>
        <p:nvPicPr>
          <p:cNvPr id="13" name="12 Imagen" descr="60a1bc51be06543edfb4d27e995aaeec-plano-aislado-girasol-cabeza-ilustraci--n-by-vexels.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3143272" y="2214560"/>
            <a:ext cx="857238" cy="857238"/>
          </a:xfrm>
          <a:prstGeom prst="rect">
            <a:avLst/>
          </a:prstGeom>
        </p:spPr>
      </p:pic>
      <p:pic>
        <p:nvPicPr>
          <p:cNvPr id="14" name="13 Imagen" descr="60a1bc51be06543edfb4d27e995aaeec-plano-aislado-girasol-cabeza-ilustraci--n-by-vexels.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4000496" y="2214560"/>
            <a:ext cx="857238" cy="857238"/>
          </a:xfrm>
          <a:prstGeom prst="rect">
            <a:avLst/>
          </a:prstGeom>
        </p:spPr>
      </p:pic>
      <p:pic>
        <p:nvPicPr>
          <p:cNvPr id="15" name="14 Imagen" descr="60a1bc51be06543edfb4d27e995aaeec-plano-aislado-girasol-cabeza-ilustraci--n-by-vexels.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4786314" y="2214560"/>
            <a:ext cx="857238" cy="857238"/>
          </a:xfrm>
          <a:prstGeom prst="rect">
            <a:avLst/>
          </a:prstGeom>
        </p:spPr>
      </p:pic>
      <p:pic>
        <p:nvPicPr>
          <p:cNvPr id="16" name="15 Imagen" descr="60a1bc51be06543edfb4d27e995aaeec-plano-aislado-girasol-cabeza-ilustraci--n-by-vexels.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5643570" y="2214560"/>
            <a:ext cx="857238" cy="857238"/>
          </a:xfrm>
          <a:prstGeom prst="rect">
            <a:avLst/>
          </a:prstGeom>
        </p:spPr>
      </p:pic>
      <p:pic>
        <p:nvPicPr>
          <p:cNvPr id="17" name="16 Imagen" descr="60a1bc51be06543edfb4d27e995aaeec-plano-aislado-girasol-cabeza-ilustraci--n-by-vexels.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6500826" y="2214560"/>
            <a:ext cx="857238" cy="857238"/>
          </a:xfrm>
          <a:prstGeom prst="rect">
            <a:avLst/>
          </a:prstGeom>
        </p:spPr>
      </p:pic>
      <p:pic>
        <p:nvPicPr>
          <p:cNvPr id="18" name="17 Imagen" descr="60a1bc51be06543edfb4d27e995aaeec-plano-aislado-girasol-cabeza-ilustraci--n-by-vexels.png"/>
          <p:cNvPicPr>
            <a:picLocks noChangeAspect="1"/>
          </p:cNvPicPr>
          <p:nvPr/>
        </p:nvPicPr>
        <p:blipFill>
          <a:blip r:embed="rId3">
            <a:duotone>
              <a:prstClr val="black"/>
              <a:schemeClr val="accent3">
                <a:tint val="45000"/>
                <a:satMod val="400000"/>
              </a:schemeClr>
            </a:duotone>
            <a:lum bright="-20000" contrast="40000"/>
          </a:blip>
          <a:stretch>
            <a:fillRect/>
          </a:stretch>
        </p:blipFill>
        <p:spPr>
          <a:xfrm>
            <a:off x="7358082" y="2214560"/>
            <a:ext cx="857238" cy="857238"/>
          </a:xfrm>
          <a:prstGeom prst="rect">
            <a:avLst/>
          </a:prstGeom>
        </p:spPr>
      </p:pic>
      <p:pic>
        <p:nvPicPr>
          <p:cNvPr id="19" name="18 Imagen" descr="60a1bc51be06543edfb4d27e995aaeec-plano-aislado-girasol-cabeza-ilustraci--n-by-vexels.png"/>
          <p:cNvPicPr>
            <a:picLocks noChangeAspect="1"/>
          </p:cNvPicPr>
          <p:nvPr/>
        </p:nvPicPr>
        <p:blipFill>
          <a:blip r:embed="rId3"/>
          <a:stretch>
            <a:fillRect/>
          </a:stretch>
        </p:blipFill>
        <p:spPr>
          <a:xfrm>
            <a:off x="785786" y="1285866"/>
            <a:ext cx="857238" cy="857238"/>
          </a:xfrm>
          <a:prstGeom prst="rect">
            <a:avLst/>
          </a:prstGeom>
        </p:spPr>
      </p:pic>
      <p:pic>
        <p:nvPicPr>
          <p:cNvPr id="20" name="19 Imagen" descr="60a1bc51be06543edfb4d27e995aaeec-plano-aislado-girasol-cabeza-ilustraci--n-by-vexels.png"/>
          <p:cNvPicPr>
            <a:picLocks noChangeAspect="1"/>
          </p:cNvPicPr>
          <p:nvPr/>
        </p:nvPicPr>
        <p:blipFill>
          <a:blip r:embed="rId3"/>
          <a:stretch>
            <a:fillRect/>
          </a:stretch>
        </p:blipFill>
        <p:spPr>
          <a:xfrm>
            <a:off x="1643042" y="1142990"/>
            <a:ext cx="857238" cy="857238"/>
          </a:xfrm>
          <a:prstGeom prst="rect">
            <a:avLst/>
          </a:prstGeom>
        </p:spPr>
      </p:pic>
      <p:pic>
        <p:nvPicPr>
          <p:cNvPr id="21" name="20 Imagen" descr="60a1bc51be06543edfb4d27e995aaeec-plano-aislado-girasol-cabeza-ilustraci--n-by-vexels.png"/>
          <p:cNvPicPr>
            <a:picLocks noChangeAspect="1"/>
          </p:cNvPicPr>
          <p:nvPr/>
        </p:nvPicPr>
        <p:blipFill>
          <a:blip r:embed="rId3"/>
          <a:stretch>
            <a:fillRect/>
          </a:stretch>
        </p:blipFill>
        <p:spPr>
          <a:xfrm>
            <a:off x="2428860" y="1000114"/>
            <a:ext cx="857238" cy="857238"/>
          </a:xfrm>
          <a:prstGeom prst="rect">
            <a:avLst/>
          </a:prstGeom>
        </p:spPr>
      </p:pic>
      <p:pic>
        <p:nvPicPr>
          <p:cNvPr id="22" name="21 Imagen" descr="60a1bc51be06543edfb4d27e995aaeec-plano-aislado-girasol-cabeza-ilustraci--n-by-vexels.png"/>
          <p:cNvPicPr>
            <a:picLocks noChangeAspect="1"/>
          </p:cNvPicPr>
          <p:nvPr/>
        </p:nvPicPr>
        <p:blipFill>
          <a:blip r:embed="rId3"/>
          <a:stretch>
            <a:fillRect/>
          </a:stretch>
        </p:blipFill>
        <p:spPr>
          <a:xfrm>
            <a:off x="3286116" y="928676"/>
            <a:ext cx="857238" cy="857238"/>
          </a:xfrm>
          <a:prstGeom prst="rect">
            <a:avLst/>
          </a:prstGeom>
        </p:spPr>
      </p:pic>
      <p:pic>
        <p:nvPicPr>
          <p:cNvPr id="23" name="22 Imagen" descr="60a1bc51be06543edfb4d27e995aaeec-plano-aislado-girasol-cabeza-ilustraci--n-by-vexels.png"/>
          <p:cNvPicPr>
            <a:picLocks noChangeAspect="1"/>
          </p:cNvPicPr>
          <p:nvPr/>
        </p:nvPicPr>
        <p:blipFill>
          <a:blip r:embed="rId3"/>
          <a:stretch>
            <a:fillRect/>
          </a:stretch>
        </p:blipFill>
        <p:spPr>
          <a:xfrm>
            <a:off x="4929190" y="642924"/>
            <a:ext cx="857238" cy="857238"/>
          </a:xfrm>
          <a:prstGeom prst="rect">
            <a:avLst/>
          </a:prstGeom>
        </p:spPr>
      </p:pic>
      <p:pic>
        <p:nvPicPr>
          <p:cNvPr id="24" name="23 Imagen" descr="60a1bc51be06543edfb4d27e995aaeec-plano-aislado-girasol-cabeza-ilustraci--n-by-vexels.png"/>
          <p:cNvPicPr>
            <a:picLocks noChangeAspect="1"/>
          </p:cNvPicPr>
          <p:nvPr/>
        </p:nvPicPr>
        <p:blipFill>
          <a:blip r:embed="rId3"/>
          <a:stretch>
            <a:fillRect/>
          </a:stretch>
        </p:blipFill>
        <p:spPr>
          <a:xfrm>
            <a:off x="4143372" y="857238"/>
            <a:ext cx="857238" cy="857238"/>
          </a:xfrm>
          <a:prstGeom prst="rect">
            <a:avLst/>
          </a:prstGeom>
        </p:spPr>
      </p:pic>
      <p:pic>
        <p:nvPicPr>
          <p:cNvPr id="25" name="24 Imagen" descr="60a1bc51be06543edfb4d27e995aaeec-plano-aislado-girasol-cabeza-ilustraci--n-by-vexels.png"/>
          <p:cNvPicPr>
            <a:picLocks noChangeAspect="1"/>
          </p:cNvPicPr>
          <p:nvPr/>
        </p:nvPicPr>
        <p:blipFill>
          <a:blip r:embed="rId3"/>
          <a:stretch>
            <a:fillRect/>
          </a:stretch>
        </p:blipFill>
        <p:spPr>
          <a:xfrm>
            <a:off x="5857884" y="500048"/>
            <a:ext cx="857238" cy="857238"/>
          </a:xfrm>
          <a:prstGeom prst="rect">
            <a:avLst/>
          </a:prstGeom>
        </p:spPr>
      </p:pic>
      <p:pic>
        <p:nvPicPr>
          <p:cNvPr id="26" name="25 Imagen" descr="60a1bc51be06543edfb4d27e995aaeec-plano-aislado-girasol-cabeza-ilustraci--n-by-vexels.png"/>
          <p:cNvPicPr>
            <a:picLocks noChangeAspect="1"/>
          </p:cNvPicPr>
          <p:nvPr/>
        </p:nvPicPr>
        <p:blipFill>
          <a:blip r:embed="rId3"/>
          <a:stretch>
            <a:fillRect/>
          </a:stretch>
        </p:blipFill>
        <p:spPr>
          <a:xfrm>
            <a:off x="6643702" y="357172"/>
            <a:ext cx="857238" cy="857238"/>
          </a:xfrm>
          <a:prstGeom prst="rect">
            <a:avLst/>
          </a:prstGeom>
        </p:spPr>
      </p:pic>
      <p:pic>
        <p:nvPicPr>
          <p:cNvPr id="27" name="26 Imagen" descr="60a1bc51be06543edfb4d27e995aaeec-plano-aislado-girasol-cabeza-ilustraci--n-by-vexels.png"/>
          <p:cNvPicPr>
            <a:picLocks noChangeAspect="1"/>
          </p:cNvPicPr>
          <p:nvPr/>
        </p:nvPicPr>
        <p:blipFill>
          <a:blip r:embed="rId3"/>
          <a:stretch>
            <a:fillRect/>
          </a:stretch>
        </p:blipFill>
        <p:spPr>
          <a:xfrm>
            <a:off x="857224" y="3286130"/>
            <a:ext cx="857238" cy="857238"/>
          </a:xfrm>
          <a:prstGeom prst="rect">
            <a:avLst/>
          </a:prstGeom>
        </p:spPr>
      </p:pic>
      <p:pic>
        <p:nvPicPr>
          <p:cNvPr id="28" name="27 Imagen" descr="60a1bc51be06543edfb4d27e995aaeec-plano-aislado-girasol-cabeza-ilustraci--n-by-vexels.png"/>
          <p:cNvPicPr>
            <a:picLocks noChangeAspect="1"/>
          </p:cNvPicPr>
          <p:nvPr/>
        </p:nvPicPr>
        <p:blipFill>
          <a:blip r:embed="rId3"/>
          <a:stretch>
            <a:fillRect/>
          </a:stretch>
        </p:blipFill>
        <p:spPr>
          <a:xfrm>
            <a:off x="1714480" y="3357568"/>
            <a:ext cx="857238" cy="857238"/>
          </a:xfrm>
          <a:prstGeom prst="rect">
            <a:avLst/>
          </a:prstGeom>
        </p:spPr>
      </p:pic>
      <p:pic>
        <p:nvPicPr>
          <p:cNvPr id="29" name="28 Imagen" descr="60a1bc51be06543edfb4d27e995aaeec-plano-aislado-girasol-cabeza-ilustraci--n-by-vexels.png"/>
          <p:cNvPicPr>
            <a:picLocks noChangeAspect="1"/>
          </p:cNvPicPr>
          <p:nvPr/>
        </p:nvPicPr>
        <p:blipFill>
          <a:blip r:embed="rId3"/>
          <a:stretch>
            <a:fillRect/>
          </a:stretch>
        </p:blipFill>
        <p:spPr>
          <a:xfrm>
            <a:off x="2571736" y="3500444"/>
            <a:ext cx="857238" cy="857238"/>
          </a:xfrm>
          <a:prstGeom prst="rect">
            <a:avLst/>
          </a:prstGeom>
        </p:spPr>
      </p:pic>
      <p:pic>
        <p:nvPicPr>
          <p:cNvPr id="30" name="29 Imagen" descr="60a1bc51be06543edfb4d27e995aaeec-plano-aislado-girasol-cabeza-ilustraci--n-by-vexels.png"/>
          <p:cNvPicPr>
            <a:picLocks noChangeAspect="1"/>
          </p:cNvPicPr>
          <p:nvPr/>
        </p:nvPicPr>
        <p:blipFill>
          <a:blip r:embed="rId3"/>
          <a:stretch>
            <a:fillRect/>
          </a:stretch>
        </p:blipFill>
        <p:spPr>
          <a:xfrm>
            <a:off x="7429520" y="214296"/>
            <a:ext cx="857238" cy="857238"/>
          </a:xfrm>
          <a:prstGeom prst="rect">
            <a:avLst/>
          </a:prstGeom>
        </p:spPr>
      </p:pic>
      <p:pic>
        <p:nvPicPr>
          <p:cNvPr id="31" name="30 Imagen" descr="60a1bc51be06543edfb4d27e995aaeec-plano-aislado-girasol-cabeza-ilustraci--n-by-vexels.png"/>
          <p:cNvPicPr>
            <a:picLocks noChangeAspect="1"/>
          </p:cNvPicPr>
          <p:nvPr/>
        </p:nvPicPr>
        <p:blipFill>
          <a:blip r:embed="rId3"/>
          <a:stretch>
            <a:fillRect/>
          </a:stretch>
        </p:blipFill>
        <p:spPr>
          <a:xfrm>
            <a:off x="3428992" y="3571882"/>
            <a:ext cx="857238" cy="857238"/>
          </a:xfrm>
          <a:prstGeom prst="rect">
            <a:avLst/>
          </a:prstGeom>
        </p:spPr>
      </p:pic>
      <p:pic>
        <p:nvPicPr>
          <p:cNvPr id="32" name="31 Imagen" descr="60a1bc51be06543edfb4d27e995aaeec-plano-aislado-girasol-cabeza-ilustraci--n-by-vexels.png"/>
          <p:cNvPicPr>
            <a:picLocks noChangeAspect="1"/>
          </p:cNvPicPr>
          <p:nvPr/>
        </p:nvPicPr>
        <p:blipFill>
          <a:blip r:embed="rId3"/>
          <a:stretch>
            <a:fillRect/>
          </a:stretch>
        </p:blipFill>
        <p:spPr>
          <a:xfrm>
            <a:off x="4214810" y="3714758"/>
            <a:ext cx="857238" cy="857238"/>
          </a:xfrm>
          <a:prstGeom prst="rect">
            <a:avLst/>
          </a:prstGeom>
        </p:spPr>
      </p:pic>
      <p:pic>
        <p:nvPicPr>
          <p:cNvPr id="33" name="32 Imagen" descr="60a1bc51be06543edfb4d27e995aaeec-plano-aislado-girasol-cabeza-ilustraci--n-by-vexels.png"/>
          <p:cNvPicPr>
            <a:picLocks noChangeAspect="1"/>
          </p:cNvPicPr>
          <p:nvPr/>
        </p:nvPicPr>
        <p:blipFill>
          <a:blip r:embed="rId3"/>
          <a:stretch>
            <a:fillRect/>
          </a:stretch>
        </p:blipFill>
        <p:spPr>
          <a:xfrm>
            <a:off x="5000628" y="3786196"/>
            <a:ext cx="857238" cy="857238"/>
          </a:xfrm>
          <a:prstGeom prst="rect">
            <a:avLst/>
          </a:prstGeom>
        </p:spPr>
      </p:pic>
      <p:pic>
        <p:nvPicPr>
          <p:cNvPr id="34" name="33 Imagen" descr="60a1bc51be06543edfb4d27e995aaeec-plano-aislado-girasol-cabeza-ilustraci--n-by-vexels.png"/>
          <p:cNvPicPr>
            <a:picLocks noChangeAspect="1"/>
          </p:cNvPicPr>
          <p:nvPr/>
        </p:nvPicPr>
        <p:blipFill>
          <a:blip r:embed="rId3"/>
          <a:stretch>
            <a:fillRect/>
          </a:stretch>
        </p:blipFill>
        <p:spPr>
          <a:xfrm>
            <a:off x="5786446" y="3857634"/>
            <a:ext cx="857238" cy="857238"/>
          </a:xfrm>
          <a:prstGeom prst="rect">
            <a:avLst/>
          </a:prstGeom>
        </p:spPr>
      </p:pic>
      <p:pic>
        <p:nvPicPr>
          <p:cNvPr id="35" name="34 Imagen" descr="60a1bc51be06543edfb4d27e995aaeec-plano-aislado-girasol-cabeza-ilustraci--n-by-vexels.png"/>
          <p:cNvPicPr>
            <a:picLocks noChangeAspect="1"/>
          </p:cNvPicPr>
          <p:nvPr/>
        </p:nvPicPr>
        <p:blipFill>
          <a:blip r:embed="rId3"/>
          <a:stretch>
            <a:fillRect/>
          </a:stretch>
        </p:blipFill>
        <p:spPr>
          <a:xfrm>
            <a:off x="7429520" y="4143386"/>
            <a:ext cx="857238" cy="857238"/>
          </a:xfrm>
          <a:prstGeom prst="rect">
            <a:avLst/>
          </a:prstGeom>
        </p:spPr>
      </p:pic>
      <p:pic>
        <p:nvPicPr>
          <p:cNvPr id="36" name="35 Imagen" descr="60a1bc51be06543edfb4d27e995aaeec-plano-aislado-girasol-cabeza-ilustraci--n-by-vexels.png"/>
          <p:cNvPicPr>
            <a:picLocks noChangeAspect="1"/>
          </p:cNvPicPr>
          <p:nvPr/>
        </p:nvPicPr>
        <p:blipFill>
          <a:blip r:embed="rId3"/>
          <a:stretch>
            <a:fillRect/>
          </a:stretch>
        </p:blipFill>
        <p:spPr>
          <a:xfrm>
            <a:off x="6572264" y="4000510"/>
            <a:ext cx="857238" cy="857238"/>
          </a:xfrm>
          <a:prstGeom prst="rect">
            <a:avLst/>
          </a:prstGeom>
        </p:spPr>
      </p:pic>
      <p:sp>
        <p:nvSpPr>
          <p:cNvPr id="37" name="36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2000" fill="hold"/>
                                        <p:tgtEl>
                                          <p:spTgt spid="19"/>
                                        </p:tgtEl>
                                        <p:attrNameLst>
                                          <p:attrName>ppt_x</p:attrName>
                                        </p:attrNameLst>
                                      </p:cBhvr>
                                      <p:tavLst>
                                        <p:tav tm="0">
                                          <p:val>
                                            <p:strVal val="1+#ppt_w/2"/>
                                          </p:val>
                                        </p:tav>
                                        <p:tav tm="100000">
                                          <p:val>
                                            <p:strVal val="#ppt_x"/>
                                          </p:val>
                                        </p:tav>
                                      </p:tavLst>
                                    </p:anim>
                                    <p:anim calcmode="lin" valueType="num">
                                      <p:cBhvr additive="base">
                                        <p:cTn id="18" dur="2000" fill="hold"/>
                                        <p:tgtEl>
                                          <p:spTgt spid="19"/>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2000" fill="hold"/>
                                        <p:tgtEl>
                                          <p:spTgt spid="20"/>
                                        </p:tgtEl>
                                        <p:attrNameLst>
                                          <p:attrName>ppt_x</p:attrName>
                                        </p:attrNameLst>
                                      </p:cBhvr>
                                      <p:tavLst>
                                        <p:tav tm="0">
                                          <p:val>
                                            <p:strVal val="1+#ppt_w/2"/>
                                          </p:val>
                                        </p:tav>
                                        <p:tav tm="100000">
                                          <p:val>
                                            <p:strVal val="#ppt_x"/>
                                          </p:val>
                                        </p:tav>
                                      </p:tavLst>
                                    </p:anim>
                                    <p:anim calcmode="lin" valueType="num">
                                      <p:cBhvr additive="base">
                                        <p:cTn id="22" dur="2000" fill="hold"/>
                                        <p:tgtEl>
                                          <p:spTgt spid="2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2000" fill="hold"/>
                                        <p:tgtEl>
                                          <p:spTgt spid="21"/>
                                        </p:tgtEl>
                                        <p:attrNameLst>
                                          <p:attrName>ppt_x</p:attrName>
                                        </p:attrNameLst>
                                      </p:cBhvr>
                                      <p:tavLst>
                                        <p:tav tm="0">
                                          <p:val>
                                            <p:strVal val="1+#ppt_w/2"/>
                                          </p:val>
                                        </p:tav>
                                        <p:tav tm="100000">
                                          <p:val>
                                            <p:strVal val="#ppt_x"/>
                                          </p:val>
                                        </p:tav>
                                      </p:tavLst>
                                    </p:anim>
                                    <p:anim calcmode="lin" valueType="num">
                                      <p:cBhvr additive="base">
                                        <p:cTn id="26" dur="2000" fill="hold"/>
                                        <p:tgtEl>
                                          <p:spTgt spid="2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2000" fill="hold"/>
                                        <p:tgtEl>
                                          <p:spTgt spid="22"/>
                                        </p:tgtEl>
                                        <p:attrNameLst>
                                          <p:attrName>ppt_x</p:attrName>
                                        </p:attrNameLst>
                                      </p:cBhvr>
                                      <p:tavLst>
                                        <p:tav tm="0">
                                          <p:val>
                                            <p:strVal val="1+#ppt_w/2"/>
                                          </p:val>
                                        </p:tav>
                                        <p:tav tm="100000">
                                          <p:val>
                                            <p:strVal val="#ppt_x"/>
                                          </p:val>
                                        </p:tav>
                                      </p:tavLst>
                                    </p:anim>
                                    <p:anim calcmode="lin" valueType="num">
                                      <p:cBhvr additive="base">
                                        <p:cTn id="30" dur="2000" fill="hold"/>
                                        <p:tgtEl>
                                          <p:spTgt spid="22"/>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2000" fill="hold"/>
                                        <p:tgtEl>
                                          <p:spTgt spid="23"/>
                                        </p:tgtEl>
                                        <p:attrNameLst>
                                          <p:attrName>ppt_x</p:attrName>
                                        </p:attrNameLst>
                                      </p:cBhvr>
                                      <p:tavLst>
                                        <p:tav tm="0">
                                          <p:val>
                                            <p:strVal val="1+#ppt_w/2"/>
                                          </p:val>
                                        </p:tav>
                                        <p:tav tm="100000">
                                          <p:val>
                                            <p:strVal val="#ppt_x"/>
                                          </p:val>
                                        </p:tav>
                                      </p:tavLst>
                                    </p:anim>
                                    <p:anim calcmode="lin" valueType="num">
                                      <p:cBhvr additive="base">
                                        <p:cTn id="34" dur="2000" fill="hold"/>
                                        <p:tgtEl>
                                          <p:spTgt spid="23"/>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2000" fill="hold"/>
                                        <p:tgtEl>
                                          <p:spTgt spid="24"/>
                                        </p:tgtEl>
                                        <p:attrNameLst>
                                          <p:attrName>ppt_x</p:attrName>
                                        </p:attrNameLst>
                                      </p:cBhvr>
                                      <p:tavLst>
                                        <p:tav tm="0">
                                          <p:val>
                                            <p:strVal val="1+#ppt_w/2"/>
                                          </p:val>
                                        </p:tav>
                                        <p:tav tm="100000">
                                          <p:val>
                                            <p:strVal val="#ppt_x"/>
                                          </p:val>
                                        </p:tav>
                                      </p:tavLst>
                                    </p:anim>
                                    <p:anim calcmode="lin" valueType="num">
                                      <p:cBhvr additive="base">
                                        <p:cTn id="38" dur="2000" fill="hold"/>
                                        <p:tgtEl>
                                          <p:spTgt spid="24"/>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2000" fill="hold"/>
                                        <p:tgtEl>
                                          <p:spTgt spid="25"/>
                                        </p:tgtEl>
                                        <p:attrNameLst>
                                          <p:attrName>ppt_x</p:attrName>
                                        </p:attrNameLst>
                                      </p:cBhvr>
                                      <p:tavLst>
                                        <p:tav tm="0">
                                          <p:val>
                                            <p:strVal val="1+#ppt_w/2"/>
                                          </p:val>
                                        </p:tav>
                                        <p:tav tm="100000">
                                          <p:val>
                                            <p:strVal val="#ppt_x"/>
                                          </p:val>
                                        </p:tav>
                                      </p:tavLst>
                                    </p:anim>
                                    <p:anim calcmode="lin" valueType="num">
                                      <p:cBhvr additive="base">
                                        <p:cTn id="42" dur="2000" fill="hold"/>
                                        <p:tgtEl>
                                          <p:spTgt spid="25"/>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2000" fill="hold"/>
                                        <p:tgtEl>
                                          <p:spTgt spid="26"/>
                                        </p:tgtEl>
                                        <p:attrNameLst>
                                          <p:attrName>ppt_x</p:attrName>
                                        </p:attrNameLst>
                                      </p:cBhvr>
                                      <p:tavLst>
                                        <p:tav tm="0">
                                          <p:val>
                                            <p:strVal val="1+#ppt_w/2"/>
                                          </p:val>
                                        </p:tav>
                                        <p:tav tm="100000">
                                          <p:val>
                                            <p:strVal val="#ppt_x"/>
                                          </p:val>
                                        </p:tav>
                                      </p:tavLst>
                                    </p:anim>
                                    <p:anim calcmode="lin" valueType="num">
                                      <p:cBhvr additive="base">
                                        <p:cTn id="46" dur="2000" fill="hold"/>
                                        <p:tgtEl>
                                          <p:spTgt spid="26"/>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2000" fill="hold"/>
                                        <p:tgtEl>
                                          <p:spTgt spid="30"/>
                                        </p:tgtEl>
                                        <p:attrNameLst>
                                          <p:attrName>ppt_x</p:attrName>
                                        </p:attrNameLst>
                                      </p:cBhvr>
                                      <p:tavLst>
                                        <p:tav tm="0">
                                          <p:val>
                                            <p:strVal val="1+#ppt_w/2"/>
                                          </p:val>
                                        </p:tav>
                                        <p:tav tm="100000">
                                          <p:val>
                                            <p:strVal val="#ppt_x"/>
                                          </p:val>
                                        </p:tav>
                                      </p:tavLst>
                                    </p:anim>
                                    <p:anim calcmode="lin" valueType="num">
                                      <p:cBhvr additive="base">
                                        <p:cTn id="50" dur="2000" fill="hold"/>
                                        <p:tgtEl>
                                          <p:spTgt spid="30"/>
                                        </p:tgtEl>
                                        <p:attrNameLst>
                                          <p:attrName>ppt_y</p:attrName>
                                        </p:attrNameLst>
                                      </p:cBhvr>
                                      <p:tavLst>
                                        <p:tav tm="0">
                                          <p:val>
                                            <p:strVal val="0-#ppt_h/2"/>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1+#ppt_w/2"/>
                                          </p:val>
                                        </p:tav>
                                        <p:tav tm="100000">
                                          <p:val>
                                            <p:strVal val="#ppt_x"/>
                                          </p:val>
                                        </p:tav>
                                      </p:tavLst>
                                    </p:anim>
                                    <p:anim calcmode="lin" valueType="num">
                                      <p:cBhvr additive="base">
                                        <p:cTn id="58" dur="2000" fill="hold"/>
                                        <p:tgtEl>
                                          <p:spTgt spid="9"/>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1+#ppt_w/2"/>
                                          </p:val>
                                        </p:tav>
                                        <p:tav tm="100000">
                                          <p:val>
                                            <p:strVal val="#ppt_x"/>
                                          </p:val>
                                        </p:tav>
                                      </p:tavLst>
                                    </p:anim>
                                    <p:anim calcmode="lin" valueType="num">
                                      <p:cBhvr additive="base">
                                        <p:cTn id="62" dur="2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000" fill="hold"/>
                                        <p:tgtEl>
                                          <p:spTgt spid="11"/>
                                        </p:tgtEl>
                                        <p:attrNameLst>
                                          <p:attrName>ppt_x</p:attrName>
                                        </p:attrNameLst>
                                      </p:cBhvr>
                                      <p:tavLst>
                                        <p:tav tm="0">
                                          <p:val>
                                            <p:strVal val="1+#ppt_w/2"/>
                                          </p:val>
                                        </p:tav>
                                        <p:tav tm="100000">
                                          <p:val>
                                            <p:strVal val="#ppt_x"/>
                                          </p:val>
                                        </p:tav>
                                      </p:tavLst>
                                    </p:anim>
                                    <p:anim calcmode="lin" valueType="num">
                                      <p:cBhvr additive="base">
                                        <p:cTn id="66" dur="2000" fill="hold"/>
                                        <p:tgtEl>
                                          <p:spTgt spid="11"/>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2000" fill="hold"/>
                                        <p:tgtEl>
                                          <p:spTgt spid="12"/>
                                        </p:tgtEl>
                                        <p:attrNameLst>
                                          <p:attrName>ppt_x</p:attrName>
                                        </p:attrNameLst>
                                      </p:cBhvr>
                                      <p:tavLst>
                                        <p:tav tm="0">
                                          <p:val>
                                            <p:strVal val="1+#ppt_w/2"/>
                                          </p:val>
                                        </p:tav>
                                        <p:tav tm="100000">
                                          <p:val>
                                            <p:strVal val="#ppt_x"/>
                                          </p:val>
                                        </p:tav>
                                      </p:tavLst>
                                    </p:anim>
                                    <p:anim calcmode="lin" valueType="num">
                                      <p:cBhvr additive="base">
                                        <p:cTn id="70" dur="2000" fill="hold"/>
                                        <p:tgtEl>
                                          <p:spTgt spid="12"/>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2000" fill="hold"/>
                                        <p:tgtEl>
                                          <p:spTgt spid="13"/>
                                        </p:tgtEl>
                                        <p:attrNameLst>
                                          <p:attrName>ppt_x</p:attrName>
                                        </p:attrNameLst>
                                      </p:cBhvr>
                                      <p:tavLst>
                                        <p:tav tm="0">
                                          <p:val>
                                            <p:strVal val="1+#ppt_w/2"/>
                                          </p:val>
                                        </p:tav>
                                        <p:tav tm="100000">
                                          <p:val>
                                            <p:strVal val="#ppt_x"/>
                                          </p:val>
                                        </p:tav>
                                      </p:tavLst>
                                    </p:anim>
                                    <p:anim calcmode="lin" valueType="num">
                                      <p:cBhvr additive="base">
                                        <p:cTn id="74" dur="2000" fill="hold"/>
                                        <p:tgtEl>
                                          <p:spTgt spid="13"/>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1+#ppt_w/2"/>
                                          </p:val>
                                        </p:tav>
                                        <p:tav tm="100000">
                                          <p:val>
                                            <p:strVal val="#ppt_x"/>
                                          </p:val>
                                        </p:tav>
                                      </p:tavLst>
                                    </p:anim>
                                    <p:anim calcmode="lin" valueType="num">
                                      <p:cBhvr additive="base">
                                        <p:cTn id="78" dur="2000" fill="hold"/>
                                        <p:tgtEl>
                                          <p:spTgt spid="14"/>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1+#ppt_w/2"/>
                                          </p:val>
                                        </p:tav>
                                        <p:tav tm="100000">
                                          <p:val>
                                            <p:strVal val="#ppt_x"/>
                                          </p:val>
                                        </p:tav>
                                      </p:tavLst>
                                    </p:anim>
                                    <p:anim calcmode="lin" valueType="num">
                                      <p:cBhvr additive="base">
                                        <p:cTn id="82" dur="2000" fill="hold"/>
                                        <p:tgtEl>
                                          <p:spTgt spid="15"/>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2000" fill="hold"/>
                                        <p:tgtEl>
                                          <p:spTgt spid="16"/>
                                        </p:tgtEl>
                                        <p:attrNameLst>
                                          <p:attrName>ppt_x</p:attrName>
                                        </p:attrNameLst>
                                      </p:cBhvr>
                                      <p:tavLst>
                                        <p:tav tm="0">
                                          <p:val>
                                            <p:strVal val="1+#ppt_w/2"/>
                                          </p:val>
                                        </p:tav>
                                        <p:tav tm="100000">
                                          <p:val>
                                            <p:strVal val="#ppt_x"/>
                                          </p:val>
                                        </p:tav>
                                      </p:tavLst>
                                    </p:anim>
                                    <p:anim calcmode="lin" valueType="num">
                                      <p:cBhvr additive="base">
                                        <p:cTn id="86" dur="2000" fill="hold"/>
                                        <p:tgtEl>
                                          <p:spTgt spid="16"/>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1+#ppt_w/2"/>
                                          </p:val>
                                        </p:tav>
                                        <p:tav tm="100000">
                                          <p:val>
                                            <p:strVal val="#ppt_x"/>
                                          </p:val>
                                        </p:tav>
                                      </p:tavLst>
                                    </p:anim>
                                    <p:anim calcmode="lin" valueType="num">
                                      <p:cBhvr additive="base">
                                        <p:cTn id="90" dur="2000" fill="hold"/>
                                        <p:tgtEl>
                                          <p:spTgt spid="17"/>
                                        </p:tgtEl>
                                        <p:attrNameLst>
                                          <p:attrName>ppt_y</p:attrName>
                                        </p:attrNameLst>
                                      </p:cBhvr>
                                      <p:tavLst>
                                        <p:tav tm="0">
                                          <p:val>
                                            <p:strVal val="#ppt_y"/>
                                          </p:val>
                                        </p:tav>
                                        <p:tav tm="100000">
                                          <p:val>
                                            <p:strVal val="#ppt_y"/>
                                          </p:val>
                                        </p:tav>
                                      </p:tavLst>
                                    </p:anim>
                                  </p:childTnLst>
                                </p:cTn>
                              </p:par>
                              <p:par>
                                <p:cTn id="91" presetID="2" presetClass="entr" presetSubtype="2"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1+#ppt_w/2"/>
                                          </p:val>
                                        </p:tav>
                                        <p:tav tm="100000">
                                          <p:val>
                                            <p:strVal val="#ppt_x"/>
                                          </p:val>
                                        </p:tav>
                                      </p:tavLst>
                                    </p:anim>
                                    <p:anim calcmode="lin" valueType="num">
                                      <p:cBhvr additive="base">
                                        <p:cTn id="94" dur="2000" fill="hold"/>
                                        <p:tgtEl>
                                          <p:spTgt spid="18"/>
                                        </p:tgtEl>
                                        <p:attrNameLst>
                                          <p:attrName>ppt_y</p:attrName>
                                        </p:attrNameLst>
                                      </p:cBhvr>
                                      <p:tavLst>
                                        <p:tav tm="0">
                                          <p:val>
                                            <p:strVal val="#ppt_y"/>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1+#ppt_w/2"/>
                                          </p:val>
                                        </p:tav>
                                        <p:tav tm="100000">
                                          <p:val>
                                            <p:strVal val="#ppt_x"/>
                                          </p:val>
                                        </p:tav>
                                      </p:tavLst>
                                    </p:anim>
                                    <p:anim calcmode="lin" valueType="num">
                                      <p:cBhvr additive="base">
                                        <p:cTn id="98" dur="2000" fill="hold"/>
                                        <p:tgtEl>
                                          <p:spTgt spid="6"/>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7"/>
                                        </p:tgtEl>
                                        <p:attrNameLst>
                                          <p:attrName>style.visibility</p:attrName>
                                        </p:attrNameLst>
                                      </p:cBhvr>
                                      <p:to>
                                        <p:strVal val="visible"/>
                                      </p:to>
                                    </p:set>
                                    <p:anim calcmode="lin" valueType="num">
                                      <p:cBhvr additive="base">
                                        <p:cTn id="101" dur="2000" fill="hold"/>
                                        <p:tgtEl>
                                          <p:spTgt spid="7"/>
                                        </p:tgtEl>
                                        <p:attrNameLst>
                                          <p:attrName>ppt_x</p:attrName>
                                        </p:attrNameLst>
                                      </p:cBhvr>
                                      <p:tavLst>
                                        <p:tav tm="0">
                                          <p:val>
                                            <p:strVal val="1+#ppt_w/2"/>
                                          </p:val>
                                        </p:tav>
                                        <p:tav tm="100000">
                                          <p:val>
                                            <p:strVal val="#ppt_x"/>
                                          </p:val>
                                        </p:tav>
                                      </p:tavLst>
                                    </p:anim>
                                    <p:anim calcmode="lin" valueType="num">
                                      <p:cBhvr additive="base">
                                        <p:cTn id="102" dur="2000" fill="hold"/>
                                        <p:tgtEl>
                                          <p:spTgt spid="7"/>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1+#ppt_w/2"/>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1+#ppt_w/2"/>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1+#ppt_w/2"/>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6"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1+#ppt_w/2"/>
                                          </p:val>
                                        </p:tav>
                                        <p:tav tm="100000">
                                          <p:val>
                                            <p:strVal val="#ppt_x"/>
                                          </p:val>
                                        </p:tav>
                                      </p:tavLst>
                                    </p:anim>
                                    <p:anim calcmode="lin" valueType="num">
                                      <p:cBhvr additive="base">
                                        <p:cTn id="122" dur="2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6"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1+#ppt_w/2"/>
                                          </p:val>
                                        </p:tav>
                                        <p:tav tm="100000">
                                          <p:val>
                                            <p:strVal val="#ppt_x"/>
                                          </p:val>
                                        </p:tav>
                                      </p:tavLst>
                                    </p:anim>
                                    <p:anim calcmode="lin" valueType="num">
                                      <p:cBhvr additive="base">
                                        <p:cTn id="126" dur="2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6"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1+#ppt_w/2"/>
                                          </p:val>
                                        </p:tav>
                                        <p:tav tm="100000">
                                          <p:val>
                                            <p:strVal val="#ppt_x"/>
                                          </p:val>
                                        </p:tav>
                                      </p:tavLst>
                                    </p:anim>
                                    <p:anim calcmode="lin" valueType="num">
                                      <p:cBhvr additive="base">
                                        <p:cTn id="130" dur="20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6"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1+#ppt_w/2"/>
                                          </p:val>
                                        </p:tav>
                                        <p:tav tm="100000">
                                          <p:val>
                                            <p:strVal val="#ppt_x"/>
                                          </p:val>
                                        </p:tav>
                                      </p:tavLst>
                                    </p:anim>
                                    <p:anim calcmode="lin" valueType="num">
                                      <p:cBhvr additive="base">
                                        <p:cTn id="134" dur="2000" fill="hold"/>
                                        <p:tgtEl>
                                          <p:spTgt spid="35"/>
                                        </p:tgtEl>
                                        <p:attrNameLst>
                                          <p:attrName>ppt_y</p:attrName>
                                        </p:attrNameLst>
                                      </p:cBhvr>
                                      <p:tavLst>
                                        <p:tav tm="0">
                                          <p:val>
                                            <p:strVal val="1+#ppt_h/2"/>
                                          </p:val>
                                        </p:tav>
                                        <p:tav tm="100000">
                                          <p:val>
                                            <p:strVal val="#ppt_y"/>
                                          </p:val>
                                        </p:tav>
                                      </p:tavLst>
                                    </p:anim>
                                  </p:childTnLst>
                                </p:cTn>
                              </p:par>
                              <p:par>
                                <p:cTn id="135" presetID="2" presetClass="entr" presetSubtype="6" fill="hold"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1+#ppt_w/2"/>
                                          </p:val>
                                        </p:tav>
                                        <p:tav tm="100000">
                                          <p:val>
                                            <p:strVal val="#ppt_x"/>
                                          </p:val>
                                        </p:tav>
                                      </p:tavLst>
                                    </p:anim>
                                    <p:anim calcmode="lin" valueType="num">
                                      <p:cBhvr additive="base">
                                        <p:cTn id="138" dur="2000" fill="hold"/>
                                        <p:tgtEl>
                                          <p:spTgt spid="36"/>
                                        </p:tgtEl>
                                        <p:attrNameLst>
                                          <p:attrName>ppt_y</p:attrName>
                                        </p:attrNameLst>
                                      </p:cBhvr>
                                      <p:tavLst>
                                        <p:tav tm="0">
                                          <p:val>
                                            <p:strVal val="1+#ppt_h/2"/>
                                          </p:val>
                                        </p:tav>
                                        <p:tav tm="100000">
                                          <p:val>
                                            <p:strVal val="#ppt_y"/>
                                          </p:val>
                                        </p:tav>
                                      </p:tavLst>
                                    </p:anim>
                                  </p:childTnLst>
                                </p:cTn>
                              </p:par>
                              <p:par>
                                <p:cTn id="139" presetID="8" presetClass="emph" presetSubtype="0" autoRev="1" fill="hold" nodeType="withEffect">
                                  <p:stCondLst>
                                    <p:cond delay="0"/>
                                  </p:stCondLst>
                                  <p:childTnLst>
                                    <p:animRot by="21600000">
                                      <p:cBhvr>
                                        <p:cTn id="140" dur="2000" fill="hold"/>
                                        <p:tgtEl>
                                          <p:spTgt spid="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5"/>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8"/>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9"/>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0"/>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1"/>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2"/>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3"/>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4"/>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6"/>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7"/>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8"/>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9"/>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0"/>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1"/>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2"/>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3"/>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4"/>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5"/>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6"/>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30"/>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6"/>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7"/>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7"/>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8"/>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29"/>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1"/>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32"/>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3"/>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34"/>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35"/>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36"/>
                                        </p:tgtEl>
                                        <p:attrNameLst>
                                          <p:attrName>r</p:attrName>
                                        </p:attrNameLst>
                                      </p:cBhvr>
                                    </p:animRot>
                                  </p:childTnLst>
                                </p:cTn>
                              </p:par>
                            </p:childTnLst>
                          </p:cTn>
                        </p:par>
                        <p:par>
                          <p:cTn id="205" fill="hold">
                            <p:stCondLst>
                              <p:cond delay="4000"/>
                            </p:stCondLst>
                            <p:childTnLst>
                              <p:par>
                                <p:cTn id="206" presetID="2" presetClass="exit" presetSubtype="3" fill="hold" nodeType="afterEffect">
                                  <p:stCondLst>
                                    <p:cond delay="0"/>
                                  </p:stCondLst>
                                  <p:childTnLst>
                                    <p:anim calcmode="lin" valueType="num">
                                      <p:cBhvr additive="base">
                                        <p:cTn id="207" dur="2000"/>
                                        <p:tgtEl>
                                          <p:spTgt spid="4"/>
                                        </p:tgtEl>
                                        <p:attrNameLst>
                                          <p:attrName>ppt_x</p:attrName>
                                        </p:attrNameLst>
                                      </p:cBhvr>
                                      <p:tavLst>
                                        <p:tav tm="0">
                                          <p:val>
                                            <p:strVal val="ppt_x"/>
                                          </p:val>
                                        </p:tav>
                                        <p:tav tm="100000">
                                          <p:val>
                                            <p:strVal val="1+ppt_w/2"/>
                                          </p:val>
                                        </p:tav>
                                      </p:tavLst>
                                    </p:anim>
                                    <p:anim calcmode="lin" valueType="num">
                                      <p:cBhvr additive="base">
                                        <p:cTn id="208" dur="2000"/>
                                        <p:tgtEl>
                                          <p:spTgt spid="4"/>
                                        </p:tgtEl>
                                        <p:attrNameLst>
                                          <p:attrName>ppt_y</p:attrName>
                                        </p:attrNameLst>
                                      </p:cBhvr>
                                      <p:tavLst>
                                        <p:tav tm="0">
                                          <p:val>
                                            <p:strVal val="ppt_y"/>
                                          </p:val>
                                        </p:tav>
                                        <p:tav tm="100000">
                                          <p:val>
                                            <p:strVal val="0-ppt_h/2"/>
                                          </p:val>
                                        </p:tav>
                                      </p:tavLst>
                                    </p:anim>
                                    <p:set>
                                      <p:cBhvr>
                                        <p:cTn id="209" dur="1" fill="hold">
                                          <p:stCondLst>
                                            <p:cond delay="1999"/>
                                          </p:stCondLst>
                                        </p:cTn>
                                        <p:tgtEl>
                                          <p:spTgt spid="4"/>
                                        </p:tgtEl>
                                        <p:attrNameLst>
                                          <p:attrName>style.visibility</p:attrName>
                                        </p:attrNameLst>
                                      </p:cBhvr>
                                      <p:to>
                                        <p:strVal val="hidden"/>
                                      </p:to>
                                    </p:set>
                                  </p:childTnLst>
                                </p:cTn>
                              </p:par>
                              <p:par>
                                <p:cTn id="210" presetID="2" presetClass="exit" presetSubtype="3" fill="hold" nodeType="withEffect">
                                  <p:stCondLst>
                                    <p:cond delay="0"/>
                                  </p:stCondLst>
                                  <p:childTnLst>
                                    <p:anim calcmode="lin" valueType="num">
                                      <p:cBhvr additive="base">
                                        <p:cTn id="211" dur="2000"/>
                                        <p:tgtEl>
                                          <p:spTgt spid="5"/>
                                        </p:tgtEl>
                                        <p:attrNameLst>
                                          <p:attrName>ppt_x</p:attrName>
                                        </p:attrNameLst>
                                      </p:cBhvr>
                                      <p:tavLst>
                                        <p:tav tm="0">
                                          <p:val>
                                            <p:strVal val="ppt_x"/>
                                          </p:val>
                                        </p:tav>
                                        <p:tav tm="100000">
                                          <p:val>
                                            <p:strVal val="1+ppt_w/2"/>
                                          </p:val>
                                        </p:tav>
                                      </p:tavLst>
                                    </p:anim>
                                    <p:anim calcmode="lin" valueType="num">
                                      <p:cBhvr additive="base">
                                        <p:cTn id="212" dur="2000"/>
                                        <p:tgtEl>
                                          <p:spTgt spid="5"/>
                                        </p:tgtEl>
                                        <p:attrNameLst>
                                          <p:attrName>ppt_y</p:attrName>
                                        </p:attrNameLst>
                                      </p:cBhvr>
                                      <p:tavLst>
                                        <p:tav tm="0">
                                          <p:val>
                                            <p:strVal val="ppt_y"/>
                                          </p:val>
                                        </p:tav>
                                        <p:tav tm="100000">
                                          <p:val>
                                            <p:strVal val="0-ppt_h/2"/>
                                          </p:val>
                                        </p:tav>
                                      </p:tavLst>
                                    </p:anim>
                                    <p:set>
                                      <p:cBhvr>
                                        <p:cTn id="213" dur="1" fill="hold">
                                          <p:stCondLst>
                                            <p:cond delay="1999"/>
                                          </p:stCondLst>
                                        </p:cTn>
                                        <p:tgtEl>
                                          <p:spTgt spid="5"/>
                                        </p:tgtEl>
                                        <p:attrNameLst>
                                          <p:attrName>style.visibility</p:attrName>
                                        </p:attrNameLst>
                                      </p:cBhvr>
                                      <p:to>
                                        <p:strVal val="hidden"/>
                                      </p:to>
                                    </p:set>
                                  </p:childTnLst>
                                </p:cTn>
                              </p:par>
                              <p:par>
                                <p:cTn id="214" presetID="2" presetClass="exit" presetSubtype="3" fill="hold" nodeType="withEffect">
                                  <p:stCondLst>
                                    <p:cond delay="0"/>
                                  </p:stCondLst>
                                  <p:childTnLst>
                                    <p:anim calcmode="lin" valueType="num">
                                      <p:cBhvr additive="base">
                                        <p:cTn id="215" dur="2000"/>
                                        <p:tgtEl>
                                          <p:spTgt spid="19"/>
                                        </p:tgtEl>
                                        <p:attrNameLst>
                                          <p:attrName>ppt_x</p:attrName>
                                        </p:attrNameLst>
                                      </p:cBhvr>
                                      <p:tavLst>
                                        <p:tav tm="0">
                                          <p:val>
                                            <p:strVal val="ppt_x"/>
                                          </p:val>
                                        </p:tav>
                                        <p:tav tm="100000">
                                          <p:val>
                                            <p:strVal val="1+ppt_w/2"/>
                                          </p:val>
                                        </p:tav>
                                      </p:tavLst>
                                    </p:anim>
                                    <p:anim calcmode="lin" valueType="num">
                                      <p:cBhvr additive="base">
                                        <p:cTn id="216" dur="2000"/>
                                        <p:tgtEl>
                                          <p:spTgt spid="19"/>
                                        </p:tgtEl>
                                        <p:attrNameLst>
                                          <p:attrName>ppt_y</p:attrName>
                                        </p:attrNameLst>
                                      </p:cBhvr>
                                      <p:tavLst>
                                        <p:tav tm="0">
                                          <p:val>
                                            <p:strVal val="ppt_y"/>
                                          </p:val>
                                        </p:tav>
                                        <p:tav tm="100000">
                                          <p:val>
                                            <p:strVal val="0-ppt_h/2"/>
                                          </p:val>
                                        </p:tav>
                                      </p:tavLst>
                                    </p:anim>
                                    <p:set>
                                      <p:cBhvr>
                                        <p:cTn id="217" dur="1" fill="hold">
                                          <p:stCondLst>
                                            <p:cond delay="1999"/>
                                          </p:stCondLst>
                                        </p:cTn>
                                        <p:tgtEl>
                                          <p:spTgt spid="19"/>
                                        </p:tgtEl>
                                        <p:attrNameLst>
                                          <p:attrName>style.visibility</p:attrName>
                                        </p:attrNameLst>
                                      </p:cBhvr>
                                      <p:to>
                                        <p:strVal val="hidden"/>
                                      </p:to>
                                    </p:set>
                                  </p:childTnLst>
                                </p:cTn>
                              </p:par>
                              <p:par>
                                <p:cTn id="218" presetID="2" presetClass="exit" presetSubtype="3" fill="hold" nodeType="withEffect">
                                  <p:stCondLst>
                                    <p:cond delay="0"/>
                                  </p:stCondLst>
                                  <p:childTnLst>
                                    <p:anim calcmode="lin" valueType="num">
                                      <p:cBhvr additive="base">
                                        <p:cTn id="219" dur="2000"/>
                                        <p:tgtEl>
                                          <p:spTgt spid="20"/>
                                        </p:tgtEl>
                                        <p:attrNameLst>
                                          <p:attrName>ppt_x</p:attrName>
                                        </p:attrNameLst>
                                      </p:cBhvr>
                                      <p:tavLst>
                                        <p:tav tm="0">
                                          <p:val>
                                            <p:strVal val="ppt_x"/>
                                          </p:val>
                                        </p:tav>
                                        <p:tav tm="100000">
                                          <p:val>
                                            <p:strVal val="1+ppt_w/2"/>
                                          </p:val>
                                        </p:tav>
                                      </p:tavLst>
                                    </p:anim>
                                    <p:anim calcmode="lin" valueType="num">
                                      <p:cBhvr additive="base">
                                        <p:cTn id="220" dur="2000"/>
                                        <p:tgtEl>
                                          <p:spTgt spid="20"/>
                                        </p:tgtEl>
                                        <p:attrNameLst>
                                          <p:attrName>ppt_y</p:attrName>
                                        </p:attrNameLst>
                                      </p:cBhvr>
                                      <p:tavLst>
                                        <p:tav tm="0">
                                          <p:val>
                                            <p:strVal val="ppt_y"/>
                                          </p:val>
                                        </p:tav>
                                        <p:tav tm="100000">
                                          <p:val>
                                            <p:strVal val="0-ppt_h/2"/>
                                          </p:val>
                                        </p:tav>
                                      </p:tavLst>
                                    </p:anim>
                                    <p:set>
                                      <p:cBhvr>
                                        <p:cTn id="221" dur="1" fill="hold">
                                          <p:stCondLst>
                                            <p:cond delay="1999"/>
                                          </p:stCondLst>
                                        </p:cTn>
                                        <p:tgtEl>
                                          <p:spTgt spid="20"/>
                                        </p:tgtEl>
                                        <p:attrNameLst>
                                          <p:attrName>style.visibility</p:attrName>
                                        </p:attrNameLst>
                                      </p:cBhvr>
                                      <p:to>
                                        <p:strVal val="hidden"/>
                                      </p:to>
                                    </p:set>
                                  </p:childTnLst>
                                </p:cTn>
                              </p:par>
                              <p:par>
                                <p:cTn id="222" presetID="2" presetClass="exit" presetSubtype="3" fill="hold" nodeType="withEffect">
                                  <p:stCondLst>
                                    <p:cond delay="0"/>
                                  </p:stCondLst>
                                  <p:childTnLst>
                                    <p:anim calcmode="lin" valueType="num">
                                      <p:cBhvr additive="base">
                                        <p:cTn id="223" dur="2000"/>
                                        <p:tgtEl>
                                          <p:spTgt spid="21"/>
                                        </p:tgtEl>
                                        <p:attrNameLst>
                                          <p:attrName>ppt_x</p:attrName>
                                        </p:attrNameLst>
                                      </p:cBhvr>
                                      <p:tavLst>
                                        <p:tav tm="0">
                                          <p:val>
                                            <p:strVal val="ppt_x"/>
                                          </p:val>
                                        </p:tav>
                                        <p:tav tm="100000">
                                          <p:val>
                                            <p:strVal val="1+ppt_w/2"/>
                                          </p:val>
                                        </p:tav>
                                      </p:tavLst>
                                    </p:anim>
                                    <p:anim calcmode="lin" valueType="num">
                                      <p:cBhvr additive="base">
                                        <p:cTn id="224" dur="2000"/>
                                        <p:tgtEl>
                                          <p:spTgt spid="21"/>
                                        </p:tgtEl>
                                        <p:attrNameLst>
                                          <p:attrName>ppt_y</p:attrName>
                                        </p:attrNameLst>
                                      </p:cBhvr>
                                      <p:tavLst>
                                        <p:tav tm="0">
                                          <p:val>
                                            <p:strVal val="ppt_y"/>
                                          </p:val>
                                        </p:tav>
                                        <p:tav tm="100000">
                                          <p:val>
                                            <p:strVal val="0-ppt_h/2"/>
                                          </p:val>
                                        </p:tav>
                                      </p:tavLst>
                                    </p:anim>
                                    <p:set>
                                      <p:cBhvr>
                                        <p:cTn id="225" dur="1" fill="hold">
                                          <p:stCondLst>
                                            <p:cond delay="1999"/>
                                          </p:stCondLst>
                                        </p:cTn>
                                        <p:tgtEl>
                                          <p:spTgt spid="21"/>
                                        </p:tgtEl>
                                        <p:attrNameLst>
                                          <p:attrName>style.visibility</p:attrName>
                                        </p:attrNameLst>
                                      </p:cBhvr>
                                      <p:to>
                                        <p:strVal val="hidden"/>
                                      </p:to>
                                    </p:set>
                                  </p:childTnLst>
                                </p:cTn>
                              </p:par>
                              <p:par>
                                <p:cTn id="226" presetID="2" presetClass="exit" presetSubtype="3" fill="hold" nodeType="withEffect">
                                  <p:stCondLst>
                                    <p:cond delay="0"/>
                                  </p:stCondLst>
                                  <p:childTnLst>
                                    <p:anim calcmode="lin" valueType="num">
                                      <p:cBhvr additive="base">
                                        <p:cTn id="227" dur="2000"/>
                                        <p:tgtEl>
                                          <p:spTgt spid="22"/>
                                        </p:tgtEl>
                                        <p:attrNameLst>
                                          <p:attrName>ppt_x</p:attrName>
                                        </p:attrNameLst>
                                      </p:cBhvr>
                                      <p:tavLst>
                                        <p:tav tm="0">
                                          <p:val>
                                            <p:strVal val="ppt_x"/>
                                          </p:val>
                                        </p:tav>
                                        <p:tav tm="100000">
                                          <p:val>
                                            <p:strVal val="1+ppt_w/2"/>
                                          </p:val>
                                        </p:tav>
                                      </p:tavLst>
                                    </p:anim>
                                    <p:anim calcmode="lin" valueType="num">
                                      <p:cBhvr additive="base">
                                        <p:cTn id="228" dur="2000"/>
                                        <p:tgtEl>
                                          <p:spTgt spid="22"/>
                                        </p:tgtEl>
                                        <p:attrNameLst>
                                          <p:attrName>ppt_y</p:attrName>
                                        </p:attrNameLst>
                                      </p:cBhvr>
                                      <p:tavLst>
                                        <p:tav tm="0">
                                          <p:val>
                                            <p:strVal val="ppt_y"/>
                                          </p:val>
                                        </p:tav>
                                        <p:tav tm="100000">
                                          <p:val>
                                            <p:strVal val="0-ppt_h/2"/>
                                          </p:val>
                                        </p:tav>
                                      </p:tavLst>
                                    </p:anim>
                                    <p:set>
                                      <p:cBhvr>
                                        <p:cTn id="229" dur="1" fill="hold">
                                          <p:stCondLst>
                                            <p:cond delay="1999"/>
                                          </p:stCondLst>
                                        </p:cTn>
                                        <p:tgtEl>
                                          <p:spTgt spid="22"/>
                                        </p:tgtEl>
                                        <p:attrNameLst>
                                          <p:attrName>style.visibility</p:attrName>
                                        </p:attrNameLst>
                                      </p:cBhvr>
                                      <p:to>
                                        <p:strVal val="hidden"/>
                                      </p:to>
                                    </p:set>
                                  </p:childTnLst>
                                </p:cTn>
                              </p:par>
                              <p:par>
                                <p:cTn id="230" presetID="2" presetClass="exit" presetSubtype="3" fill="hold" nodeType="withEffect">
                                  <p:stCondLst>
                                    <p:cond delay="0"/>
                                  </p:stCondLst>
                                  <p:childTnLst>
                                    <p:anim calcmode="lin" valueType="num">
                                      <p:cBhvr additive="base">
                                        <p:cTn id="231" dur="2000"/>
                                        <p:tgtEl>
                                          <p:spTgt spid="23"/>
                                        </p:tgtEl>
                                        <p:attrNameLst>
                                          <p:attrName>ppt_x</p:attrName>
                                        </p:attrNameLst>
                                      </p:cBhvr>
                                      <p:tavLst>
                                        <p:tav tm="0">
                                          <p:val>
                                            <p:strVal val="ppt_x"/>
                                          </p:val>
                                        </p:tav>
                                        <p:tav tm="100000">
                                          <p:val>
                                            <p:strVal val="1+ppt_w/2"/>
                                          </p:val>
                                        </p:tav>
                                      </p:tavLst>
                                    </p:anim>
                                    <p:anim calcmode="lin" valueType="num">
                                      <p:cBhvr additive="base">
                                        <p:cTn id="232" dur="2000"/>
                                        <p:tgtEl>
                                          <p:spTgt spid="23"/>
                                        </p:tgtEl>
                                        <p:attrNameLst>
                                          <p:attrName>ppt_y</p:attrName>
                                        </p:attrNameLst>
                                      </p:cBhvr>
                                      <p:tavLst>
                                        <p:tav tm="0">
                                          <p:val>
                                            <p:strVal val="ppt_y"/>
                                          </p:val>
                                        </p:tav>
                                        <p:tav tm="100000">
                                          <p:val>
                                            <p:strVal val="0-ppt_h/2"/>
                                          </p:val>
                                        </p:tav>
                                      </p:tavLst>
                                    </p:anim>
                                    <p:set>
                                      <p:cBhvr>
                                        <p:cTn id="233" dur="1" fill="hold">
                                          <p:stCondLst>
                                            <p:cond delay="1999"/>
                                          </p:stCondLst>
                                        </p:cTn>
                                        <p:tgtEl>
                                          <p:spTgt spid="23"/>
                                        </p:tgtEl>
                                        <p:attrNameLst>
                                          <p:attrName>style.visibility</p:attrName>
                                        </p:attrNameLst>
                                      </p:cBhvr>
                                      <p:to>
                                        <p:strVal val="hidden"/>
                                      </p:to>
                                    </p:set>
                                  </p:childTnLst>
                                </p:cTn>
                              </p:par>
                              <p:par>
                                <p:cTn id="234" presetID="2" presetClass="exit" presetSubtype="3" fill="hold" nodeType="withEffect">
                                  <p:stCondLst>
                                    <p:cond delay="0"/>
                                  </p:stCondLst>
                                  <p:childTnLst>
                                    <p:anim calcmode="lin" valueType="num">
                                      <p:cBhvr additive="base">
                                        <p:cTn id="235" dur="2000"/>
                                        <p:tgtEl>
                                          <p:spTgt spid="24"/>
                                        </p:tgtEl>
                                        <p:attrNameLst>
                                          <p:attrName>ppt_x</p:attrName>
                                        </p:attrNameLst>
                                      </p:cBhvr>
                                      <p:tavLst>
                                        <p:tav tm="0">
                                          <p:val>
                                            <p:strVal val="ppt_x"/>
                                          </p:val>
                                        </p:tav>
                                        <p:tav tm="100000">
                                          <p:val>
                                            <p:strVal val="1+ppt_w/2"/>
                                          </p:val>
                                        </p:tav>
                                      </p:tavLst>
                                    </p:anim>
                                    <p:anim calcmode="lin" valueType="num">
                                      <p:cBhvr additive="base">
                                        <p:cTn id="236" dur="2000"/>
                                        <p:tgtEl>
                                          <p:spTgt spid="24"/>
                                        </p:tgtEl>
                                        <p:attrNameLst>
                                          <p:attrName>ppt_y</p:attrName>
                                        </p:attrNameLst>
                                      </p:cBhvr>
                                      <p:tavLst>
                                        <p:tav tm="0">
                                          <p:val>
                                            <p:strVal val="ppt_y"/>
                                          </p:val>
                                        </p:tav>
                                        <p:tav tm="100000">
                                          <p:val>
                                            <p:strVal val="0-ppt_h/2"/>
                                          </p:val>
                                        </p:tav>
                                      </p:tavLst>
                                    </p:anim>
                                    <p:set>
                                      <p:cBhvr>
                                        <p:cTn id="237" dur="1" fill="hold">
                                          <p:stCondLst>
                                            <p:cond delay="1999"/>
                                          </p:stCondLst>
                                        </p:cTn>
                                        <p:tgtEl>
                                          <p:spTgt spid="24"/>
                                        </p:tgtEl>
                                        <p:attrNameLst>
                                          <p:attrName>style.visibility</p:attrName>
                                        </p:attrNameLst>
                                      </p:cBhvr>
                                      <p:to>
                                        <p:strVal val="hidden"/>
                                      </p:to>
                                    </p:set>
                                  </p:childTnLst>
                                </p:cTn>
                              </p:par>
                              <p:par>
                                <p:cTn id="238" presetID="2" presetClass="exit" presetSubtype="3" fill="hold" nodeType="withEffect">
                                  <p:stCondLst>
                                    <p:cond delay="0"/>
                                  </p:stCondLst>
                                  <p:childTnLst>
                                    <p:anim calcmode="lin" valueType="num">
                                      <p:cBhvr additive="base">
                                        <p:cTn id="239" dur="2000"/>
                                        <p:tgtEl>
                                          <p:spTgt spid="25"/>
                                        </p:tgtEl>
                                        <p:attrNameLst>
                                          <p:attrName>ppt_x</p:attrName>
                                        </p:attrNameLst>
                                      </p:cBhvr>
                                      <p:tavLst>
                                        <p:tav tm="0">
                                          <p:val>
                                            <p:strVal val="ppt_x"/>
                                          </p:val>
                                        </p:tav>
                                        <p:tav tm="100000">
                                          <p:val>
                                            <p:strVal val="1+ppt_w/2"/>
                                          </p:val>
                                        </p:tav>
                                      </p:tavLst>
                                    </p:anim>
                                    <p:anim calcmode="lin" valueType="num">
                                      <p:cBhvr additive="base">
                                        <p:cTn id="240" dur="2000"/>
                                        <p:tgtEl>
                                          <p:spTgt spid="25"/>
                                        </p:tgtEl>
                                        <p:attrNameLst>
                                          <p:attrName>ppt_y</p:attrName>
                                        </p:attrNameLst>
                                      </p:cBhvr>
                                      <p:tavLst>
                                        <p:tav tm="0">
                                          <p:val>
                                            <p:strVal val="ppt_y"/>
                                          </p:val>
                                        </p:tav>
                                        <p:tav tm="100000">
                                          <p:val>
                                            <p:strVal val="0-ppt_h/2"/>
                                          </p:val>
                                        </p:tav>
                                      </p:tavLst>
                                    </p:anim>
                                    <p:set>
                                      <p:cBhvr>
                                        <p:cTn id="241" dur="1" fill="hold">
                                          <p:stCondLst>
                                            <p:cond delay="1999"/>
                                          </p:stCondLst>
                                        </p:cTn>
                                        <p:tgtEl>
                                          <p:spTgt spid="25"/>
                                        </p:tgtEl>
                                        <p:attrNameLst>
                                          <p:attrName>style.visibility</p:attrName>
                                        </p:attrNameLst>
                                      </p:cBhvr>
                                      <p:to>
                                        <p:strVal val="hidden"/>
                                      </p:to>
                                    </p:set>
                                  </p:childTnLst>
                                </p:cTn>
                              </p:par>
                              <p:par>
                                <p:cTn id="242" presetID="2" presetClass="exit" presetSubtype="3" fill="hold" nodeType="withEffect">
                                  <p:stCondLst>
                                    <p:cond delay="0"/>
                                  </p:stCondLst>
                                  <p:childTnLst>
                                    <p:anim calcmode="lin" valueType="num">
                                      <p:cBhvr additive="base">
                                        <p:cTn id="243" dur="2000"/>
                                        <p:tgtEl>
                                          <p:spTgt spid="26"/>
                                        </p:tgtEl>
                                        <p:attrNameLst>
                                          <p:attrName>ppt_x</p:attrName>
                                        </p:attrNameLst>
                                      </p:cBhvr>
                                      <p:tavLst>
                                        <p:tav tm="0">
                                          <p:val>
                                            <p:strVal val="ppt_x"/>
                                          </p:val>
                                        </p:tav>
                                        <p:tav tm="100000">
                                          <p:val>
                                            <p:strVal val="1+ppt_w/2"/>
                                          </p:val>
                                        </p:tav>
                                      </p:tavLst>
                                    </p:anim>
                                    <p:anim calcmode="lin" valueType="num">
                                      <p:cBhvr additive="base">
                                        <p:cTn id="244" dur="2000"/>
                                        <p:tgtEl>
                                          <p:spTgt spid="26"/>
                                        </p:tgtEl>
                                        <p:attrNameLst>
                                          <p:attrName>ppt_y</p:attrName>
                                        </p:attrNameLst>
                                      </p:cBhvr>
                                      <p:tavLst>
                                        <p:tav tm="0">
                                          <p:val>
                                            <p:strVal val="ppt_y"/>
                                          </p:val>
                                        </p:tav>
                                        <p:tav tm="100000">
                                          <p:val>
                                            <p:strVal val="0-ppt_h/2"/>
                                          </p:val>
                                        </p:tav>
                                      </p:tavLst>
                                    </p:anim>
                                    <p:set>
                                      <p:cBhvr>
                                        <p:cTn id="245" dur="1" fill="hold">
                                          <p:stCondLst>
                                            <p:cond delay="1999"/>
                                          </p:stCondLst>
                                        </p:cTn>
                                        <p:tgtEl>
                                          <p:spTgt spid="26"/>
                                        </p:tgtEl>
                                        <p:attrNameLst>
                                          <p:attrName>style.visibility</p:attrName>
                                        </p:attrNameLst>
                                      </p:cBhvr>
                                      <p:to>
                                        <p:strVal val="hidden"/>
                                      </p:to>
                                    </p:set>
                                  </p:childTnLst>
                                </p:cTn>
                              </p:par>
                              <p:par>
                                <p:cTn id="246" presetID="2" presetClass="exit" presetSubtype="3" fill="hold" nodeType="withEffect">
                                  <p:stCondLst>
                                    <p:cond delay="0"/>
                                  </p:stCondLst>
                                  <p:childTnLst>
                                    <p:anim calcmode="lin" valueType="num">
                                      <p:cBhvr additive="base">
                                        <p:cTn id="247" dur="2000"/>
                                        <p:tgtEl>
                                          <p:spTgt spid="30"/>
                                        </p:tgtEl>
                                        <p:attrNameLst>
                                          <p:attrName>ppt_x</p:attrName>
                                        </p:attrNameLst>
                                      </p:cBhvr>
                                      <p:tavLst>
                                        <p:tav tm="0">
                                          <p:val>
                                            <p:strVal val="ppt_x"/>
                                          </p:val>
                                        </p:tav>
                                        <p:tav tm="100000">
                                          <p:val>
                                            <p:strVal val="1+ppt_w/2"/>
                                          </p:val>
                                        </p:tav>
                                      </p:tavLst>
                                    </p:anim>
                                    <p:anim calcmode="lin" valueType="num">
                                      <p:cBhvr additive="base">
                                        <p:cTn id="248" dur="2000"/>
                                        <p:tgtEl>
                                          <p:spTgt spid="30"/>
                                        </p:tgtEl>
                                        <p:attrNameLst>
                                          <p:attrName>ppt_y</p:attrName>
                                        </p:attrNameLst>
                                      </p:cBhvr>
                                      <p:tavLst>
                                        <p:tav tm="0">
                                          <p:val>
                                            <p:strVal val="ppt_y"/>
                                          </p:val>
                                        </p:tav>
                                        <p:tav tm="100000">
                                          <p:val>
                                            <p:strVal val="0-ppt_h/2"/>
                                          </p:val>
                                        </p:tav>
                                      </p:tavLst>
                                    </p:anim>
                                    <p:set>
                                      <p:cBhvr>
                                        <p:cTn id="249" dur="1" fill="hold">
                                          <p:stCondLst>
                                            <p:cond delay="1999"/>
                                          </p:stCondLst>
                                        </p:cTn>
                                        <p:tgtEl>
                                          <p:spTgt spid="30"/>
                                        </p:tgtEl>
                                        <p:attrNameLst>
                                          <p:attrName>style.visibility</p:attrName>
                                        </p:attrNameLst>
                                      </p:cBhvr>
                                      <p:to>
                                        <p:strVal val="hidden"/>
                                      </p:to>
                                    </p:set>
                                  </p:childTnLst>
                                </p:cTn>
                              </p:par>
                              <p:par>
                                <p:cTn id="250" presetID="2" presetClass="exit" presetSubtype="2" fill="hold" nodeType="withEffect">
                                  <p:stCondLst>
                                    <p:cond delay="0"/>
                                  </p:stCondLst>
                                  <p:childTnLst>
                                    <p:anim calcmode="lin" valueType="num">
                                      <p:cBhvr additive="base">
                                        <p:cTn id="251" dur="2000"/>
                                        <p:tgtEl>
                                          <p:spTgt spid="8"/>
                                        </p:tgtEl>
                                        <p:attrNameLst>
                                          <p:attrName>ppt_x</p:attrName>
                                        </p:attrNameLst>
                                      </p:cBhvr>
                                      <p:tavLst>
                                        <p:tav tm="0">
                                          <p:val>
                                            <p:strVal val="ppt_x"/>
                                          </p:val>
                                        </p:tav>
                                        <p:tav tm="100000">
                                          <p:val>
                                            <p:strVal val="1+ppt_w/2"/>
                                          </p:val>
                                        </p:tav>
                                      </p:tavLst>
                                    </p:anim>
                                    <p:anim calcmode="lin" valueType="num">
                                      <p:cBhvr additive="base">
                                        <p:cTn id="252" dur="2000"/>
                                        <p:tgtEl>
                                          <p:spTgt spid="8"/>
                                        </p:tgtEl>
                                        <p:attrNameLst>
                                          <p:attrName>ppt_y</p:attrName>
                                        </p:attrNameLst>
                                      </p:cBhvr>
                                      <p:tavLst>
                                        <p:tav tm="0">
                                          <p:val>
                                            <p:strVal val="ppt_y"/>
                                          </p:val>
                                        </p:tav>
                                        <p:tav tm="100000">
                                          <p:val>
                                            <p:strVal val="ppt_y"/>
                                          </p:val>
                                        </p:tav>
                                      </p:tavLst>
                                    </p:anim>
                                    <p:set>
                                      <p:cBhvr>
                                        <p:cTn id="253" dur="1" fill="hold">
                                          <p:stCondLst>
                                            <p:cond delay="1999"/>
                                          </p:stCondLst>
                                        </p:cTn>
                                        <p:tgtEl>
                                          <p:spTgt spid="8"/>
                                        </p:tgtEl>
                                        <p:attrNameLst>
                                          <p:attrName>style.visibility</p:attrName>
                                        </p:attrNameLst>
                                      </p:cBhvr>
                                      <p:to>
                                        <p:strVal val="hidden"/>
                                      </p:to>
                                    </p:set>
                                  </p:childTnLst>
                                </p:cTn>
                              </p:par>
                              <p:par>
                                <p:cTn id="254" presetID="2" presetClass="exit" presetSubtype="2" fill="hold" nodeType="withEffect">
                                  <p:stCondLst>
                                    <p:cond delay="0"/>
                                  </p:stCondLst>
                                  <p:childTnLst>
                                    <p:anim calcmode="lin" valueType="num">
                                      <p:cBhvr additive="base">
                                        <p:cTn id="255" dur="2000"/>
                                        <p:tgtEl>
                                          <p:spTgt spid="9"/>
                                        </p:tgtEl>
                                        <p:attrNameLst>
                                          <p:attrName>ppt_x</p:attrName>
                                        </p:attrNameLst>
                                      </p:cBhvr>
                                      <p:tavLst>
                                        <p:tav tm="0">
                                          <p:val>
                                            <p:strVal val="ppt_x"/>
                                          </p:val>
                                        </p:tav>
                                        <p:tav tm="100000">
                                          <p:val>
                                            <p:strVal val="1+ppt_w/2"/>
                                          </p:val>
                                        </p:tav>
                                      </p:tavLst>
                                    </p:anim>
                                    <p:anim calcmode="lin" valueType="num">
                                      <p:cBhvr additive="base">
                                        <p:cTn id="256" dur="2000"/>
                                        <p:tgtEl>
                                          <p:spTgt spid="9"/>
                                        </p:tgtEl>
                                        <p:attrNameLst>
                                          <p:attrName>ppt_y</p:attrName>
                                        </p:attrNameLst>
                                      </p:cBhvr>
                                      <p:tavLst>
                                        <p:tav tm="0">
                                          <p:val>
                                            <p:strVal val="ppt_y"/>
                                          </p:val>
                                        </p:tav>
                                        <p:tav tm="100000">
                                          <p:val>
                                            <p:strVal val="ppt_y"/>
                                          </p:val>
                                        </p:tav>
                                      </p:tavLst>
                                    </p:anim>
                                    <p:set>
                                      <p:cBhvr>
                                        <p:cTn id="257" dur="1" fill="hold">
                                          <p:stCondLst>
                                            <p:cond delay="1999"/>
                                          </p:stCondLst>
                                        </p:cTn>
                                        <p:tgtEl>
                                          <p:spTgt spid="9"/>
                                        </p:tgtEl>
                                        <p:attrNameLst>
                                          <p:attrName>style.visibility</p:attrName>
                                        </p:attrNameLst>
                                      </p:cBhvr>
                                      <p:to>
                                        <p:strVal val="hidden"/>
                                      </p:to>
                                    </p:set>
                                  </p:childTnLst>
                                </p:cTn>
                              </p:par>
                              <p:par>
                                <p:cTn id="258" presetID="2" presetClass="exit" presetSubtype="2" fill="hold" nodeType="withEffect">
                                  <p:stCondLst>
                                    <p:cond delay="0"/>
                                  </p:stCondLst>
                                  <p:childTnLst>
                                    <p:anim calcmode="lin" valueType="num">
                                      <p:cBhvr additive="base">
                                        <p:cTn id="259" dur="2000"/>
                                        <p:tgtEl>
                                          <p:spTgt spid="10"/>
                                        </p:tgtEl>
                                        <p:attrNameLst>
                                          <p:attrName>ppt_x</p:attrName>
                                        </p:attrNameLst>
                                      </p:cBhvr>
                                      <p:tavLst>
                                        <p:tav tm="0">
                                          <p:val>
                                            <p:strVal val="ppt_x"/>
                                          </p:val>
                                        </p:tav>
                                        <p:tav tm="100000">
                                          <p:val>
                                            <p:strVal val="1+ppt_w/2"/>
                                          </p:val>
                                        </p:tav>
                                      </p:tavLst>
                                    </p:anim>
                                    <p:anim calcmode="lin" valueType="num">
                                      <p:cBhvr additive="base">
                                        <p:cTn id="260" dur="2000"/>
                                        <p:tgtEl>
                                          <p:spTgt spid="10"/>
                                        </p:tgtEl>
                                        <p:attrNameLst>
                                          <p:attrName>ppt_y</p:attrName>
                                        </p:attrNameLst>
                                      </p:cBhvr>
                                      <p:tavLst>
                                        <p:tav tm="0">
                                          <p:val>
                                            <p:strVal val="ppt_y"/>
                                          </p:val>
                                        </p:tav>
                                        <p:tav tm="100000">
                                          <p:val>
                                            <p:strVal val="ppt_y"/>
                                          </p:val>
                                        </p:tav>
                                      </p:tavLst>
                                    </p:anim>
                                    <p:set>
                                      <p:cBhvr>
                                        <p:cTn id="261" dur="1" fill="hold">
                                          <p:stCondLst>
                                            <p:cond delay="1999"/>
                                          </p:stCondLst>
                                        </p:cTn>
                                        <p:tgtEl>
                                          <p:spTgt spid="10"/>
                                        </p:tgtEl>
                                        <p:attrNameLst>
                                          <p:attrName>style.visibility</p:attrName>
                                        </p:attrNameLst>
                                      </p:cBhvr>
                                      <p:to>
                                        <p:strVal val="hidden"/>
                                      </p:to>
                                    </p:set>
                                  </p:childTnLst>
                                </p:cTn>
                              </p:par>
                              <p:par>
                                <p:cTn id="262" presetID="2" presetClass="exit" presetSubtype="2" fill="hold" nodeType="withEffect">
                                  <p:stCondLst>
                                    <p:cond delay="0"/>
                                  </p:stCondLst>
                                  <p:childTnLst>
                                    <p:anim calcmode="lin" valueType="num">
                                      <p:cBhvr additive="base">
                                        <p:cTn id="263" dur="2000"/>
                                        <p:tgtEl>
                                          <p:spTgt spid="11"/>
                                        </p:tgtEl>
                                        <p:attrNameLst>
                                          <p:attrName>ppt_x</p:attrName>
                                        </p:attrNameLst>
                                      </p:cBhvr>
                                      <p:tavLst>
                                        <p:tav tm="0">
                                          <p:val>
                                            <p:strVal val="ppt_x"/>
                                          </p:val>
                                        </p:tav>
                                        <p:tav tm="100000">
                                          <p:val>
                                            <p:strVal val="1+ppt_w/2"/>
                                          </p:val>
                                        </p:tav>
                                      </p:tavLst>
                                    </p:anim>
                                    <p:anim calcmode="lin" valueType="num">
                                      <p:cBhvr additive="base">
                                        <p:cTn id="264" dur="2000"/>
                                        <p:tgtEl>
                                          <p:spTgt spid="11"/>
                                        </p:tgtEl>
                                        <p:attrNameLst>
                                          <p:attrName>ppt_y</p:attrName>
                                        </p:attrNameLst>
                                      </p:cBhvr>
                                      <p:tavLst>
                                        <p:tav tm="0">
                                          <p:val>
                                            <p:strVal val="ppt_y"/>
                                          </p:val>
                                        </p:tav>
                                        <p:tav tm="100000">
                                          <p:val>
                                            <p:strVal val="ppt_y"/>
                                          </p:val>
                                        </p:tav>
                                      </p:tavLst>
                                    </p:anim>
                                    <p:set>
                                      <p:cBhvr>
                                        <p:cTn id="265" dur="1" fill="hold">
                                          <p:stCondLst>
                                            <p:cond delay="1999"/>
                                          </p:stCondLst>
                                        </p:cTn>
                                        <p:tgtEl>
                                          <p:spTgt spid="11"/>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2000"/>
                                        <p:tgtEl>
                                          <p:spTgt spid="12"/>
                                        </p:tgtEl>
                                        <p:attrNameLst>
                                          <p:attrName>ppt_x</p:attrName>
                                        </p:attrNameLst>
                                      </p:cBhvr>
                                      <p:tavLst>
                                        <p:tav tm="0">
                                          <p:val>
                                            <p:strVal val="ppt_x"/>
                                          </p:val>
                                        </p:tav>
                                        <p:tav tm="100000">
                                          <p:val>
                                            <p:strVal val="1+ppt_w/2"/>
                                          </p:val>
                                        </p:tav>
                                      </p:tavLst>
                                    </p:anim>
                                    <p:anim calcmode="lin" valueType="num">
                                      <p:cBhvr additive="base">
                                        <p:cTn id="268" dur="2000"/>
                                        <p:tgtEl>
                                          <p:spTgt spid="12"/>
                                        </p:tgtEl>
                                        <p:attrNameLst>
                                          <p:attrName>ppt_y</p:attrName>
                                        </p:attrNameLst>
                                      </p:cBhvr>
                                      <p:tavLst>
                                        <p:tav tm="0">
                                          <p:val>
                                            <p:strVal val="ppt_y"/>
                                          </p:val>
                                        </p:tav>
                                        <p:tav tm="100000">
                                          <p:val>
                                            <p:strVal val="ppt_y"/>
                                          </p:val>
                                        </p:tav>
                                      </p:tavLst>
                                    </p:anim>
                                    <p:set>
                                      <p:cBhvr>
                                        <p:cTn id="269" dur="1" fill="hold">
                                          <p:stCondLst>
                                            <p:cond delay="1999"/>
                                          </p:stCondLst>
                                        </p:cTn>
                                        <p:tgtEl>
                                          <p:spTgt spid="12"/>
                                        </p:tgtEl>
                                        <p:attrNameLst>
                                          <p:attrName>style.visibility</p:attrName>
                                        </p:attrNameLst>
                                      </p:cBhvr>
                                      <p:to>
                                        <p:strVal val="hidden"/>
                                      </p:to>
                                    </p:set>
                                  </p:childTnLst>
                                </p:cTn>
                              </p:par>
                              <p:par>
                                <p:cTn id="270" presetID="2" presetClass="exit" presetSubtype="2" fill="hold" nodeType="withEffect">
                                  <p:stCondLst>
                                    <p:cond delay="0"/>
                                  </p:stCondLst>
                                  <p:childTnLst>
                                    <p:anim calcmode="lin" valueType="num">
                                      <p:cBhvr additive="base">
                                        <p:cTn id="271" dur="2000"/>
                                        <p:tgtEl>
                                          <p:spTgt spid="13"/>
                                        </p:tgtEl>
                                        <p:attrNameLst>
                                          <p:attrName>ppt_x</p:attrName>
                                        </p:attrNameLst>
                                      </p:cBhvr>
                                      <p:tavLst>
                                        <p:tav tm="0">
                                          <p:val>
                                            <p:strVal val="ppt_x"/>
                                          </p:val>
                                        </p:tav>
                                        <p:tav tm="100000">
                                          <p:val>
                                            <p:strVal val="1+ppt_w/2"/>
                                          </p:val>
                                        </p:tav>
                                      </p:tavLst>
                                    </p:anim>
                                    <p:anim calcmode="lin" valueType="num">
                                      <p:cBhvr additive="base">
                                        <p:cTn id="272" dur="2000"/>
                                        <p:tgtEl>
                                          <p:spTgt spid="13"/>
                                        </p:tgtEl>
                                        <p:attrNameLst>
                                          <p:attrName>ppt_y</p:attrName>
                                        </p:attrNameLst>
                                      </p:cBhvr>
                                      <p:tavLst>
                                        <p:tav tm="0">
                                          <p:val>
                                            <p:strVal val="ppt_y"/>
                                          </p:val>
                                        </p:tav>
                                        <p:tav tm="100000">
                                          <p:val>
                                            <p:strVal val="ppt_y"/>
                                          </p:val>
                                        </p:tav>
                                      </p:tavLst>
                                    </p:anim>
                                    <p:set>
                                      <p:cBhvr>
                                        <p:cTn id="273" dur="1" fill="hold">
                                          <p:stCondLst>
                                            <p:cond delay="1999"/>
                                          </p:stCondLst>
                                        </p:cTn>
                                        <p:tgtEl>
                                          <p:spTgt spid="13"/>
                                        </p:tgtEl>
                                        <p:attrNameLst>
                                          <p:attrName>style.visibility</p:attrName>
                                        </p:attrNameLst>
                                      </p:cBhvr>
                                      <p:to>
                                        <p:strVal val="hidden"/>
                                      </p:to>
                                    </p:set>
                                  </p:childTnLst>
                                </p:cTn>
                              </p:par>
                              <p:par>
                                <p:cTn id="274" presetID="2" presetClass="exit" presetSubtype="2" fill="hold" nodeType="withEffect">
                                  <p:stCondLst>
                                    <p:cond delay="0"/>
                                  </p:stCondLst>
                                  <p:childTnLst>
                                    <p:anim calcmode="lin" valueType="num">
                                      <p:cBhvr additive="base">
                                        <p:cTn id="275" dur="2000"/>
                                        <p:tgtEl>
                                          <p:spTgt spid="14"/>
                                        </p:tgtEl>
                                        <p:attrNameLst>
                                          <p:attrName>ppt_x</p:attrName>
                                        </p:attrNameLst>
                                      </p:cBhvr>
                                      <p:tavLst>
                                        <p:tav tm="0">
                                          <p:val>
                                            <p:strVal val="ppt_x"/>
                                          </p:val>
                                        </p:tav>
                                        <p:tav tm="100000">
                                          <p:val>
                                            <p:strVal val="1+ppt_w/2"/>
                                          </p:val>
                                        </p:tav>
                                      </p:tavLst>
                                    </p:anim>
                                    <p:anim calcmode="lin" valueType="num">
                                      <p:cBhvr additive="base">
                                        <p:cTn id="276" dur="2000"/>
                                        <p:tgtEl>
                                          <p:spTgt spid="14"/>
                                        </p:tgtEl>
                                        <p:attrNameLst>
                                          <p:attrName>ppt_y</p:attrName>
                                        </p:attrNameLst>
                                      </p:cBhvr>
                                      <p:tavLst>
                                        <p:tav tm="0">
                                          <p:val>
                                            <p:strVal val="ppt_y"/>
                                          </p:val>
                                        </p:tav>
                                        <p:tav tm="100000">
                                          <p:val>
                                            <p:strVal val="ppt_y"/>
                                          </p:val>
                                        </p:tav>
                                      </p:tavLst>
                                    </p:anim>
                                    <p:set>
                                      <p:cBhvr>
                                        <p:cTn id="277" dur="1" fill="hold">
                                          <p:stCondLst>
                                            <p:cond delay="1999"/>
                                          </p:stCondLst>
                                        </p:cTn>
                                        <p:tgtEl>
                                          <p:spTgt spid="14"/>
                                        </p:tgtEl>
                                        <p:attrNameLst>
                                          <p:attrName>style.visibility</p:attrName>
                                        </p:attrNameLst>
                                      </p:cBhvr>
                                      <p:to>
                                        <p:strVal val="hidden"/>
                                      </p:to>
                                    </p:set>
                                  </p:childTnLst>
                                </p:cTn>
                              </p:par>
                              <p:par>
                                <p:cTn id="278" presetID="2" presetClass="exit" presetSubtype="2" fill="hold" nodeType="withEffect">
                                  <p:stCondLst>
                                    <p:cond delay="0"/>
                                  </p:stCondLst>
                                  <p:childTnLst>
                                    <p:anim calcmode="lin" valueType="num">
                                      <p:cBhvr additive="base">
                                        <p:cTn id="279" dur="2000"/>
                                        <p:tgtEl>
                                          <p:spTgt spid="15"/>
                                        </p:tgtEl>
                                        <p:attrNameLst>
                                          <p:attrName>ppt_x</p:attrName>
                                        </p:attrNameLst>
                                      </p:cBhvr>
                                      <p:tavLst>
                                        <p:tav tm="0">
                                          <p:val>
                                            <p:strVal val="ppt_x"/>
                                          </p:val>
                                        </p:tav>
                                        <p:tav tm="100000">
                                          <p:val>
                                            <p:strVal val="1+ppt_w/2"/>
                                          </p:val>
                                        </p:tav>
                                      </p:tavLst>
                                    </p:anim>
                                    <p:anim calcmode="lin" valueType="num">
                                      <p:cBhvr additive="base">
                                        <p:cTn id="280" dur="2000"/>
                                        <p:tgtEl>
                                          <p:spTgt spid="15"/>
                                        </p:tgtEl>
                                        <p:attrNameLst>
                                          <p:attrName>ppt_y</p:attrName>
                                        </p:attrNameLst>
                                      </p:cBhvr>
                                      <p:tavLst>
                                        <p:tav tm="0">
                                          <p:val>
                                            <p:strVal val="ppt_y"/>
                                          </p:val>
                                        </p:tav>
                                        <p:tav tm="100000">
                                          <p:val>
                                            <p:strVal val="ppt_y"/>
                                          </p:val>
                                        </p:tav>
                                      </p:tavLst>
                                    </p:anim>
                                    <p:set>
                                      <p:cBhvr>
                                        <p:cTn id="281" dur="1" fill="hold">
                                          <p:stCondLst>
                                            <p:cond delay="1999"/>
                                          </p:stCondLst>
                                        </p:cTn>
                                        <p:tgtEl>
                                          <p:spTgt spid="15"/>
                                        </p:tgtEl>
                                        <p:attrNameLst>
                                          <p:attrName>style.visibility</p:attrName>
                                        </p:attrNameLst>
                                      </p:cBhvr>
                                      <p:to>
                                        <p:strVal val="hidden"/>
                                      </p:to>
                                    </p:set>
                                  </p:childTnLst>
                                </p:cTn>
                              </p:par>
                              <p:par>
                                <p:cTn id="282" presetID="2" presetClass="exit" presetSubtype="2" fill="hold" nodeType="withEffect">
                                  <p:stCondLst>
                                    <p:cond delay="0"/>
                                  </p:stCondLst>
                                  <p:childTnLst>
                                    <p:anim calcmode="lin" valueType="num">
                                      <p:cBhvr additive="base">
                                        <p:cTn id="283" dur="2000"/>
                                        <p:tgtEl>
                                          <p:spTgt spid="16"/>
                                        </p:tgtEl>
                                        <p:attrNameLst>
                                          <p:attrName>ppt_x</p:attrName>
                                        </p:attrNameLst>
                                      </p:cBhvr>
                                      <p:tavLst>
                                        <p:tav tm="0">
                                          <p:val>
                                            <p:strVal val="ppt_x"/>
                                          </p:val>
                                        </p:tav>
                                        <p:tav tm="100000">
                                          <p:val>
                                            <p:strVal val="1+ppt_w/2"/>
                                          </p:val>
                                        </p:tav>
                                      </p:tavLst>
                                    </p:anim>
                                    <p:anim calcmode="lin" valueType="num">
                                      <p:cBhvr additive="base">
                                        <p:cTn id="284" dur="2000"/>
                                        <p:tgtEl>
                                          <p:spTgt spid="16"/>
                                        </p:tgtEl>
                                        <p:attrNameLst>
                                          <p:attrName>ppt_y</p:attrName>
                                        </p:attrNameLst>
                                      </p:cBhvr>
                                      <p:tavLst>
                                        <p:tav tm="0">
                                          <p:val>
                                            <p:strVal val="ppt_y"/>
                                          </p:val>
                                        </p:tav>
                                        <p:tav tm="100000">
                                          <p:val>
                                            <p:strVal val="ppt_y"/>
                                          </p:val>
                                        </p:tav>
                                      </p:tavLst>
                                    </p:anim>
                                    <p:set>
                                      <p:cBhvr>
                                        <p:cTn id="285" dur="1" fill="hold">
                                          <p:stCondLst>
                                            <p:cond delay="1999"/>
                                          </p:stCondLst>
                                        </p:cTn>
                                        <p:tgtEl>
                                          <p:spTgt spid="16"/>
                                        </p:tgtEl>
                                        <p:attrNameLst>
                                          <p:attrName>style.visibility</p:attrName>
                                        </p:attrNameLst>
                                      </p:cBhvr>
                                      <p:to>
                                        <p:strVal val="hidden"/>
                                      </p:to>
                                    </p:set>
                                  </p:childTnLst>
                                </p:cTn>
                              </p:par>
                              <p:par>
                                <p:cTn id="286" presetID="2" presetClass="exit" presetSubtype="2" fill="hold" nodeType="withEffect">
                                  <p:stCondLst>
                                    <p:cond delay="0"/>
                                  </p:stCondLst>
                                  <p:childTnLst>
                                    <p:anim calcmode="lin" valueType="num">
                                      <p:cBhvr additive="base">
                                        <p:cTn id="287" dur="2000"/>
                                        <p:tgtEl>
                                          <p:spTgt spid="17"/>
                                        </p:tgtEl>
                                        <p:attrNameLst>
                                          <p:attrName>ppt_x</p:attrName>
                                        </p:attrNameLst>
                                      </p:cBhvr>
                                      <p:tavLst>
                                        <p:tav tm="0">
                                          <p:val>
                                            <p:strVal val="ppt_x"/>
                                          </p:val>
                                        </p:tav>
                                        <p:tav tm="100000">
                                          <p:val>
                                            <p:strVal val="1+ppt_w/2"/>
                                          </p:val>
                                        </p:tav>
                                      </p:tavLst>
                                    </p:anim>
                                    <p:anim calcmode="lin" valueType="num">
                                      <p:cBhvr additive="base">
                                        <p:cTn id="288" dur="2000"/>
                                        <p:tgtEl>
                                          <p:spTgt spid="17"/>
                                        </p:tgtEl>
                                        <p:attrNameLst>
                                          <p:attrName>ppt_y</p:attrName>
                                        </p:attrNameLst>
                                      </p:cBhvr>
                                      <p:tavLst>
                                        <p:tav tm="0">
                                          <p:val>
                                            <p:strVal val="ppt_y"/>
                                          </p:val>
                                        </p:tav>
                                        <p:tav tm="100000">
                                          <p:val>
                                            <p:strVal val="ppt_y"/>
                                          </p:val>
                                        </p:tav>
                                      </p:tavLst>
                                    </p:anim>
                                    <p:set>
                                      <p:cBhvr>
                                        <p:cTn id="289" dur="1" fill="hold">
                                          <p:stCondLst>
                                            <p:cond delay="1999"/>
                                          </p:stCondLst>
                                        </p:cTn>
                                        <p:tgtEl>
                                          <p:spTgt spid="17"/>
                                        </p:tgtEl>
                                        <p:attrNameLst>
                                          <p:attrName>style.visibility</p:attrName>
                                        </p:attrNameLst>
                                      </p:cBhvr>
                                      <p:to>
                                        <p:strVal val="hidden"/>
                                      </p:to>
                                    </p:set>
                                  </p:childTnLst>
                                </p:cTn>
                              </p:par>
                              <p:par>
                                <p:cTn id="290" presetID="2" presetClass="exit" presetSubtype="2" fill="hold" nodeType="withEffect">
                                  <p:stCondLst>
                                    <p:cond delay="0"/>
                                  </p:stCondLst>
                                  <p:childTnLst>
                                    <p:anim calcmode="lin" valueType="num">
                                      <p:cBhvr additive="base">
                                        <p:cTn id="291" dur="2000"/>
                                        <p:tgtEl>
                                          <p:spTgt spid="18"/>
                                        </p:tgtEl>
                                        <p:attrNameLst>
                                          <p:attrName>ppt_x</p:attrName>
                                        </p:attrNameLst>
                                      </p:cBhvr>
                                      <p:tavLst>
                                        <p:tav tm="0">
                                          <p:val>
                                            <p:strVal val="ppt_x"/>
                                          </p:val>
                                        </p:tav>
                                        <p:tav tm="100000">
                                          <p:val>
                                            <p:strVal val="1+ppt_w/2"/>
                                          </p:val>
                                        </p:tav>
                                      </p:tavLst>
                                    </p:anim>
                                    <p:anim calcmode="lin" valueType="num">
                                      <p:cBhvr additive="base">
                                        <p:cTn id="292" dur="2000"/>
                                        <p:tgtEl>
                                          <p:spTgt spid="18"/>
                                        </p:tgtEl>
                                        <p:attrNameLst>
                                          <p:attrName>ppt_y</p:attrName>
                                        </p:attrNameLst>
                                      </p:cBhvr>
                                      <p:tavLst>
                                        <p:tav tm="0">
                                          <p:val>
                                            <p:strVal val="ppt_y"/>
                                          </p:val>
                                        </p:tav>
                                        <p:tav tm="100000">
                                          <p:val>
                                            <p:strVal val="ppt_y"/>
                                          </p:val>
                                        </p:tav>
                                      </p:tavLst>
                                    </p:anim>
                                    <p:set>
                                      <p:cBhvr>
                                        <p:cTn id="293" dur="1" fill="hold">
                                          <p:stCondLst>
                                            <p:cond delay="1999"/>
                                          </p:stCondLst>
                                        </p:cTn>
                                        <p:tgtEl>
                                          <p:spTgt spid="18"/>
                                        </p:tgtEl>
                                        <p:attrNameLst>
                                          <p:attrName>style.visibility</p:attrName>
                                        </p:attrNameLst>
                                      </p:cBhvr>
                                      <p:to>
                                        <p:strVal val="hidden"/>
                                      </p:to>
                                    </p:set>
                                  </p:childTnLst>
                                </p:cTn>
                              </p:par>
                              <p:par>
                                <p:cTn id="294" presetID="2" presetClass="exit" presetSubtype="6" fill="hold" nodeType="withEffect">
                                  <p:stCondLst>
                                    <p:cond delay="0"/>
                                  </p:stCondLst>
                                  <p:childTnLst>
                                    <p:anim calcmode="lin" valueType="num">
                                      <p:cBhvr additive="base">
                                        <p:cTn id="295" dur="2000"/>
                                        <p:tgtEl>
                                          <p:spTgt spid="6"/>
                                        </p:tgtEl>
                                        <p:attrNameLst>
                                          <p:attrName>ppt_x</p:attrName>
                                        </p:attrNameLst>
                                      </p:cBhvr>
                                      <p:tavLst>
                                        <p:tav tm="0">
                                          <p:val>
                                            <p:strVal val="ppt_x"/>
                                          </p:val>
                                        </p:tav>
                                        <p:tav tm="100000">
                                          <p:val>
                                            <p:strVal val="1+ppt_w/2"/>
                                          </p:val>
                                        </p:tav>
                                      </p:tavLst>
                                    </p:anim>
                                    <p:anim calcmode="lin" valueType="num">
                                      <p:cBhvr additive="base">
                                        <p:cTn id="296" dur="2000"/>
                                        <p:tgtEl>
                                          <p:spTgt spid="6"/>
                                        </p:tgtEl>
                                        <p:attrNameLst>
                                          <p:attrName>ppt_y</p:attrName>
                                        </p:attrNameLst>
                                      </p:cBhvr>
                                      <p:tavLst>
                                        <p:tav tm="0">
                                          <p:val>
                                            <p:strVal val="ppt_y"/>
                                          </p:val>
                                        </p:tav>
                                        <p:tav tm="100000">
                                          <p:val>
                                            <p:strVal val="1+ppt_h/2"/>
                                          </p:val>
                                        </p:tav>
                                      </p:tavLst>
                                    </p:anim>
                                    <p:set>
                                      <p:cBhvr>
                                        <p:cTn id="297" dur="1" fill="hold">
                                          <p:stCondLst>
                                            <p:cond delay="1999"/>
                                          </p:stCondLst>
                                        </p:cTn>
                                        <p:tgtEl>
                                          <p:spTgt spid="6"/>
                                        </p:tgtEl>
                                        <p:attrNameLst>
                                          <p:attrName>style.visibility</p:attrName>
                                        </p:attrNameLst>
                                      </p:cBhvr>
                                      <p:to>
                                        <p:strVal val="hidden"/>
                                      </p:to>
                                    </p:set>
                                  </p:childTnLst>
                                </p:cTn>
                              </p:par>
                              <p:par>
                                <p:cTn id="298" presetID="2" presetClass="exit" presetSubtype="6" fill="hold" nodeType="withEffect">
                                  <p:stCondLst>
                                    <p:cond delay="0"/>
                                  </p:stCondLst>
                                  <p:childTnLst>
                                    <p:anim calcmode="lin" valueType="num">
                                      <p:cBhvr additive="base">
                                        <p:cTn id="299" dur="2000"/>
                                        <p:tgtEl>
                                          <p:spTgt spid="7"/>
                                        </p:tgtEl>
                                        <p:attrNameLst>
                                          <p:attrName>ppt_x</p:attrName>
                                        </p:attrNameLst>
                                      </p:cBhvr>
                                      <p:tavLst>
                                        <p:tav tm="0">
                                          <p:val>
                                            <p:strVal val="ppt_x"/>
                                          </p:val>
                                        </p:tav>
                                        <p:tav tm="100000">
                                          <p:val>
                                            <p:strVal val="1+ppt_w/2"/>
                                          </p:val>
                                        </p:tav>
                                      </p:tavLst>
                                    </p:anim>
                                    <p:anim calcmode="lin" valueType="num">
                                      <p:cBhvr additive="base">
                                        <p:cTn id="300" dur="2000"/>
                                        <p:tgtEl>
                                          <p:spTgt spid="7"/>
                                        </p:tgtEl>
                                        <p:attrNameLst>
                                          <p:attrName>ppt_y</p:attrName>
                                        </p:attrNameLst>
                                      </p:cBhvr>
                                      <p:tavLst>
                                        <p:tav tm="0">
                                          <p:val>
                                            <p:strVal val="ppt_y"/>
                                          </p:val>
                                        </p:tav>
                                        <p:tav tm="100000">
                                          <p:val>
                                            <p:strVal val="1+ppt_h/2"/>
                                          </p:val>
                                        </p:tav>
                                      </p:tavLst>
                                    </p:anim>
                                    <p:set>
                                      <p:cBhvr>
                                        <p:cTn id="301" dur="1" fill="hold">
                                          <p:stCondLst>
                                            <p:cond delay="1999"/>
                                          </p:stCondLst>
                                        </p:cTn>
                                        <p:tgtEl>
                                          <p:spTgt spid="7"/>
                                        </p:tgtEl>
                                        <p:attrNameLst>
                                          <p:attrName>style.visibility</p:attrName>
                                        </p:attrNameLst>
                                      </p:cBhvr>
                                      <p:to>
                                        <p:strVal val="hidden"/>
                                      </p:to>
                                    </p:set>
                                  </p:childTnLst>
                                </p:cTn>
                              </p:par>
                              <p:par>
                                <p:cTn id="302" presetID="2" presetClass="exit" presetSubtype="6" fill="hold" nodeType="withEffect">
                                  <p:stCondLst>
                                    <p:cond delay="0"/>
                                  </p:stCondLst>
                                  <p:childTnLst>
                                    <p:anim calcmode="lin" valueType="num">
                                      <p:cBhvr additive="base">
                                        <p:cTn id="303" dur="2000"/>
                                        <p:tgtEl>
                                          <p:spTgt spid="27"/>
                                        </p:tgtEl>
                                        <p:attrNameLst>
                                          <p:attrName>ppt_x</p:attrName>
                                        </p:attrNameLst>
                                      </p:cBhvr>
                                      <p:tavLst>
                                        <p:tav tm="0">
                                          <p:val>
                                            <p:strVal val="ppt_x"/>
                                          </p:val>
                                        </p:tav>
                                        <p:tav tm="100000">
                                          <p:val>
                                            <p:strVal val="1+ppt_w/2"/>
                                          </p:val>
                                        </p:tav>
                                      </p:tavLst>
                                    </p:anim>
                                    <p:anim calcmode="lin" valueType="num">
                                      <p:cBhvr additive="base">
                                        <p:cTn id="304" dur="2000"/>
                                        <p:tgtEl>
                                          <p:spTgt spid="27"/>
                                        </p:tgtEl>
                                        <p:attrNameLst>
                                          <p:attrName>ppt_y</p:attrName>
                                        </p:attrNameLst>
                                      </p:cBhvr>
                                      <p:tavLst>
                                        <p:tav tm="0">
                                          <p:val>
                                            <p:strVal val="ppt_y"/>
                                          </p:val>
                                        </p:tav>
                                        <p:tav tm="100000">
                                          <p:val>
                                            <p:strVal val="1+ppt_h/2"/>
                                          </p:val>
                                        </p:tav>
                                      </p:tavLst>
                                    </p:anim>
                                    <p:set>
                                      <p:cBhvr>
                                        <p:cTn id="305" dur="1" fill="hold">
                                          <p:stCondLst>
                                            <p:cond delay="1999"/>
                                          </p:stCondLst>
                                        </p:cTn>
                                        <p:tgtEl>
                                          <p:spTgt spid="27"/>
                                        </p:tgtEl>
                                        <p:attrNameLst>
                                          <p:attrName>style.visibility</p:attrName>
                                        </p:attrNameLst>
                                      </p:cBhvr>
                                      <p:to>
                                        <p:strVal val="hidden"/>
                                      </p:to>
                                    </p:set>
                                  </p:childTnLst>
                                </p:cTn>
                              </p:par>
                              <p:par>
                                <p:cTn id="306" presetID="2" presetClass="exit" presetSubtype="6" fill="hold" nodeType="withEffect">
                                  <p:stCondLst>
                                    <p:cond delay="0"/>
                                  </p:stCondLst>
                                  <p:childTnLst>
                                    <p:anim calcmode="lin" valueType="num">
                                      <p:cBhvr additive="base">
                                        <p:cTn id="307" dur="2000"/>
                                        <p:tgtEl>
                                          <p:spTgt spid="28"/>
                                        </p:tgtEl>
                                        <p:attrNameLst>
                                          <p:attrName>ppt_x</p:attrName>
                                        </p:attrNameLst>
                                      </p:cBhvr>
                                      <p:tavLst>
                                        <p:tav tm="0">
                                          <p:val>
                                            <p:strVal val="ppt_x"/>
                                          </p:val>
                                        </p:tav>
                                        <p:tav tm="100000">
                                          <p:val>
                                            <p:strVal val="1+ppt_w/2"/>
                                          </p:val>
                                        </p:tav>
                                      </p:tavLst>
                                    </p:anim>
                                    <p:anim calcmode="lin" valueType="num">
                                      <p:cBhvr additive="base">
                                        <p:cTn id="308" dur="2000"/>
                                        <p:tgtEl>
                                          <p:spTgt spid="28"/>
                                        </p:tgtEl>
                                        <p:attrNameLst>
                                          <p:attrName>ppt_y</p:attrName>
                                        </p:attrNameLst>
                                      </p:cBhvr>
                                      <p:tavLst>
                                        <p:tav tm="0">
                                          <p:val>
                                            <p:strVal val="ppt_y"/>
                                          </p:val>
                                        </p:tav>
                                        <p:tav tm="100000">
                                          <p:val>
                                            <p:strVal val="1+ppt_h/2"/>
                                          </p:val>
                                        </p:tav>
                                      </p:tavLst>
                                    </p:anim>
                                    <p:set>
                                      <p:cBhvr>
                                        <p:cTn id="309" dur="1" fill="hold">
                                          <p:stCondLst>
                                            <p:cond delay="1999"/>
                                          </p:stCondLst>
                                        </p:cTn>
                                        <p:tgtEl>
                                          <p:spTgt spid="28"/>
                                        </p:tgtEl>
                                        <p:attrNameLst>
                                          <p:attrName>style.visibility</p:attrName>
                                        </p:attrNameLst>
                                      </p:cBhvr>
                                      <p:to>
                                        <p:strVal val="hidden"/>
                                      </p:to>
                                    </p:set>
                                  </p:childTnLst>
                                </p:cTn>
                              </p:par>
                              <p:par>
                                <p:cTn id="310" presetID="2" presetClass="exit" presetSubtype="6" fill="hold" nodeType="withEffect">
                                  <p:stCondLst>
                                    <p:cond delay="0"/>
                                  </p:stCondLst>
                                  <p:childTnLst>
                                    <p:anim calcmode="lin" valueType="num">
                                      <p:cBhvr additive="base">
                                        <p:cTn id="311" dur="2000"/>
                                        <p:tgtEl>
                                          <p:spTgt spid="29"/>
                                        </p:tgtEl>
                                        <p:attrNameLst>
                                          <p:attrName>ppt_x</p:attrName>
                                        </p:attrNameLst>
                                      </p:cBhvr>
                                      <p:tavLst>
                                        <p:tav tm="0">
                                          <p:val>
                                            <p:strVal val="ppt_x"/>
                                          </p:val>
                                        </p:tav>
                                        <p:tav tm="100000">
                                          <p:val>
                                            <p:strVal val="1+ppt_w/2"/>
                                          </p:val>
                                        </p:tav>
                                      </p:tavLst>
                                    </p:anim>
                                    <p:anim calcmode="lin" valueType="num">
                                      <p:cBhvr additive="base">
                                        <p:cTn id="312" dur="2000"/>
                                        <p:tgtEl>
                                          <p:spTgt spid="29"/>
                                        </p:tgtEl>
                                        <p:attrNameLst>
                                          <p:attrName>ppt_y</p:attrName>
                                        </p:attrNameLst>
                                      </p:cBhvr>
                                      <p:tavLst>
                                        <p:tav tm="0">
                                          <p:val>
                                            <p:strVal val="ppt_y"/>
                                          </p:val>
                                        </p:tav>
                                        <p:tav tm="100000">
                                          <p:val>
                                            <p:strVal val="1+ppt_h/2"/>
                                          </p:val>
                                        </p:tav>
                                      </p:tavLst>
                                    </p:anim>
                                    <p:set>
                                      <p:cBhvr>
                                        <p:cTn id="313" dur="1" fill="hold">
                                          <p:stCondLst>
                                            <p:cond delay="1999"/>
                                          </p:stCondLst>
                                        </p:cTn>
                                        <p:tgtEl>
                                          <p:spTgt spid="29"/>
                                        </p:tgtEl>
                                        <p:attrNameLst>
                                          <p:attrName>style.visibility</p:attrName>
                                        </p:attrNameLst>
                                      </p:cBhvr>
                                      <p:to>
                                        <p:strVal val="hidden"/>
                                      </p:to>
                                    </p:set>
                                  </p:childTnLst>
                                </p:cTn>
                              </p:par>
                              <p:par>
                                <p:cTn id="314" presetID="2" presetClass="exit" presetSubtype="6" fill="hold" nodeType="withEffect">
                                  <p:stCondLst>
                                    <p:cond delay="0"/>
                                  </p:stCondLst>
                                  <p:childTnLst>
                                    <p:anim calcmode="lin" valueType="num">
                                      <p:cBhvr additive="base">
                                        <p:cTn id="315" dur="2000"/>
                                        <p:tgtEl>
                                          <p:spTgt spid="31"/>
                                        </p:tgtEl>
                                        <p:attrNameLst>
                                          <p:attrName>ppt_x</p:attrName>
                                        </p:attrNameLst>
                                      </p:cBhvr>
                                      <p:tavLst>
                                        <p:tav tm="0">
                                          <p:val>
                                            <p:strVal val="ppt_x"/>
                                          </p:val>
                                        </p:tav>
                                        <p:tav tm="100000">
                                          <p:val>
                                            <p:strVal val="1+ppt_w/2"/>
                                          </p:val>
                                        </p:tav>
                                      </p:tavLst>
                                    </p:anim>
                                    <p:anim calcmode="lin" valueType="num">
                                      <p:cBhvr additive="base">
                                        <p:cTn id="316" dur="2000"/>
                                        <p:tgtEl>
                                          <p:spTgt spid="31"/>
                                        </p:tgtEl>
                                        <p:attrNameLst>
                                          <p:attrName>ppt_y</p:attrName>
                                        </p:attrNameLst>
                                      </p:cBhvr>
                                      <p:tavLst>
                                        <p:tav tm="0">
                                          <p:val>
                                            <p:strVal val="ppt_y"/>
                                          </p:val>
                                        </p:tav>
                                        <p:tav tm="100000">
                                          <p:val>
                                            <p:strVal val="1+ppt_h/2"/>
                                          </p:val>
                                        </p:tav>
                                      </p:tavLst>
                                    </p:anim>
                                    <p:set>
                                      <p:cBhvr>
                                        <p:cTn id="317" dur="1" fill="hold">
                                          <p:stCondLst>
                                            <p:cond delay="1999"/>
                                          </p:stCondLst>
                                        </p:cTn>
                                        <p:tgtEl>
                                          <p:spTgt spid="31"/>
                                        </p:tgtEl>
                                        <p:attrNameLst>
                                          <p:attrName>style.visibility</p:attrName>
                                        </p:attrNameLst>
                                      </p:cBhvr>
                                      <p:to>
                                        <p:strVal val="hidden"/>
                                      </p:to>
                                    </p:set>
                                  </p:childTnLst>
                                </p:cTn>
                              </p:par>
                              <p:par>
                                <p:cTn id="318" presetID="2" presetClass="exit" presetSubtype="6" fill="hold" nodeType="withEffect">
                                  <p:stCondLst>
                                    <p:cond delay="0"/>
                                  </p:stCondLst>
                                  <p:childTnLst>
                                    <p:anim calcmode="lin" valueType="num">
                                      <p:cBhvr additive="base">
                                        <p:cTn id="319" dur="2000"/>
                                        <p:tgtEl>
                                          <p:spTgt spid="32"/>
                                        </p:tgtEl>
                                        <p:attrNameLst>
                                          <p:attrName>ppt_x</p:attrName>
                                        </p:attrNameLst>
                                      </p:cBhvr>
                                      <p:tavLst>
                                        <p:tav tm="0">
                                          <p:val>
                                            <p:strVal val="ppt_x"/>
                                          </p:val>
                                        </p:tav>
                                        <p:tav tm="100000">
                                          <p:val>
                                            <p:strVal val="1+ppt_w/2"/>
                                          </p:val>
                                        </p:tav>
                                      </p:tavLst>
                                    </p:anim>
                                    <p:anim calcmode="lin" valueType="num">
                                      <p:cBhvr additive="base">
                                        <p:cTn id="320" dur="2000"/>
                                        <p:tgtEl>
                                          <p:spTgt spid="32"/>
                                        </p:tgtEl>
                                        <p:attrNameLst>
                                          <p:attrName>ppt_y</p:attrName>
                                        </p:attrNameLst>
                                      </p:cBhvr>
                                      <p:tavLst>
                                        <p:tav tm="0">
                                          <p:val>
                                            <p:strVal val="ppt_y"/>
                                          </p:val>
                                        </p:tav>
                                        <p:tav tm="100000">
                                          <p:val>
                                            <p:strVal val="1+ppt_h/2"/>
                                          </p:val>
                                        </p:tav>
                                      </p:tavLst>
                                    </p:anim>
                                    <p:set>
                                      <p:cBhvr>
                                        <p:cTn id="321" dur="1" fill="hold">
                                          <p:stCondLst>
                                            <p:cond delay="1999"/>
                                          </p:stCondLst>
                                        </p:cTn>
                                        <p:tgtEl>
                                          <p:spTgt spid="32"/>
                                        </p:tgtEl>
                                        <p:attrNameLst>
                                          <p:attrName>style.visibility</p:attrName>
                                        </p:attrNameLst>
                                      </p:cBhvr>
                                      <p:to>
                                        <p:strVal val="hidden"/>
                                      </p:to>
                                    </p:set>
                                  </p:childTnLst>
                                </p:cTn>
                              </p:par>
                              <p:par>
                                <p:cTn id="322" presetID="2" presetClass="exit" presetSubtype="6" fill="hold" nodeType="withEffect">
                                  <p:stCondLst>
                                    <p:cond delay="0"/>
                                  </p:stCondLst>
                                  <p:childTnLst>
                                    <p:anim calcmode="lin" valueType="num">
                                      <p:cBhvr additive="base">
                                        <p:cTn id="323" dur="2000"/>
                                        <p:tgtEl>
                                          <p:spTgt spid="33"/>
                                        </p:tgtEl>
                                        <p:attrNameLst>
                                          <p:attrName>ppt_x</p:attrName>
                                        </p:attrNameLst>
                                      </p:cBhvr>
                                      <p:tavLst>
                                        <p:tav tm="0">
                                          <p:val>
                                            <p:strVal val="ppt_x"/>
                                          </p:val>
                                        </p:tav>
                                        <p:tav tm="100000">
                                          <p:val>
                                            <p:strVal val="1+ppt_w/2"/>
                                          </p:val>
                                        </p:tav>
                                      </p:tavLst>
                                    </p:anim>
                                    <p:anim calcmode="lin" valueType="num">
                                      <p:cBhvr additive="base">
                                        <p:cTn id="324" dur="2000"/>
                                        <p:tgtEl>
                                          <p:spTgt spid="33"/>
                                        </p:tgtEl>
                                        <p:attrNameLst>
                                          <p:attrName>ppt_y</p:attrName>
                                        </p:attrNameLst>
                                      </p:cBhvr>
                                      <p:tavLst>
                                        <p:tav tm="0">
                                          <p:val>
                                            <p:strVal val="ppt_y"/>
                                          </p:val>
                                        </p:tav>
                                        <p:tav tm="100000">
                                          <p:val>
                                            <p:strVal val="1+ppt_h/2"/>
                                          </p:val>
                                        </p:tav>
                                      </p:tavLst>
                                    </p:anim>
                                    <p:set>
                                      <p:cBhvr>
                                        <p:cTn id="325" dur="1" fill="hold">
                                          <p:stCondLst>
                                            <p:cond delay="1999"/>
                                          </p:stCondLst>
                                        </p:cTn>
                                        <p:tgtEl>
                                          <p:spTgt spid="33"/>
                                        </p:tgtEl>
                                        <p:attrNameLst>
                                          <p:attrName>style.visibility</p:attrName>
                                        </p:attrNameLst>
                                      </p:cBhvr>
                                      <p:to>
                                        <p:strVal val="hidden"/>
                                      </p:to>
                                    </p:set>
                                  </p:childTnLst>
                                </p:cTn>
                              </p:par>
                              <p:par>
                                <p:cTn id="326" presetID="2" presetClass="exit" presetSubtype="6" fill="hold" nodeType="withEffect">
                                  <p:stCondLst>
                                    <p:cond delay="0"/>
                                  </p:stCondLst>
                                  <p:childTnLst>
                                    <p:anim calcmode="lin" valueType="num">
                                      <p:cBhvr additive="base">
                                        <p:cTn id="327" dur="2000"/>
                                        <p:tgtEl>
                                          <p:spTgt spid="34"/>
                                        </p:tgtEl>
                                        <p:attrNameLst>
                                          <p:attrName>ppt_x</p:attrName>
                                        </p:attrNameLst>
                                      </p:cBhvr>
                                      <p:tavLst>
                                        <p:tav tm="0">
                                          <p:val>
                                            <p:strVal val="ppt_x"/>
                                          </p:val>
                                        </p:tav>
                                        <p:tav tm="100000">
                                          <p:val>
                                            <p:strVal val="1+ppt_w/2"/>
                                          </p:val>
                                        </p:tav>
                                      </p:tavLst>
                                    </p:anim>
                                    <p:anim calcmode="lin" valueType="num">
                                      <p:cBhvr additive="base">
                                        <p:cTn id="328" dur="2000"/>
                                        <p:tgtEl>
                                          <p:spTgt spid="34"/>
                                        </p:tgtEl>
                                        <p:attrNameLst>
                                          <p:attrName>ppt_y</p:attrName>
                                        </p:attrNameLst>
                                      </p:cBhvr>
                                      <p:tavLst>
                                        <p:tav tm="0">
                                          <p:val>
                                            <p:strVal val="ppt_y"/>
                                          </p:val>
                                        </p:tav>
                                        <p:tav tm="100000">
                                          <p:val>
                                            <p:strVal val="1+ppt_h/2"/>
                                          </p:val>
                                        </p:tav>
                                      </p:tavLst>
                                    </p:anim>
                                    <p:set>
                                      <p:cBhvr>
                                        <p:cTn id="329" dur="1" fill="hold">
                                          <p:stCondLst>
                                            <p:cond delay="1999"/>
                                          </p:stCondLst>
                                        </p:cTn>
                                        <p:tgtEl>
                                          <p:spTgt spid="34"/>
                                        </p:tgtEl>
                                        <p:attrNameLst>
                                          <p:attrName>style.visibility</p:attrName>
                                        </p:attrNameLst>
                                      </p:cBhvr>
                                      <p:to>
                                        <p:strVal val="hidden"/>
                                      </p:to>
                                    </p:set>
                                  </p:childTnLst>
                                </p:cTn>
                              </p:par>
                              <p:par>
                                <p:cTn id="330" presetID="2" presetClass="exit" presetSubtype="6" fill="hold" nodeType="withEffect">
                                  <p:stCondLst>
                                    <p:cond delay="0"/>
                                  </p:stCondLst>
                                  <p:childTnLst>
                                    <p:anim calcmode="lin" valueType="num">
                                      <p:cBhvr additive="base">
                                        <p:cTn id="331" dur="2000"/>
                                        <p:tgtEl>
                                          <p:spTgt spid="35"/>
                                        </p:tgtEl>
                                        <p:attrNameLst>
                                          <p:attrName>ppt_x</p:attrName>
                                        </p:attrNameLst>
                                      </p:cBhvr>
                                      <p:tavLst>
                                        <p:tav tm="0">
                                          <p:val>
                                            <p:strVal val="ppt_x"/>
                                          </p:val>
                                        </p:tav>
                                        <p:tav tm="100000">
                                          <p:val>
                                            <p:strVal val="1+ppt_w/2"/>
                                          </p:val>
                                        </p:tav>
                                      </p:tavLst>
                                    </p:anim>
                                    <p:anim calcmode="lin" valueType="num">
                                      <p:cBhvr additive="base">
                                        <p:cTn id="332" dur="2000"/>
                                        <p:tgtEl>
                                          <p:spTgt spid="35"/>
                                        </p:tgtEl>
                                        <p:attrNameLst>
                                          <p:attrName>ppt_y</p:attrName>
                                        </p:attrNameLst>
                                      </p:cBhvr>
                                      <p:tavLst>
                                        <p:tav tm="0">
                                          <p:val>
                                            <p:strVal val="ppt_y"/>
                                          </p:val>
                                        </p:tav>
                                        <p:tav tm="100000">
                                          <p:val>
                                            <p:strVal val="1+ppt_h/2"/>
                                          </p:val>
                                        </p:tav>
                                      </p:tavLst>
                                    </p:anim>
                                    <p:set>
                                      <p:cBhvr>
                                        <p:cTn id="333" dur="1" fill="hold">
                                          <p:stCondLst>
                                            <p:cond delay="1999"/>
                                          </p:stCondLst>
                                        </p:cTn>
                                        <p:tgtEl>
                                          <p:spTgt spid="35"/>
                                        </p:tgtEl>
                                        <p:attrNameLst>
                                          <p:attrName>style.visibility</p:attrName>
                                        </p:attrNameLst>
                                      </p:cBhvr>
                                      <p:to>
                                        <p:strVal val="hidden"/>
                                      </p:to>
                                    </p:set>
                                  </p:childTnLst>
                                </p:cTn>
                              </p:par>
                              <p:par>
                                <p:cTn id="334" presetID="2" presetClass="exit" presetSubtype="6" fill="hold" nodeType="withEffect">
                                  <p:stCondLst>
                                    <p:cond delay="0"/>
                                  </p:stCondLst>
                                  <p:childTnLst>
                                    <p:anim calcmode="lin" valueType="num">
                                      <p:cBhvr additive="base">
                                        <p:cTn id="335" dur="2000"/>
                                        <p:tgtEl>
                                          <p:spTgt spid="36"/>
                                        </p:tgtEl>
                                        <p:attrNameLst>
                                          <p:attrName>ppt_x</p:attrName>
                                        </p:attrNameLst>
                                      </p:cBhvr>
                                      <p:tavLst>
                                        <p:tav tm="0">
                                          <p:val>
                                            <p:strVal val="ppt_x"/>
                                          </p:val>
                                        </p:tav>
                                        <p:tav tm="100000">
                                          <p:val>
                                            <p:strVal val="1+ppt_w/2"/>
                                          </p:val>
                                        </p:tav>
                                      </p:tavLst>
                                    </p:anim>
                                    <p:anim calcmode="lin" valueType="num">
                                      <p:cBhvr additive="base">
                                        <p:cTn id="336" dur="2000"/>
                                        <p:tgtEl>
                                          <p:spTgt spid="36"/>
                                        </p:tgtEl>
                                        <p:attrNameLst>
                                          <p:attrName>ppt_y</p:attrName>
                                        </p:attrNameLst>
                                      </p:cBhvr>
                                      <p:tavLst>
                                        <p:tav tm="0">
                                          <p:val>
                                            <p:strVal val="ppt_y"/>
                                          </p:val>
                                        </p:tav>
                                        <p:tav tm="100000">
                                          <p:val>
                                            <p:strVal val="1+ppt_h/2"/>
                                          </p:val>
                                        </p:tav>
                                      </p:tavLst>
                                    </p:anim>
                                    <p:set>
                                      <p:cBhvr>
                                        <p:cTn id="337" dur="1" fill="hold">
                                          <p:stCondLst>
                                            <p:cond delay="1999"/>
                                          </p:stCondLst>
                                        </p:cTn>
                                        <p:tgtEl>
                                          <p:spTgt spid="36"/>
                                        </p:tgtEl>
                                        <p:attrNameLst>
                                          <p:attrName>style.visibility</p:attrName>
                                        </p:attrNameLst>
                                      </p:cBhvr>
                                      <p:to>
                                        <p:strVal val="hidden"/>
                                      </p:to>
                                    </p:set>
                                  </p:childTnLst>
                                </p:cTn>
                              </p:par>
                              <p:par>
                                <p:cTn id="338" presetID="8" presetClass="emph" presetSubtype="0" autoRev="1" fill="hold" nodeType="withEffect">
                                  <p:stCondLst>
                                    <p:cond delay="0"/>
                                  </p:stCondLst>
                                  <p:childTnLst>
                                    <p:animRot by="-21600000">
                                      <p:cBhvr>
                                        <p:cTn id="339" dur="2000" fill="hold"/>
                                        <p:tgtEl>
                                          <p:spTgt spid="4"/>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5"/>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8"/>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9"/>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0"/>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1"/>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2"/>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13"/>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14"/>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15"/>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16"/>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17"/>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18"/>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19"/>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20"/>
                                        </p:tgtEl>
                                        <p:attrNameLst>
                                          <p:attrName>r</p:attrName>
                                        </p:attrNameLst>
                                      </p:cBhvr>
                                    </p:animRot>
                                  </p:childTnLst>
                                </p:cTn>
                              </p:par>
                              <p:par>
                                <p:cTn id="368" presetID="8" presetClass="emph" presetSubtype="0" autoRev="1" fill="hold" nodeType="withEffect">
                                  <p:stCondLst>
                                    <p:cond delay="0"/>
                                  </p:stCondLst>
                                  <p:childTnLst>
                                    <p:animRot by="-21600000">
                                      <p:cBhvr>
                                        <p:cTn id="369" dur="2000" fill="hold"/>
                                        <p:tgtEl>
                                          <p:spTgt spid="21"/>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22"/>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23"/>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24"/>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25"/>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26"/>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30"/>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6"/>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7"/>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7"/>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8"/>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29"/>
                                        </p:tgtEl>
                                        <p:attrNameLst>
                                          <p:attrName>r</p:attrName>
                                        </p:attrNameLst>
                                      </p:cBhvr>
                                    </p:animRot>
                                  </p:childTnLst>
                                </p:cTn>
                              </p:par>
                              <p:par>
                                <p:cTn id="392" presetID="8" presetClass="emph" presetSubtype="0" autoRev="1" fill="hold" nodeType="withEffect">
                                  <p:stCondLst>
                                    <p:cond delay="0"/>
                                  </p:stCondLst>
                                  <p:childTnLst>
                                    <p:animRot by="-21600000">
                                      <p:cBhvr>
                                        <p:cTn id="393" dur="2000" fill="hold"/>
                                        <p:tgtEl>
                                          <p:spTgt spid="31"/>
                                        </p:tgtEl>
                                        <p:attrNameLst>
                                          <p:attrName>r</p:attrName>
                                        </p:attrNameLst>
                                      </p:cBhvr>
                                    </p:animRot>
                                  </p:childTnLst>
                                </p:cTn>
                              </p:par>
                              <p:par>
                                <p:cTn id="394" presetID="8" presetClass="emph" presetSubtype="0" autoRev="1" fill="hold" nodeType="withEffect">
                                  <p:stCondLst>
                                    <p:cond delay="0"/>
                                  </p:stCondLst>
                                  <p:childTnLst>
                                    <p:animRot by="-21600000">
                                      <p:cBhvr>
                                        <p:cTn id="395" dur="2000" fill="hold"/>
                                        <p:tgtEl>
                                          <p:spTgt spid="32"/>
                                        </p:tgtEl>
                                        <p:attrNameLst>
                                          <p:attrName>r</p:attrName>
                                        </p:attrNameLst>
                                      </p:cBhvr>
                                    </p:animRot>
                                  </p:childTnLst>
                                </p:cTn>
                              </p:par>
                              <p:par>
                                <p:cTn id="396" presetID="8" presetClass="emph" presetSubtype="0" autoRev="1" fill="hold" nodeType="withEffect">
                                  <p:stCondLst>
                                    <p:cond delay="0"/>
                                  </p:stCondLst>
                                  <p:childTnLst>
                                    <p:animRot by="-21600000">
                                      <p:cBhvr>
                                        <p:cTn id="397" dur="2000" fill="hold"/>
                                        <p:tgtEl>
                                          <p:spTgt spid="33"/>
                                        </p:tgtEl>
                                        <p:attrNameLst>
                                          <p:attrName>r</p:attrName>
                                        </p:attrNameLst>
                                      </p:cBhvr>
                                    </p:animRot>
                                  </p:childTnLst>
                                </p:cTn>
                              </p:par>
                              <p:par>
                                <p:cTn id="398" presetID="8" presetClass="emph" presetSubtype="0" autoRev="1" fill="hold" nodeType="withEffect">
                                  <p:stCondLst>
                                    <p:cond delay="0"/>
                                  </p:stCondLst>
                                  <p:childTnLst>
                                    <p:animRot by="-21600000">
                                      <p:cBhvr>
                                        <p:cTn id="399" dur="2000" fill="hold"/>
                                        <p:tgtEl>
                                          <p:spTgt spid="34"/>
                                        </p:tgtEl>
                                        <p:attrNameLst>
                                          <p:attrName>r</p:attrName>
                                        </p:attrNameLst>
                                      </p:cBhvr>
                                    </p:animRot>
                                  </p:childTnLst>
                                </p:cTn>
                              </p:par>
                              <p:par>
                                <p:cTn id="400" presetID="8" presetClass="emph" presetSubtype="0" autoRev="1" fill="hold" nodeType="withEffect">
                                  <p:stCondLst>
                                    <p:cond delay="0"/>
                                  </p:stCondLst>
                                  <p:childTnLst>
                                    <p:animRot by="-21600000">
                                      <p:cBhvr>
                                        <p:cTn id="401" dur="2000" fill="hold"/>
                                        <p:tgtEl>
                                          <p:spTgt spid="35"/>
                                        </p:tgtEl>
                                        <p:attrNameLst>
                                          <p:attrName>r</p:attrName>
                                        </p:attrNameLst>
                                      </p:cBhvr>
                                    </p:animRot>
                                  </p:childTnLst>
                                </p:cTn>
                              </p:par>
                              <p:par>
                                <p:cTn id="402" presetID="8" presetClass="emph" presetSubtype="0" autoRev="1" fill="hold" nodeType="withEffect">
                                  <p:stCondLst>
                                    <p:cond delay="0"/>
                                  </p:stCondLst>
                                  <p:childTnLst>
                                    <p:animRot by="-21600000">
                                      <p:cBhvr>
                                        <p:cTn id="403" dur="2000" fill="hold"/>
                                        <p:tgtEl>
                                          <p:spTgt spid="36"/>
                                        </p:tgtEl>
                                        <p:attrNameLst>
                                          <p:attrName>r</p:attrName>
                                        </p:attrNameLst>
                                      </p:cBhvr>
                                    </p:animRot>
                                  </p:childTnLst>
                                </p:cTn>
                              </p:par>
                              <p:par>
                                <p:cTn id="404" presetID="17" presetClass="entr" presetSubtype="8" fill="hold" nodeType="withEffect">
                                  <p:stCondLst>
                                    <p:cond delay="0"/>
                                  </p:stCondLst>
                                  <p:childTnLst>
                                    <p:set>
                                      <p:cBhvr>
                                        <p:cTn id="405" dur="1" fill="hold">
                                          <p:stCondLst>
                                            <p:cond delay="0"/>
                                          </p:stCondLst>
                                        </p:cTn>
                                        <p:tgtEl>
                                          <p:spTgt spid="2"/>
                                        </p:tgtEl>
                                        <p:attrNameLst>
                                          <p:attrName>style.visibility</p:attrName>
                                        </p:attrNameLst>
                                      </p:cBhvr>
                                      <p:to>
                                        <p:strVal val="visible"/>
                                      </p:to>
                                    </p:set>
                                    <p:anim calcmode="lin" valueType="num">
                                      <p:cBhvr>
                                        <p:cTn id="406" dur="2000" fill="hold"/>
                                        <p:tgtEl>
                                          <p:spTgt spid="2"/>
                                        </p:tgtEl>
                                        <p:attrNameLst>
                                          <p:attrName>ppt_x</p:attrName>
                                        </p:attrNameLst>
                                      </p:cBhvr>
                                      <p:tavLst>
                                        <p:tav tm="0">
                                          <p:val>
                                            <p:strVal val="#ppt_x-#ppt_w/2"/>
                                          </p:val>
                                        </p:tav>
                                        <p:tav tm="100000">
                                          <p:val>
                                            <p:strVal val="#ppt_x"/>
                                          </p:val>
                                        </p:tav>
                                      </p:tavLst>
                                    </p:anim>
                                    <p:anim calcmode="lin" valueType="num">
                                      <p:cBhvr>
                                        <p:cTn id="407" dur="2000" fill="hold"/>
                                        <p:tgtEl>
                                          <p:spTgt spid="2"/>
                                        </p:tgtEl>
                                        <p:attrNameLst>
                                          <p:attrName>ppt_y</p:attrName>
                                        </p:attrNameLst>
                                      </p:cBhvr>
                                      <p:tavLst>
                                        <p:tav tm="0">
                                          <p:val>
                                            <p:strVal val="#ppt_y"/>
                                          </p:val>
                                        </p:tav>
                                        <p:tav tm="100000">
                                          <p:val>
                                            <p:strVal val="#ppt_y"/>
                                          </p:val>
                                        </p:tav>
                                      </p:tavLst>
                                    </p:anim>
                                    <p:anim calcmode="lin" valueType="num">
                                      <p:cBhvr>
                                        <p:cTn id="408" dur="2000" fill="hold"/>
                                        <p:tgtEl>
                                          <p:spTgt spid="2"/>
                                        </p:tgtEl>
                                        <p:attrNameLst>
                                          <p:attrName>ppt_w</p:attrName>
                                        </p:attrNameLst>
                                      </p:cBhvr>
                                      <p:tavLst>
                                        <p:tav tm="0">
                                          <p:val>
                                            <p:fltVal val="0"/>
                                          </p:val>
                                        </p:tav>
                                        <p:tav tm="100000">
                                          <p:val>
                                            <p:strVal val="#ppt_w"/>
                                          </p:val>
                                        </p:tav>
                                      </p:tavLst>
                                    </p:anim>
                                    <p:anim calcmode="lin" valueType="num">
                                      <p:cBhvr>
                                        <p:cTn id="40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966FF">
                <a:shade val="67500"/>
                <a:satMod val="115000"/>
              </a:srgbClr>
            </a:gs>
            <a:gs pos="100000">
              <a:srgbClr val="9966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fiolek-wonn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34.png"/>
          <p:cNvPicPr>
            <a:picLocks noChangeAspect="1"/>
          </p:cNvPicPr>
          <p:nvPr/>
        </p:nvPicPr>
        <p:blipFill>
          <a:blip r:embed="rId3" cstate="print">
            <a:lum bright="-30000" contrast="40000"/>
          </a:blip>
          <a:stretch>
            <a:fillRect/>
          </a:stretch>
        </p:blipFill>
        <p:spPr>
          <a:xfrm flipH="1" flipV="1">
            <a:off x="0" y="0"/>
            <a:ext cx="984568" cy="956877"/>
          </a:xfrm>
          <a:prstGeom prst="rect">
            <a:avLst/>
          </a:prstGeom>
          <a:effectLst/>
        </p:spPr>
      </p:pic>
      <p:pic>
        <p:nvPicPr>
          <p:cNvPr id="6" name="5 Imagen" descr="34.png"/>
          <p:cNvPicPr>
            <a:picLocks noChangeAspect="1"/>
          </p:cNvPicPr>
          <p:nvPr/>
        </p:nvPicPr>
        <p:blipFill>
          <a:blip r:embed="rId4" cstate="print">
            <a:lum bright="-30000" contrast="40000"/>
          </a:blip>
          <a:stretch>
            <a:fillRect/>
          </a:stretch>
        </p:blipFill>
        <p:spPr>
          <a:xfrm rot="16200000" flipH="1" flipV="1">
            <a:off x="55150" y="4102247"/>
            <a:ext cx="984568" cy="1052176"/>
          </a:xfrm>
          <a:prstGeom prst="rect">
            <a:avLst/>
          </a:prstGeom>
          <a:effectLst/>
        </p:spPr>
      </p:pic>
      <p:pic>
        <p:nvPicPr>
          <p:cNvPr id="7" name="6 Imagen" descr="34.png"/>
          <p:cNvPicPr>
            <a:picLocks noChangeAspect="1"/>
          </p:cNvPicPr>
          <p:nvPr/>
        </p:nvPicPr>
        <p:blipFill>
          <a:blip r:embed="rId4" cstate="print">
            <a:lum bright="-30000" contrast="40000"/>
          </a:blip>
          <a:stretch>
            <a:fillRect/>
          </a:stretch>
        </p:blipFill>
        <p:spPr>
          <a:xfrm rot="5667052" flipH="1" flipV="1">
            <a:off x="8089011" y="5537"/>
            <a:ext cx="984568" cy="1052176"/>
          </a:xfrm>
          <a:prstGeom prst="rect">
            <a:avLst/>
          </a:prstGeom>
          <a:effectLst/>
        </p:spPr>
      </p:pic>
      <p:pic>
        <p:nvPicPr>
          <p:cNvPr id="8" name="7 Imagen" descr="34.png"/>
          <p:cNvPicPr>
            <a:picLocks noChangeAspect="1"/>
          </p:cNvPicPr>
          <p:nvPr/>
        </p:nvPicPr>
        <p:blipFill>
          <a:blip r:embed="rId4" cstate="print">
            <a:lum bright="-30000" contrast="40000"/>
          </a:blip>
          <a:stretch>
            <a:fillRect/>
          </a:stretch>
        </p:blipFill>
        <p:spPr>
          <a:xfrm rot="10800000" flipH="1" flipV="1">
            <a:off x="8159432" y="4091324"/>
            <a:ext cx="984568" cy="1052176"/>
          </a:xfrm>
          <a:prstGeom prst="rect">
            <a:avLst/>
          </a:prstGeom>
          <a:effectLst/>
        </p:spPr>
      </p:pic>
      <p:pic>
        <p:nvPicPr>
          <p:cNvPr id="9" name="8 Imagen" descr="34.png"/>
          <p:cNvPicPr>
            <a:picLocks noChangeAspect="1"/>
          </p:cNvPicPr>
          <p:nvPr/>
        </p:nvPicPr>
        <p:blipFill>
          <a:blip r:embed="rId3" cstate="print"/>
          <a:stretch>
            <a:fillRect/>
          </a:stretch>
        </p:blipFill>
        <p:spPr>
          <a:xfrm flipH="1" flipV="1">
            <a:off x="214282" y="214296"/>
            <a:ext cx="984568" cy="956877"/>
          </a:xfrm>
          <a:prstGeom prst="rect">
            <a:avLst/>
          </a:prstGeom>
          <a:effectLst/>
        </p:spPr>
      </p:pic>
      <p:pic>
        <p:nvPicPr>
          <p:cNvPr id="10" name="9 Imagen" descr="34.png"/>
          <p:cNvPicPr>
            <a:picLocks noChangeAspect="1"/>
          </p:cNvPicPr>
          <p:nvPr/>
        </p:nvPicPr>
        <p:blipFill>
          <a:blip r:embed="rId4" cstate="print"/>
          <a:stretch>
            <a:fillRect/>
          </a:stretch>
        </p:blipFill>
        <p:spPr>
          <a:xfrm rot="16465558" flipH="1" flipV="1">
            <a:off x="319524" y="3966706"/>
            <a:ext cx="984568" cy="1052176"/>
          </a:xfrm>
          <a:prstGeom prst="rect">
            <a:avLst/>
          </a:prstGeom>
          <a:effectLst/>
        </p:spPr>
      </p:pic>
      <p:pic>
        <p:nvPicPr>
          <p:cNvPr id="11" name="10 Imagen" descr="34.png"/>
          <p:cNvPicPr>
            <a:picLocks noChangeAspect="1"/>
          </p:cNvPicPr>
          <p:nvPr/>
        </p:nvPicPr>
        <p:blipFill>
          <a:blip r:embed="rId4" cstate="print"/>
          <a:stretch>
            <a:fillRect/>
          </a:stretch>
        </p:blipFill>
        <p:spPr>
          <a:xfrm rot="5400000" flipH="1" flipV="1">
            <a:off x="7891952" y="251930"/>
            <a:ext cx="984568" cy="1052176"/>
          </a:xfrm>
          <a:prstGeom prst="rect">
            <a:avLst/>
          </a:prstGeom>
          <a:effectLst/>
        </p:spPr>
      </p:pic>
      <p:pic>
        <p:nvPicPr>
          <p:cNvPr id="12" name="11 Imagen" descr="34.png"/>
          <p:cNvPicPr>
            <a:picLocks noChangeAspect="1"/>
          </p:cNvPicPr>
          <p:nvPr/>
        </p:nvPicPr>
        <p:blipFill>
          <a:blip r:embed="rId4" cstate="print"/>
          <a:stretch>
            <a:fillRect/>
          </a:stretch>
        </p:blipFill>
        <p:spPr>
          <a:xfrm rot="10800000" flipH="1" flipV="1">
            <a:off x="7929586" y="3929072"/>
            <a:ext cx="984568" cy="1052176"/>
          </a:xfrm>
          <a:prstGeom prst="rect">
            <a:avLst/>
          </a:prstGeom>
          <a:effectLst/>
        </p:spPr>
      </p:pic>
      <p:pic>
        <p:nvPicPr>
          <p:cNvPr id="13" name="12 Imagen" descr="34.png"/>
          <p:cNvPicPr>
            <a:picLocks noChangeAspect="1"/>
          </p:cNvPicPr>
          <p:nvPr/>
        </p:nvPicPr>
        <p:blipFill>
          <a:blip r:embed="rId3" cstate="print">
            <a:lum bright="-30000" contrast="40000"/>
          </a:blip>
          <a:stretch>
            <a:fillRect/>
          </a:stretch>
        </p:blipFill>
        <p:spPr>
          <a:xfrm flipH="1" flipV="1">
            <a:off x="428628" y="428628"/>
            <a:ext cx="984568" cy="956877"/>
          </a:xfrm>
          <a:prstGeom prst="rect">
            <a:avLst/>
          </a:prstGeom>
          <a:effectLst/>
        </p:spPr>
      </p:pic>
      <p:pic>
        <p:nvPicPr>
          <p:cNvPr id="14" name="13 Imagen" descr="34.png"/>
          <p:cNvPicPr>
            <a:picLocks noChangeAspect="1"/>
          </p:cNvPicPr>
          <p:nvPr/>
        </p:nvPicPr>
        <p:blipFill>
          <a:blip r:embed="rId3" cstate="print"/>
          <a:stretch>
            <a:fillRect/>
          </a:stretch>
        </p:blipFill>
        <p:spPr>
          <a:xfrm flipH="1" flipV="1">
            <a:off x="642910" y="642924"/>
            <a:ext cx="984568" cy="956877"/>
          </a:xfrm>
          <a:prstGeom prst="rect">
            <a:avLst/>
          </a:prstGeom>
          <a:effectLst/>
        </p:spPr>
      </p:pic>
      <p:pic>
        <p:nvPicPr>
          <p:cNvPr id="15" name="14 Imagen" descr="34.png"/>
          <p:cNvPicPr>
            <a:picLocks noChangeAspect="1"/>
          </p:cNvPicPr>
          <p:nvPr/>
        </p:nvPicPr>
        <p:blipFill>
          <a:blip r:embed="rId4" cstate="print">
            <a:lum bright="-30000" contrast="40000"/>
          </a:blip>
          <a:stretch>
            <a:fillRect/>
          </a:stretch>
        </p:blipFill>
        <p:spPr>
          <a:xfrm rot="5667052" flipH="1" flipV="1">
            <a:off x="7660383" y="434165"/>
            <a:ext cx="984568" cy="1052176"/>
          </a:xfrm>
          <a:prstGeom prst="rect">
            <a:avLst/>
          </a:prstGeom>
          <a:effectLst/>
        </p:spPr>
      </p:pic>
      <p:pic>
        <p:nvPicPr>
          <p:cNvPr id="16" name="15 Imagen" descr="34.png"/>
          <p:cNvPicPr>
            <a:picLocks noChangeAspect="1"/>
          </p:cNvPicPr>
          <p:nvPr/>
        </p:nvPicPr>
        <p:blipFill>
          <a:blip r:embed="rId4" cstate="print"/>
          <a:stretch>
            <a:fillRect/>
          </a:stretch>
        </p:blipFill>
        <p:spPr>
          <a:xfrm rot="5400000" flipH="1" flipV="1">
            <a:off x="7463324" y="680558"/>
            <a:ext cx="984568" cy="1052176"/>
          </a:xfrm>
          <a:prstGeom prst="rect">
            <a:avLst/>
          </a:prstGeom>
          <a:effectLst/>
        </p:spPr>
      </p:pic>
      <p:pic>
        <p:nvPicPr>
          <p:cNvPr id="17" name="16 Imagen" descr="34.png"/>
          <p:cNvPicPr>
            <a:picLocks noChangeAspect="1"/>
          </p:cNvPicPr>
          <p:nvPr/>
        </p:nvPicPr>
        <p:blipFill>
          <a:blip r:embed="rId4" cstate="print">
            <a:lum bright="-30000" contrast="40000"/>
          </a:blip>
          <a:stretch>
            <a:fillRect/>
          </a:stretch>
        </p:blipFill>
        <p:spPr>
          <a:xfrm rot="16200000" flipH="1" flipV="1">
            <a:off x="520199" y="3712749"/>
            <a:ext cx="984568" cy="1052176"/>
          </a:xfrm>
          <a:prstGeom prst="rect">
            <a:avLst/>
          </a:prstGeom>
          <a:effectLst/>
        </p:spPr>
      </p:pic>
      <p:pic>
        <p:nvPicPr>
          <p:cNvPr id="18" name="17 Imagen" descr="34.png"/>
          <p:cNvPicPr>
            <a:picLocks noChangeAspect="1"/>
          </p:cNvPicPr>
          <p:nvPr/>
        </p:nvPicPr>
        <p:blipFill>
          <a:blip r:embed="rId4" cstate="print"/>
          <a:stretch>
            <a:fillRect/>
          </a:stretch>
        </p:blipFill>
        <p:spPr>
          <a:xfrm rot="16465558" flipH="1" flipV="1">
            <a:off x="784573" y="3577208"/>
            <a:ext cx="984568" cy="1052176"/>
          </a:xfrm>
          <a:prstGeom prst="rect">
            <a:avLst/>
          </a:prstGeom>
          <a:effectLst/>
        </p:spPr>
      </p:pic>
      <p:pic>
        <p:nvPicPr>
          <p:cNvPr id="19" name="18 Imagen" descr="34.png"/>
          <p:cNvPicPr>
            <a:picLocks noChangeAspect="1"/>
          </p:cNvPicPr>
          <p:nvPr/>
        </p:nvPicPr>
        <p:blipFill>
          <a:blip r:embed="rId4" cstate="print">
            <a:lum bright="-30000" contrast="40000"/>
          </a:blip>
          <a:stretch>
            <a:fillRect/>
          </a:stretch>
        </p:blipFill>
        <p:spPr>
          <a:xfrm rot="10800000" flipH="1" flipV="1">
            <a:off x="7659366" y="3805572"/>
            <a:ext cx="984568" cy="1052176"/>
          </a:xfrm>
          <a:prstGeom prst="rect">
            <a:avLst/>
          </a:prstGeom>
          <a:effectLst/>
        </p:spPr>
      </p:pic>
      <p:pic>
        <p:nvPicPr>
          <p:cNvPr id="20" name="19 Imagen" descr="34.png"/>
          <p:cNvPicPr>
            <a:picLocks noChangeAspect="1"/>
          </p:cNvPicPr>
          <p:nvPr/>
        </p:nvPicPr>
        <p:blipFill>
          <a:blip r:embed="rId4" cstate="print"/>
          <a:stretch>
            <a:fillRect/>
          </a:stretch>
        </p:blipFill>
        <p:spPr>
          <a:xfrm rot="10800000" flipH="1" flipV="1">
            <a:off x="7429520" y="3643320"/>
            <a:ext cx="984568" cy="1052176"/>
          </a:xfrm>
          <a:prstGeom prst="rect">
            <a:avLst/>
          </a:prstGeom>
          <a:effectLst/>
        </p:spPr>
      </p:pic>
      <p:pic>
        <p:nvPicPr>
          <p:cNvPr id="21" name="20 Imagen" descr="34.png"/>
          <p:cNvPicPr>
            <a:picLocks noChangeAspect="1"/>
          </p:cNvPicPr>
          <p:nvPr/>
        </p:nvPicPr>
        <p:blipFill>
          <a:blip r:embed="rId3" cstate="print">
            <a:lum bright="-30000" contrast="40000"/>
          </a:blip>
          <a:stretch>
            <a:fillRect/>
          </a:stretch>
        </p:blipFill>
        <p:spPr>
          <a:xfrm flipH="1" flipV="1">
            <a:off x="1000132" y="928694"/>
            <a:ext cx="984568" cy="956877"/>
          </a:xfrm>
          <a:prstGeom prst="rect">
            <a:avLst/>
          </a:prstGeom>
          <a:effectLst/>
        </p:spPr>
      </p:pic>
      <p:pic>
        <p:nvPicPr>
          <p:cNvPr id="22" name="21 Imagen" descr="34.png"/>
          <p:cNvPicPr>
            <a:picLocks noChangeAspect="1"/>
          </p:cNvPicPr>
          <p:nvPr/>
        </p:nvPicPr>
        <p:blipFill>
          <a:blip r:embed="rId3" cstate="print"/>
          <a:stretch>
            <a:fillRect/>
          </a:stretch>
        </p:blipFill>
        <p:spPr>
          <a:xfrm flipH="1" flipV="1">
            <a:off x="1214414" y="1142990"/>
            <a:ext cx="984568" cy="956877"/>
          </a:xfrm>
          <a:prstGeom prst="rect">
            <a:avLst/>
          </a:prstGeom>
          <a:effectLst/>
        </p:spPr>
      </p:pic>
      <p:pic>
        <p:nvPicPr>
          <p:cNvPr id="23" name="22 Imagen" descr="34.png"/>
          <p:cNvPicPr>
            <a:picLocks noChangeAspect="1"/>
          </p:cNvPicPr>
          <p:nvPr/>
        </p:nvPicPr>
        <p:blipFill>
          <a:blip r:embed="rId3" cstate="print">
            <a:lum bright="-30000" contrast="40000"/>
          </a:blip>
          <a:stretch>
            <a:fillRect/>
          </a:stretch>
        </p:blipFill>
        <p:spPr>
          <a:xfrm flipH="1" flipV="1">
            <a:off x="1428760" y="1357322"/>
            <a:ext cx="984568" cy="956877"/>
          </a:xfrm>
          <a:prstGeom prst="rect">
            <a:avLst/>
          </a:prstGeom>
          <a:effectLst/>
        </p:spPr>
      </p:pic>
      <p:pic>
        <p:nvPicPr>
          <p:cNvPr id="24" name="23 Imagen" descr="34.png"/>
          <p:cNvPicPr>
            <a:picLocks noChangeAspect="1"/>
          </p:cNvPicPr>
          <p:nvPr/>
        </p:nvPicPr>
        <p:blipFill>
          <a:blip r:embed="rId3" cstate="print"/>
          <a:stretch>
            <a:fillRect/>
          </a:stretch>
        </p:blipFill>
        <p:spPr>
          <a:xfrm flipH="1" flipV="1">
            <a:off x="1643042" y="1571618"/>
            <a:ext cx="984568" cy="956877"/>
          </a:xfrm>
          <a:prstGeom prst="rect">
            <a:avLst/>
          </a:prstGeom>
          <a:effectLst/>
        </p:spPr>
      </p:pic>
      <p:pic>
        <p:nvPicPr>
          <p:cNvPr id="25" name="24 Imagen" descr="34.png"/>
          <p:cNvPicPr>
            <a:picLocks noChangeAspect="1"/>
          </p:cNvPicPr>
          <p:nvPr/>
        </p:nvPicPr>
        <p:blipFill>
          <a:blip r:embed="rId4" cstate="print">
            <a:lum bright="-30000" contrast="40000"/>
          </a:blip>
          <a:stretch>
            <a:fillRect/>
          </a:stretch>
        </p:blipFill>
        <p:spPr>
          <a:xfrm rot="16200000" flipH="1" flipV="1">
            <a:off x="1055282" y="3387868"/>
            <a:ext cx="984568" cy="1052176"/>
          </a:xfrm>
          <a:prstGeom prst="rect">
            <a:avLst/>
          </a:prstGeom>
          <a:effectLst/>
        </p:spPr>
      </p:pic>
      <p:pic>
        <p:nvPicPr>
          <p:cNvPr id="26" name="25 Imagen" descr="34.png"/>
          <p:cNvPicPr>
            <a:picLocks noChangeAspect="1"/>
          </p:cNvPicPr>
          <p:nvPr/>
        </p:nvPicPr>
        <p:blipFill>
          <a:blip r:embed="rId4" cstate="print"/>
          <a:stretch>
            <a:fillRect/>
          </a:stretch>
        </p:blipFill>
        <p:spPr>
          <a:xfrm rot="16465558" flipH="1" flipV="1">
            <a:off x="1319656" y="3252327"/>
            <a:ext cx="984568" cy="1052176"/>
          </a:xfrm>
          <a:prstGeom prst="rect">
            <a:avLst/>
          </a:prstGeom>
          <a:effectLst/>
        </p:spPr>
      </p:pic>
      <p:pic>
        <p:nvPicPr>
          <p:cNvPr id="27" name="26 Imagen" descr="34.png"/>
          <p:cNvPicPr>
            <a:picLocks noChangeAspect="1"/>
          </p:cNvPicPr>
          <p:nvPr/>
        </p:nvPicPr>
        <p:blipFill>
          <a:blip r:embed="rId4" cstate="print">
            <a:lum bright="-30000" contrast="40000"/>
          </a:blip>
          <a:stretch>
            <a:fillRect/>
          </a:stretch>
        </p:blipFill>
        <p:spPr>
          <a:xfrm rot="16200000" flipH="1" flipV="1">
            <a:off x="1520331" y="2998370"/>
            <a:ext cx="984568" cy="1052176"/>
          </a:xfrm>
          <a:prstGeom prst="rect">
            <a:avLst/>
          </a:prstGeom>
          <a:effectLst/>
        </p:spPr>
      </p:pic>
      <p:pic>
        <p:nvPicPr>
          <p:cNvPr id="28" name="27 Imagen" descr="34.png"/>
          <p:cNvPicPr>
            <a:picLocks noChangeAspect="1"/>
          </p:cNvPicPr>
          <p:nvPr/>
        </p:nvPicPr>
        <p:blipFill>
          <a:blip r:embed="rId4" cstate="print"/>
          <a:stretch>
            <a:fillRect/>
          </a:stretch>
        </p:blipFill>
        <p:spPr>
          <a:xfrm rot="16465558" flipH="1" flipV="1">
            <a:off x="1784705" y="2862829"/>
            <a:ext cx="984568" cy="1052176"/>
          </a:xfrm>
          <a:prstGeom prst="rect">
            <a:avLst/>
          </a:prstGeom>
          <a:effectLst/>
        </p:spPr>
      </p:pic>
      <p:pic>
        <p:nvPicPr>
          <p:cNvPr id="29" name="28 Imagen" descr="34.png"/>
          <p:cNvPicPr>
            <a:picLocks noChangeAspect="1"/>
          </p:cNvPicPr>
          <p:nvPr/>
        </p:nvPicPr>
        <p:blipFill>
          <a:blip r:embed="rId4" cstate="print">
            <a:lum bright="-30000" contrast="40000"/>
          </a:blip>
          <a:stretch>
            <a:fillRect/>
          </a:stretch>
        </p:blipFill>
        <p:spPr>
          <a:xfrm rot="5667052" flipH="1" flipV="1">
            <a:off x="7231755" y="934231"/>
            <a:ext cx="984568" cy="1052176"/>
          </a:xfrm>
          <a:prstGeom prst="rect">
            <a:avLst/>
          </a:prstGeom>
          <a:effectLst/>
        </p:spPr>
      </p:pic>
      <p:pic>
        <p:nvPicPr>
          <p:cNvPr id="30" name="29 Imagen" descr="34.png"/>
          <p:cNvPicPr>
            <a:picLocks noChangeAspect="1"/>
          </p:cNvPicPr>
          <p:nvPr/>
        </p:nvPicPr>
        <p:blipFill>
          <a:blip r:embed="rId4" cstate="print"/>
          <a:stretch>
            <a:fillRect/>
          </a:stretch>
        </p:blipFill>
        <p:spPr>
          <a:xfrm rot="5400000" flipH="1" flipV="1">
            <a:off x="7034696" y="1180624"/>
            <a:ext cx="984568" cy="1052176"/>
          </a:xfrm>
          <a:prstGeom prst="rect">
            <a:avLst/>
          </a:prstGeom>
          <a:effectLst/>
        </p:spPr>
      </p:pic>
      <p:pic>
        <p:nvPicPr>
          <p:cNvPr id="31" name="30 Imagen" descr="34.png"/>
          <p:cNvPicPr>
            <a:picLocks noChangeAspect="1"/>
          </p:cNvPicPr>
          <p:nvPr/>
        </p:nvPicPr>
        <p:blipFill>
          <a:blip r:embed="rId4" cstate="print">
            <a:lum bright="-30000" contrast="40000"/>
          </a:blip>
          <a:stretch>
            <a:fillRect/>
          </a:stretch>
        </p:blipFill>
        <p:spPr>
          <a:xfrm rot="5667052" flipH="1" flipV="1">
            <a:off x="6803127" y="1362859"/>
            <a:ext cx="984568" cy="1052176"/>
          </a:xfrm>
          <a:prstGeom prst="rect">
            <a:avLst/>
          </a:prstGeom>
          <a:effectLst/>
        </p:spPr>
      </p:pic>
      <p:pic>
        <p:nvPicPr>
          <p:cNvPr id="32" name="31 Imagen" descr="34.png"/>
          <p:cNvPicPr>
            <a:picLocks noChangeAspect="1"/>
          </p:cNvPicPr>
          <p:nvPr/>
        </p:nvPicPr>
        <p:blipFill>
          <a:blip r:embed="rId4" cstate="print"/>
          <a:stretch>
            <a:fillRect/>
          </a:stretch>
        </p:blipFill>
        <p:spPr>
          <a:xfrm rot="5400000" flipH="1" flipV="1">
            <a:off x="6606068" y="1609252"/>
            <a:ext cx="984568" cy="1052176"/>
          </a:xfrm>
          <a:prstGeom prst="rect">
            <a:avLst/>
          </a:prstGeom>
          <a:effectLst/>
        </p:spPr>
      </p:pic>
      <p:pic>
        <p:nvPicPr>
          <p:cNvPr id="33" name="32 Imagen" descr="34.png"/>
          <p:cNvPicPr>
            <a:picLocks noChangeAspect="1"/>
          </p:cNvPicPr>
          <p:nvPr/>
        </p:nvPicPr>
        <p:blipFill>
          <a:blip r:embed="rId4" cstate="print">
            <a:lum bright="-30000" contrast="40000"/>
          </a:blip>
          <a:stretch>
            <a:fillRect/>
          </a:stretch>
        </p:blipFill>
        <p:spPr>
          <a:xfrm rot="10800000" flipH="1" flipV="1">
            <a:off x="7143768" y="3500444"/>
            <a:ext cx="984568" cy="1052176"/>
          </a:xfrm>
          <a:prstGeom prst="rect">
            <a:avLst/>
          </a:prstGeom>
          <a:effectLst/>
        </p:spPr>
      </p:pic>
      <p:pic>
        <p:nvPicPr>
          <p:cNvPr id="34" name="33 Imagen" descr="34.png"/>
          <p:cNvPicPr>
            <a:picLocks noChangeAspect="1"/>
          </p:cNvPicPr>
          <p:nvPr/>
        </p:nvPicPr>
        <p:blipFill>
          <a:blip r:embed="rId4" cstate="print"/>
          <a:stretch>
            <a:fillRect/>
          </a:stretch>
        </p:blipFill>
        <p:spPr>
          <a:xfrm rot="10800000" flipH="1" flipV="1">
            <a:off x="6913922" y="3338192"/>
            <a:ext cx="984568" cy="1052176"/>
          </a:xfrm>
          <a:prstGeom prst="rect">
            <a:avLst/>
          </a:prstGeom>
          <a:effectLst/>
        </p:spPr>
      </p:pic>
      <p:pic>
        <p:nvPicPr>
          <p:cNvPr id="35" name="34 Imagen" descr="34.png"/>
          <p:cNvPicPr>
            <a:picLocks noChangeAspect="1"/>
          </p:cNvPicPr>
          <p:nvPr/>
        </p:nvPicPr>
        <p:blipFill>
          <a:blip r:embed="rId4" cstate="print">
            <a:lum bright="-30000" contrast="40000"/>
          </a:blip>
          <a:stretch>
            <a:fillRect/>
          </a:stretch>
        </p:blipFill>
        <p:spPr>
          <a:xfrm rot="10800000" flipH="1" flipV="1">
            <a:off x="6643702" y="3214692"/>
            <a:ext cx="984568" cy="1052176"/>
          </a:xfrm>
          <a:prstGeom prst="rect">
            <a:avLst/>
          </a:prstGeom>
          <a:effectLst/>
        </p:spPr>
      </p:pic>
      <p:pic>
        <p:nvPicPr>
          <p:cNvPr id="36" name="35 Imagen" descr="34.png"/>
          <p:cNvPicPr>
            <a:picLocks noChangeAspect="1"/>
          </p:cNvPicPr>
          <p:nvPr/>
        </p:nvPicPr>
        <p:blipFill>
          <a:blip r:embed="rId4" cstate="print"/>
          <a:stretch>
            <a:fillRect/>
          </a:stretch>
        </p:blipFill>
        <p:spPr>
          <a:xfrm rot="10800000" flipH="1" flipV="1">
            <a:off x="6413856" y="3052440"/>
            <a:ext cx="984568" cy="1052176"/>
          </a:xfrm>
          <a:prstGeom prst="rect">
            <a:avLst/>
          </a:prstGeom>
          <a:effectLst/>
        </p:spPr>
      </p:pic>
      <p:sp>
        <p:nvSpPr>
          <p:cNvPr id="37" name="36 Rectángulo"/>
          <p:cNvSpPr/>
          <p:nvPr/>
        </p:nvSpPr>
        <p:spPr>
          <a:xfrm>
            <a:off x="-285784" y="-357208"/>
            <a:ext cx="9787006" cy="585791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0-#ppt_w/2"/>
                                          </p:val>
                                        </p:tav>
                                        <p:tav tm="100000">
                                          <p:val>
                                            <p:strVal val="#ppt_x"/>
                                          </p:val>
                                        </p:tav>
                                      </p:tavLst>
                                    </p:anim>
                                    <p:anim calcmode="lin" valueType="num">
                                      <p:cBhvr additive="base">
                                        <p:cTn id="10" dur="2000" fill="hold"/>
                                        <p:tgtEl>
                                          <p:spTgt spid="7"/>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2000" fill="hold"/>
                                        <p:tgtEl>
                                          <p:spTgt spid="11"/>
                                        </p:tgtEl>
                                        <p:attrNameLst>
                                          <p:attrName>ppt_x</p:attrName>
                                        </p:attrNameLst>
                                      </p:cBhvr>
                                      <p:tavLst>
                                        <p:tav tm="0">
                                          <p:val>
                                            <p:strVal val="0-#ppt_w/2"/>
                                          </p:val>
                                        </p:tav>
                                        <p:tav tm="100000">
                                          <p:val>
                                            <p:strVal val="#ppt_x"/>
                                          </p:val>
                                        </p:tav>
                                      </p:tavLst>
                                    </p:anim>
                                    <p:anim calcmode="lin" valueType="num">
                                      <p:cBhvr additive="base">
                                        <p:cTn id="14" dur="2000" fill="hold"/>
                                        <p:tgtEl>
                                          <p:spTgt spid="11"/>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0-#ppt_w/2"/>
                                          </p:val>
                                        </p:tav>
                                        <p:tav tm="100000">
                                          <p:val>
                                            <p:strVal val="#ppt_x"/>
                                          </p:val>
                                        </p:tav>
                                      </p:tavLst>
                                    </p:anim>
                                    <p:anim calcmode="lin" valueType="num">
                                      <p:cBhvr additive="base">
                                        <p:cTn id="18" dur="20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0-#ppt_w/2"/>
                                          </p:val>
                                        </p:tav>
                                        <p:tav tm="100000">
                                          <p:val>
                                            <p:strVal val="#ppt_x"/>
                                          </p:val>
                                        </p:tav>
                                      </p:tavLst>
                                    </p:anim>
                                    <p:anim calcmode="lin" valueType="num">
                                      <p:cBhvr additive="base">
                                        <p:cTn id="22" dur="2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2000" fill="hold"/>
                                        <p:tgtEl>
                                          <p:spTgt spid="29"/>
                                        </p:tgtEl>
                                        <p:attrNameLst>
                                          <p:attrName>ppt_x</p:attrName>
                                        </p:attrNameLst>
                                      </p:cBhvr>
                                      <p:tavLst>
                                        <p:tav tm="0">
                                          <p:val>
                                            <p:strVal val="0-#ppt_w/2"/>
                                          </p:val>
                                        </p:tav>
                                        <p:tav tm="100000">
                                          <p:val>
                                            <p:strVal val="#ppt_x"/>
                                          </p:val>
                                        </p:tav>
                                      </p:tavLst>
                                    </p:anim>
                                    <p:anim calcmode="lin" valueType="num">
                                      <p:cBhvr additive="base">
                                        <p:cTn id="26" dur="2000" fill="hold"/>
                                        <p:tgtEl>
                                          <p:spTgt spid="2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2000" fill="hold"/>
                                        <p:tgtEl>
                                          <p:spTgt spid="30"/>
                                        </p:tgtEl>
                                        <p:attrNameLst>
                                          <p:attrName>ppt_x</p:attrName>
                                        </p:attrNameLst>
                                      </p:cBhvr>
                                      <p:tavLst>
                                        <p:tav tm="0">
                                          <p:val>
                                            <p:strVal val="0-#ppt_w/2"/>
                                          </p:val>
                                        </p:tav>
                                        <p:tav tm="100000">
                                          <p:val>
                                            <p:strVal val="#ppt_x"/>
                                          </p:val>
                                        </p:tav>
                                      </p:tavLst>
                                    </p:anim>
                                    <p:anim calcmode="lin" valueType="num">
                                      <p:cBhvr additive="base">
                                        <p:cTn id="30" dur="2000" fill="hold"/>
                                        <p:tgtEl>
                                          <p:spTgt spid="3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additive="base">
                                        <p:cTn id="33" dur="2000" fill="hold"/>
                                        <p:tgtEl>
                                          <p:spTgt spid="31"/>
                                        </p:tgtEl>
                                        <p:attrNameLst>
                                          <p:attrName>ppt_x</p:attrName>
                                        </p:attrNameLst>
                                      </p:cBhvr>
                                      <p:tavLst>
                                        <p:tav tm="0">
                                          <p:val>
                                            <p:strVal val="0-#ppt_w/2"/>
                                          </p:val>
                                        </p:tav>
                                        <p:tav tm="100000">
                                          <p:val>
                                            <p:strVal val="#ppt_x"/>
                                          </p:val>
                                        </p:tav>
                                      </p:tavLst>
                                    </p:anim>
                                    <p:anim calcmode="lin" valueType="num">
                                      <p:cBhvr additive="base">
                                        <p:cTn id="34" dur="2000" fill="hold"/>
                                        <p:tgtEl>
                                          <p:spTgt spid="31"/>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2000" fill="hold"/>
                                        <p:tgtEl>
                                          <p:spTgt spid="32"/>
                                        </p:tgtEl>
                                        <p:attrNameLst>
                                          <p:attrName>ppt_x</p:attrName>
                                        </p:attrNameLst>
                                      </p:cBhvr>
                                      <p:tavLst>
                                        <p:tav tm="0">
                                          <p:val>
                                            <p:strVal val="0-#ppt_w/2"/>
                                          </p:val>
                                        </p:tav>
                                        <p:tav tm="100000">
                                          <p:val>
                                            <p:strVal val="#ppt_x"/>
                                          </p:val>
                                        </p:tav>
                                      </p:tavLst>
                                    </p:anim>
                                    <p:anim calcmode="lin" valueType="num">
                                      <p:cBhvr additive="base">
                                        <p:cTn id="38" dur="2000" fill="hold"/>
                                        <p:tgtEl>
                                          <p:spTgt spid="3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2000" fill="hold"/>
                                        <p:tgtEl>
                                          <p:spTgt spid="21"/>
                                        </p:tgtEl>
                                        <p:attrNameLst>
                                          <p:attrName>ppt_x</p:attrName>
                                        </p:attrNameLst>
                                      </p:cBhvr>
                                      <p:tavLst>
                                        <p:tav tm="0">
                                          <p:val>
                                            <p:strVal val="1+#ppt_w/2"/>
                                          </p:val>
                                        </p:tav>
                                        <p:tav tm="100000">
                                          <p:val>
                                            <p:strVal val="#ppt_x"/>
                                          </p:val>
                                        </p:tav>
                                      </p:tavLst>
                                    </p:anim>
                                    <p:anim calcmode="lin" valueType="num">
                                      <p:cBhvr additive="base">
                                        <p:cTn id="58" dur="2000" fill="hold"/>
                                        <p:tgtEl>
                                          <p:spTgt spid="21"/>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2000" fill="hold"/>
                                        <p:tgtEl>
                                          <p:spTgt spid="22"/>
                                        </p:tgtEl>
                                        <p:attrNameLst>
                                          <p:attrName>ppt_x</p:attrName>
                                        </p:attrNameLst>
                                      </p:cBhvr>
                                      <p:tavLst>
                                        <p:tav tm="0">
                                          <p:val>
                                            <p:strVal val="1+#ppt_w/2"/>
                                          </p:val>
                                        </p:tav>
                                        <p:tav tm="100000">
                                          <p:val>
                                            <p:strVal val="#ppt_x"/>
                                          </p:val>
                                        </p:tav>
                                      </p:tavLst>
                                    </p:anim>
                                    <p:anim calcmode="lin" valueType="num">
                                      <p:cBhvr additive="base">
                                        <p:cTn id="62" dur="2000" fill="hold"/>
                                        <p:tgtEl>
                                          <p:spTgt spid="22"/>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1+#ppt_w/2"/>
                                          </p:val>
                                        </p:tav>
                                        <p:tav tm="100000">
                                          <p:val>
                                            <p:strVal val="#ppt_x"/>
                                          </p:val>
                                        </p:tav>
                                      </p:tavLst>
                                    </p:anim>
                                    <p:anim calcmode="lin" valueType="num">
                                      <p:cBhvr additive="base">
                                        <p:cTn id="66" dur="2000" fill="hold"/>
                                        <p:tgtEl>
                                          <p:spTgt spid="23"/>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2000" fill="hold"/>
                                        <p:tgtEl>
                                          <p:spTgt spid="24"/>
                                        </p:tgtEl>
                                        <p:attrNameLst>
                                          <p:attrName>ppt_x</p:attrName>
                                        </p:attrNameLst>
                                      </p:cBhvr>
                                      <p:tavLst>
                                        <p:tav tm="0">
                                          <p:val>
                                            <p:strVal val="1+#ppt_w/2"/>
                                          </p:val>
                                        </p:tav>
                                        <p:tav tm="100000">
                                          <p:val>
                                            <p:strVal val="#ppt_x"/>
                                          </p:val>
                                        </p:tav>
                                      </p:tavLst>
                                    </p:anim>
                                    <p:anim calcmode="lin" valueType="num">
                                      <p:cBhvr additive="base">
                                        <p:cTn id="70" dur="2000" fill="hold"/>
                                        <p:tgtEl>
                                          <p:spTgt spid="24"/>
                                        </p:tgtEl>
                                        <p:attrNameLst>
                                          <p:attrName>ppt_y</p:attrName>
                                        </p:attrNameLst>
                                      </p:cBhvr>
                                      <p:tavLst>
                                        <p:tav tm="0">
                                          <p:val>
                                            <p:strVal val="1+#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additive="base">
                                        <p:cTn id="73" dur="2000" fill="hold"/>
                                        <p:tgtEl>
                                          <p:spTgt spid="6"/>
                                        </p:tgtEl>
                                        <p:attrNameLst>
                                          <p:attrName>ppt_x</p:attrName>
                                        </p:attrNameLst>
                                      </p:cBhvr>
                                      <p:tavLst>
                                        <p:tav tm="0">
                                          <p:val>
                                            <p:strVal val="1+#ppt_w/2"/>
                                          </p:val>
                                        </p:tav>
                                        <p:tav tm="100000">
                                          <p:val>
                                            <p:strVal val="#ppt_x"/>
                                          </p:val>
                                        </p:tav>
                                      </p:tavLst>
                                    </p:anim>
                                    <p:anim calcmode="lin" valueType="num">
                                      <p:cBhvr additive="base">
                                        <p:cTn id="74" dur="2000" fill="hold"/>
                                        <p:tgtEl>
                                          <p:spTgt spid="6"/>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2000" fill="hold"/>
                                        <p:tgtEl>
                                          <p:spTgt spid="10"/>
                                        </p:tgtEl>
                                        <p:attrNameLst>
                                          <p:attrName>ppt_x</p:attrName>
                                        </p:attrNameLst>
                                      </p:cBhvr>
                                      <p:tavLst>
                                        <p:tav tm="0">
                                          <p:val>
                                            <p:strVal val="1+#ppt_w/2"/>
                                          </p:val>
                                        </p:tav>
                                        <p:tav tm="100000">
                                          <p:val>
                                            <p:strVal val="#ppt_x"/>
                                          </p:val>
                                        </p:tav>
                                      </p:tavLst>
                                    </p:anim>
                                    <p:anim calcmode="lin" valueType="num">
                                      <p:cBhvr additive="base">
                                        <p:cTn id="78" dur="2000" fill="hold"/>
                                        <p:tgtEl>
                                          <p:spTgt spid="10"/>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2000" fill="hold"/>
                                        <p:tgtEl>
                                          <p:spTgt spid="17"/>
                                        </p:tgtEl>
                                        <p:attrNameLst>
                                          <p:attrName>ppt_x</p:attrName>
                                        </p:attrNameLst>
                                      </p:cBhvr>
                                      <p:tavLst>
                                        <p:tav tm="0">
                                          <p:val>
                                            <p:strVal val="1+#ppt_w/2"/>
                                          </p:val>
                                        </p:tav>
                                        <p:tav tm="100000">
                                          <p:val>
                                            <p:strVal val="#ppt_x"/>
                                          </p:val>
                                        </p:tav>
                                      </p:tavLst>
                                    </p:anim>
                                    <p:anim calcmode="lin" valueType="num">
                                      <p:cBhvr additive="base">
                                        <p:cTn id="82" dur="2000" fill="hold"/>
                                        <p:tgtEl>
                                          <p:spTgt spid="17"/>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1+#ppt_w/2"/>
                                          </p:val>
                                        </p:tav>
                                        <p:tav tm="100000">
                                          <p:val>
                                            <p:strVal val="#ppt_x"/>
                                          </p:val>
                                        </p:tav>
                                      </p:tavLst>
                                    </p:anim>
                                    <p:anim calcmode="lin" valueType="num">
                                      <p:cBhvr additive="base">
                                        <p:cTn id="86" dur="2000" fill="hold"/>
                                        <p:tgtEl>
                                          <p:spTgt spid="18"/>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1+#ppt_w/2"/>
                                          </p:val>
                                        </p:tav>
                                        <p:tav tm="100000">
                                          <p:val>
                                            <p:strVal val="#ppt_x"/>
                                          </p:val>
                                        </p:tav>
                                      </p:tavLst>
                                    </p:anim>
                                    <p:anim calcmode="lin" valueType="num">
                                      <p:cBhvr additive="base">
                                        <p:cTn id="90" dur="2000" fill="hold"/>
                                        <p:tgtEl>
                                          <p:spTgt spid="25"/>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1+#ppt_w/2"/>
                                          </p:val>
                                        </p:tav>
                                        <p:tav tm="100000">
                                          <p:val>
                                            <p:strVal val="#ppt_x"/>
                                          </p:val>
                                        </p:tav>
                                      </p:tavLst>
                                    </p:anim>
                                    <p:anim calcmode="lin" valueType="num">
                                      <p:cBhvr additive="base">
                                        <p:cTn id="94" dur="2000" fill="hold"/>
                                        <p:tgtEl>
                                          <p:spTgt spid="26"/>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1+#ppt_w/2"/>
                                          </p:val>
                                        </p:tav>
                                        <p:tav tm="100000">
                                          <p:val>
                                            <p:strVal val="#ppt_x"/>
                                          </p:val>
                                        </p:tav>
                                      </p:tavLst>
                                    </p:anim>
                                    <p:anim calcmode="lin" valueType="num">
                                      <p:cBhvr additive="base">
                                        <p:cTn id="98" dur="2000" fill="hold"/>
                                        <p:tgtEl>
                                          <p:spTgt spid="27"/>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1+#ppt_w/2"/>
                                          </p:val>
                                        </p:tav>
                                        <p:tav tm="100000">
                                          <p:val>
                                            <p:strVal val="#ppt_x"/>
                                          </p:val>
                                        </p:tav>
                                      </p:tavLst>
                                    </p:anim>
                                    <p:anim calcmode="lin" valueType="num">
                                      <p:cBhvr additive="base">
                                        <p:cTn id="102" dur="2000" fill="hold"/>
                                        <p:tgtEl>
                                          <p:spTgt spid="28"/>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8"/>
                                        </p:tgtEl>
                                        <p:attrNameLst>
                                          <p:attrName>style.visibility</p:attrName>
                                        </p:attrNameLst>
                                      </p:cBhvr>
                                      <p:to>
                                        <p:strVal val="visible"/>
                                      </p:to>
                                    </p:set>
                                    <p:anim calcmode="lin" valueType="num">
                                      <p:cBhvr additive="base">
                                        <p:cTn id="105" dur="2000" fill="hold"/>
                                        <p:tgtEl>
                                          <p:spTgt spid="8"/>
                                        </p:tgtEl>
                                        <p:attrNameLst>
                                          <p:attrName>ppt_x</p:attrName>
                                        </p:attrNameLst>
                                      </p:cBhvr>
                                      <p:tavLst>
                                        <p:tav tm="0">
                                          <p:val>
                                            <p:strVal val="0-#ppt_w/2"/>
                                          </p:val>
                                        </p:tav>
                                        <p:tav tm="100000">
                                          <p:val>
                                            <p:strVal val="#ppt_x"/>
                                          </p:val>
                                        </p:tav>
                                      </p:tavLst>
                                    </p:anim>
                                    <p:anim calcmode="lin" valueType="num">
                                      <p:cBhvr additive="base">
                                        <p:cTn id="106" dur="2000" fill="hold"/>
                                        <p:tgtEl>
                                          <p:spTgt spid="8"/>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0-#ppt_w/2"/>
                                          </p:val>
                                        </p:tav>
                                        <p:tav tm="100000">
                                          <p:val>
                                            <p:strVal val="#ppt_x"/>
                                          </p:val>
                                        </p:tav>
                                      </p:tavLst>
                                    </p:anim>
                                    <p:anim calcmode="lin" valueType="num">
                                      <p:cBhvr additive="base">
                                        <p:cTn id="110" dur="20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2000" fill="hold"/>
                                        <p:tgtEl>
                                          <p:spTgt spid="19"/>
                                        </p:tgtEl>
                                        <p:attrNameLst>
                                          <p:attrName>ppt_x</p:attrName>
                                        </p:attrNameLst>
                                      </p:cBhvr>
                                      <p:tavLst>
                                        <p:tav tm="0">
                                          <p:val>
                                            <p:strVal val="0-#ppt_w/2"/>
                                          </p:val>
                                        </p:tav>
                                        <p:tav tm="100000">
                                          <p:val>
                                            <p:strVal val="#ppt_x"/>
                                          </p:val>
                                        </p:tav>
                                      </p:tavLst>
                                    </p:anim>
                                    <p:anim calcmode="lin" valueType="num">
                                      <p:cBhvr additive="base">
                                        <p:cTn id="114" dur="2000" fill="hold"/>
                                        <p:tgtEl>
                                          <p:spTgt spid="19"/>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20"/>
                                        </p:tgtEl>
                                        <p:attrNameLst>
                                          <p:attrName>style.visibility</p:attrName>
                                        </p:attrNameLst>
                                      </p:cBhvr>
                                      <p:to>
                                        <p:strVal val="visible"/>
                                      </p:to>
                                    </p:set>
                                    <p:anim calcmode="lin" valueType="num">
                                      <p:cBhvr additive="base">
                                        <p:cTn id="117" dur="2000" fill="hold"/>
                                        <p:tgtEl>
                                          <p:spTgt spid="20"/>
                                        </p:tgtEl>
                                        <p:attrNameLst>
                                          <p:attrName>ppt_x</p:attrName>
                                        </p:attrNameLst>
                                      </p:cBhvr>
                                      <p:tavLst>
                                        <p:tav tm="0">
                                          <p:val>
                                            <p:strVal val="0-#ppt_w/2"/>
                                          </p:val>
                                        </p:tav>
                                        <p:tav tm="100000">
                                          <p:val>
                                            <p:strVal val="#ppt_x"/>
                                          </p:val>
                                        </p:tav>
                                      </p:tavLst>
                                    </p:anim>
                                    <p:anim calcmode="lin" valueType="num">
                                      <p:cBhvr additive="base">
                                        <p:cTn id="118" dur="2000" fill="hold"/>
                                        <p:tgtEl>
                                          <p:spTgt spid="20"/>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33"/>
                                        </p:tgtEl>
                                        <p:attrNameLst>
                                          <p:attrName>style.visibility</p:attrName>
                                        </p:attrNameLst>
                                      </p:cBhvr>
                                      <p:to>
                                        <p:strVal val="visible"/>
                                      </p:to>
                                    </p:set>
                                    <p:anim calcmode="lin" valueType="num">
                                      <p:cBhvr additive="base">
                                        <p:cTn id="121" dur="2000" fill="hold"/>
                                        <p:tgtEl>
                                          <p:spTgt spid="33"/>
                                        </p:tgtEl>
                                        <p:attrNameLst>
                                          <p:attrName>ppt_x</p:attrName>
                                        </p:attrNameLst>
                                      </p:cBhvr>
                                      <p:tavLst>
                                        <p:tav tm="0">
                                          <p:val>
                                            <p:strVal val="0-#ppt_w/2"/>
                                          </p:val>
                                        </p:tav>
                                        <p:tav tm="100000">
                                          <p:val>
                                            <p:strVal val="#ppt_x"/>
                                          </p:val>
                                        </p:tav>
                                      </p:tavLst>
                                    </p:anim>
                                    <p:anim calcmode="lin" valueType="num">
                                      <p:cBhvr additive="base">
                                        <p:cTn id="122" dur="2000" fill="hold"/>
                                        <p:tgtEl>
                                          <p:spTgt spid="33"/>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2000" fill="hold"/>
                                        <p:tgtEl>
                                          <p:spTgt spid="34"/>
                                        </p:tgtEl>
                                        <p:attrNameLst>
                                          <p:attrName>ppt_x</p:attrName>
                                        </p:attrNameLst>
                                      </p:cBhvr>
                                      <p:tavLst>
                                        <p:tav tm="0">
                                          <p:val>
                                            <p:strVal val="0-#ppt_w/2"/>
                                          </p:val>
                                        </p:tav>
                                        <p:tav tm="100000">
                                          <p:val>
                                            <p:strVal val="#ppt_x"/>
                                          </p:val>
                                        </p:tav>
                                      </p:tavLst>
                                    </p:anim>
                                    <p:anim calcmode="lin" valueType="num">
                                      <p:cBhvr additive="base">
                                        <p:cTn id="126" dur="2000" fill="hold"/>
                                        <p:tgtEl>
                                          <p:spTgt spid="34"/>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additive="base">
                                        <p:cTn id="129" dur="2000" fill="hold"/>
                                        <p:tgtEl>
                                          <p:spTgt spid="35"/>
                                        </p:tgtEl>
                                        <p:attrNameLst>
                                          <p:attrName>ppt_x</p:attrName>
                                        </p:attrNameLst>
                                      </p:cBhvr>
                                      <p:tavLst>
                                        <p:tav tm="0">
                                          <p:val>
                                            <p:strVal val="0-#ppt_w/2"/>
                                          </p:val>
                                        </p:tav>
                                        <p:tav tm="100000">
                                          <p:val>
                                            <p:strVal val="#ppt_x"/>
                                          </p:val>
                                        </p:tav>
                                      </p:tavLst>
                                    </p:anim>
                                    <p:anim calcmode="lin" valueType="num">
                                      <p:cBhvr additive="base">
                                        <p:cTn id="130" dur="2000" fill="hold"/>
                                        <p:tgtEl>
                                          <p:spTgt spid="35"/>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36"/>
                                        </p:tgtEl>
                                        <p:attrNameLst>
                                          <p:attrName>style.visibility</p:attrName>
                                        </p:attrNameLst>
                                      </p:cBhvr>
                                      <p:to>
                                        <p:strVal val="visible"/>
                                      </p:to>
                                    </p:set>
                                    <p:anim calcmode="lin" valueType="num">
                                      <p:cBhvr additive="base">
                                        <p:cTn id="133" dur="2000" fill="hold"/>
                                        <p:tgtEl>
                                          <p:spTgt spid="36"/>
                                        </p:tgtEl>
                                        <p:attrNameLst>
                                          <p:attrName>ppt_x</p:attrName>
                                        </p:attrNameLst>
                                      </p:cBhvr>
                                      <p:tavLst>
                                        <p:tav tm="0">
                                          <p:val>
                                            <p:strVal val="0-#ppt_w/2"/>
                                          </p:val>
                                        </p:tav>
                                        <p:tav tm="100000">
                                          <p:val>
                                            <p:strVal val="#ppt_x"/>
                                          </p:val>
                                        </p:tav>
                                      </p:tavLst>
                                    </p:anim>
                                    <p:anim calcmode="lin" valueType="num">
                                      <p:cBhvr additive="base">
                                        <p:cTn id="134" dur="2000" fill="hold"/>
                                        <p:tgtEl>
                                          <p:spTgt spid="36"/>
                                        </p:tgtEl>
                                        <p:attrNameLst>
                                          <p:attrName>ppt_y</p:attrName>
                                        </p:attrNameLst>
                                      </p:cBhvr>
                                      <p:tavLst>
                                        <p:tav tm="0">
                                          <p:val>
                                            <p:strVal val="0-#ppt_h/2"/>
                                          </p:val>
                                        </p:tav>
                                        <p:tav tm="100000">
                                          <p:val>
                                            <p:strVal val="#ppt_y"/>
                                          </p:val>
                                        </p:tav>
                                      </p:tavLst>
                                    </p:anim>
                                  </p:childTnLst>
                                </p:cTn>
                              </p:par>
                              <p:par>
                                <p:cTn id="135" presetID="8" presetClass="emph" presetSubtype="0" autoRev="1" fill="hold" nodeType="withEffect">
                                  <p:stCondLst>
                                    <p:cond delay="0"/>
                                  </p:stCondLst>
                                  <p:childTnLst>
                                    <p:animRot by="21600000">
                                      <p:cBhvr>
                                        <p:cTn id="136" dur="2000" fill="hold"/>
                                        <p:tgtEl>
                                          <p:spTgt spid="5"/>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9"/>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3"/>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4"/>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3"/>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4"/>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5"/>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6"/>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9"/>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30"/>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31"/>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32"/>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6"/>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0"/>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7"/>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8"/>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6"/>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8"/>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8"/>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2"/>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19"/>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0"/>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33"/>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4"/>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35"/>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6"/>
                                        </p:tgtEl>
                                        <p:attrNameLst>
                                          <p:attrName>r</p:attrName>
                                        </p:attrNameLst>
                                      </p:cBhvr>
                                    </p:animRot>
                                  </p:childTnLst>
                                </p:cTn>
                              </p:par>
                            </p:childTnLst>
                          </p:cTn>
                        </p:par>
                        <p:par>
                          <p:cTn id="199" fill="hold">
                            <p:stCondLst>
                              <p:cond delay="4000"/>
                            </p:stCondLst>
                            <p:childTnLst>
                              <p:par>
                                <p:cTn id="200" presetID="2" presetClass="exit" presetSubtype="6" fill="hold" nodeType="after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1+ppt_w/2"/>
                                          </p:val>
                                        </p:tav>
                                      </p:tavLst>
                                    </p:anim>
                                    <p:anim calcmode="lin" valueType="num">
                                      <p:cBhvr additive="base">
                                        <p:cTn id="202" dur="2000"/>
                                        <p:tgtEl>
                                          <p:spTgt spid="5"/>
                                        </p:tgtEl>
                                        <p:attrNameLst>
                                          <p:attrName>ppt_y</p:attrName>
                                        </p:attrNameLst>
                                      </p:cBhvr>
                                      <p:tavLst>
                                        <p:tav tm="0">
                                          <p:val>
                                            <p:strVal val="ppt_y"/>
                                          </p:val>
                                        </p:tav>
                                        <p:tav tm="100000">
                                          <p:val>
                                            <p:strVal val="1+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9"/>
                                        </p:tgtEl>
                                        <p:attrNameLst>
                                          <p:attrName>ppt_x</p:attrName>
                                        </p:attrNameLst>
                                      </p:cBhvr>
                                      <p:tavLst>
                                        <p:tav tm="0">
                                          <p:val>
                                            <p:strVal val="ppt_x"/>
                                          </p:val>
                                        </p:tav>
                                        <p:tav tm="100000">
                                          <p:val>
                                            <p:strVal val="1+ppt_w/2"/>
                                          </p:val>
                                        </p:tav>
                                      </p:tavLst>
                                    </p:anim>
                                    <p:anim calcmode="lin" valueType="num">
                                      <p:cBhvr additive="base">
                                        <p:cTn id="206" dur="2000"/>
                                        <p:tgtEl>
                                          <p:spTgt spid="9"/>
                                        </p:tgtEl>
                                        <p:attrNameLst>
                                          <p:attrName>ppt_y</p:attrName>
                                        </p:attrNameLst>
                                      </p:cBhvr>
                                      <p:tavLst>
                                        <p:tav tm="0">
                                          <p:val>
                                            <p:strVal val="ppt_y"/>
                                          </p:val>
                                        </p:tav>
                                        <p:tav tm="100000">
                                          <p:val>
                                            <p:strVal val="1+ppt_h/2"/>
                                          </p:val>
                                        </p:tav>
                                      </p:tavLst>
                                    </p:anim>
                                    <p:set>
                                      <p:cBhvr>
                                        <p:cTn id="207" dur="1" fill="hold">
                                          <p:stCondLst>
                                            <p:cond delay="1999"/>
                                          </p:stCondLst>
                                        </p:cTn>
                                        <p:tgtEl>
                                          <p:spTgt spid="9"/>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1+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1+ppt_w/2"/>
                                          </p:val>
                                        </p:tav>
                                      </p:tavLst>
                                    </p:anim>
                                    <p:anim calcmode="lin" valueType="num">
                                      <p:cBhvr additive="base">
                                        <p:cTn id="214" dur="2000"/>
                                        <p:tgtEl>
                                          <p:spTgt spid="14"/>
                                        </p:tgtEl>
                                        <p:attrNameLst>
                                          <p:attrName>ppt_y</p:attrName>
                                        </p:attrNameLst>
                                      </p:cBhvr>
                                      <p:tavLst>
                                        <p:tav tm="0">
                                          <p:val>
                                            <p:strVal val="ppt_y"/>
                                          </p:val>
                                        </p:tav>
                                        <p:tav tm="100000">
                                          <p:val>
                                            <p:strVal val="1+ppt_h/2"/>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1+ppt_w/2"/>
                                          </p:val>
                                        </p:tav>
                                      </p:tavLst>
                                    </p:anim>
                                    <p:anim calcmode="lin" valueType="num">
                                      <p:cBhvr additive="base">
                                        <p:cTn id="218" dur="2000"/>
                                        <p:tgtEl>
                                          <p:spTgt spid="21"/>
                                        </p:tgtEl>
                                        <p:attrNameLst>
                                          <p:attrName>ppt_y</p:attrName>
                                        </p:attrNameLst>
                                      </p:cBhvr>
                                      <p:tavLst>
                                        <p:tav tm="0">
                                          <p:val>
                                            <p:strVal val="ppt_y"/>
                                          </p:val>
                                        </p:tav>
                                        <p:tav tm="100000">
                                          <p:val>
                                            <p:strVal val="1+ppt_h/2"/>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1+ppt_w/2"/>
                                          </p:val>
                                        </p:tav>
                                      </p:tavLst>
                                    </p:anim>
                                    <p:anim calcmode="lin" valueType="num">
                                      <p:cBhvr additive="base">
                                        <p:cTn id="222" dur="2000"/>
                                        <p:tgtEl>
                                          <p:spTgt spid="22"/>
                                        </p:tgtEl>
                                        <p:attrNameLst>
                                          <p:attrName>ppt_y</p:attrName>
                                        </p:attrNameLst>
                                      </p:cBhvr>
                                      <p:tavLst>
                                        <p:tav tm="0">
                                          <p:val>
                                            <p:strVal val="ppt_y"/>
                                          </p:val>
                                        </p:tav>
                                        <p:tav tm="100000">
                                          <p:val>
                                            <p:strVal val="1+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23"/>
                                        </p:tgtEl>
                                        <p:attrNameLst>
                                          <p:attrName>ppt_x</p:attrName>
                                        </p:attrNameLst>
                                      </p:cBhvr>
                                      <p:tavLst>
                                        <p:tav tm="0">
                                          <p:val>
                                            <p:strVal val="ppt_x"/>
                                          </p:val>
                                        </p:tav>
                                        <p:tav tm="100000">
                                          <p:val>
                                            <p:strVal val="1+ppt_w/2"/>
                                          </p:val>
                                        </p:tav>
                                      </p:tavLst>
                                    </p:anim>
                                    <p:anim calcmode="lin" valueType="num">
                                      <p:cBhvr additive="base">
                                        <p:cTn id="226" dur="2000"/>
                                        <p:tgtEl>
                                          <p:spTgt spid="23"/>
                                        </p:tgtEl>
                                        <p:attrNameLst>
                                          <p:attrName>ppt_y</p:attrName>
                                        </p:attrNameLst>
                                      </p:cBhvr>
                                      <p:tavLst>
                                        <p:tav tm="0">
                                          <p:val>
                                            <p:strVal val="ppt_y"/>
                                          </p:val>
                                        </p:tav>
                                        <p:tav tm="100000">
                                          <p:val>
                                            <p:strVal val="1+ppt_h/2"/>
                                          </p:val>
                                        </p:tav>
                                      </p:tavLst>
                                    </p:anim>
                                    <p:set>
                                      <p:cBhvr>
                                        <p:cTn id="227" dur="1" fill="hold">
                                          <p:stCondLst>
                                            <p:cond delay="1999"/>
                                          </p:stCondLst>
                                        </p:cTn>
                                        <p:tgtEl>
                                          <p:spTgt spid="23"/>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24"/>
                                        </p:tgtEl>
                                        <p:attrNameLst>
                                          <p:attrName>ppt_x</p:attrName>
                                        </p:attrNameLst>
                                      </p:cBhvr>
                                      <p:tavLst>
                                        <p:tav tm="0">
                                          <p:val>
                                            <p:strVal val="ppt_x"/>
                                          </p:val>
                                        </p:tav>
                                        <p:tav tm="100000">
                                          <p:val>
                                            <p:strVal val="1+ppt_w/2"/>
                                          </p:val>
                                        </p:tav>
                                      </p:tavLst>
                                    </p:anim>
                                    <p:anim calcmode="lin" valueType="num">
                                      <p:cBhvr additive="base">
                                        <p:cTn id="230" dur="2000"/>
                                        <p:tgtEl>
                                          <p:spTgt spid="24"/>
                                        </p:tgtEl>
                                        <p:attrNameLst>
                                          <p:attrName>ppt_y</p:attrName>
                                        </p:attrNameLst>
                                      </p:cBhvr>
                                      <p:tavLst>
                                        <p:tav tm="0">
                                          <p:val>
                                            <p:strVal val="ppt_y"/>
                                          </p:val>
                                        </p:tav>
                                        <p:tav tm="100000">
                                          <p:val>
                                            <p:strVal val="1+ppt_h/2"/>
                                          </p:val>
                                        </p:tav>
                                      </p:tavLst>
                                    </p:anim>
                                    <p:set>
                                      <p:cBhvr>
                                        <p:cTn id="231" dur="1" fill="hold">
                                          <p:stCondLst>
                                            <p:cond delay="1999"/>
                                          </p:stCondLst>
                                        </p:cTn>
                                        <p:tgtEl>
                                          <p:spTgt spid="24"/>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7"/>
                                        </p:tgtEl>
                                        <p:attrNameLst>
                                          <p:attrName>ppt_x</p:attrName>
                                        </p:attrNameLst>
                                      </p:cBhvr>
                                      <p:tavLst>
                                        <p:tav tm="0">
                                          <p:val>
                                            <p:strVal val="ppt_x"/>
                                          </p:val>
                                        </p:tav>
                                        <p:tav tm="100000">
                                          <p:val>
                                            <p:strVal val="0-ppt_w/2"/>
                                          </p:val>
                                        </p:tav>
                                      </p:tavLst>
                                    </p:anim>
                                    <p:anim calcmode="lin" valueType="num">
                                      <p:cBhvr additive="base">
                                        <p:cTn id="234" dur="2000"/>
                                        <p:tgtEl>
                                          <p:spTgt spid="7"/>
                                        </p:tgtEl>
                                        <p:attrNameLst>
                                          <p:attrName>ppt_y</p:attrName>
                                        </p:attrNameLst>
                                      </p:cBhvr>
                                      <p:tavLst>
                                        <p:tav tm="0">
                                          <p:val>
                                            <p:strVal val="ppt_y"/>
                                          </p:val>
                                        </p:tav>
                                        <p:tav tm="100000">
                                          <p:val>
                                            <p:strVal val="1+ppt_h/2"/>
                                          </p:val>
                                        </p:tav>
                                      </p:tavLst>
                                    </p:anim>
                                    <p:set>
                                      <p:cBhvr>
                                        <p:cTn id="235" dur="1" fill="hold">
                                          <p:stCondLst>
                                            <p:cond delay="1999"/>
                                          </p:stCondLst>
                                        </p:cTn>
                                        <p:tgtEl>
                                          <p:spTgt spid="7"/>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11"/>
                                        </p:tgtEl>
                                        <p:attrNameLst>
                                          <p:attrName>ppt_x</p:attrName>
                                        </p:attrNameLst>
                                      </p:cBhvr>
                                      <p:tavLst>
                                        <p:tav tm="0">
                                          <p:val>
                                            <p:strVal val="ppt_x"/>
                                          </p:val>
                                        </p:tav>
                                        <p:tav tm="100000">
                                          <p:val>
                                            <p:strVal val="0-ppt_w/2"/>
                                          </p:val>
                                        </p:tav>
                                      </p:tavLst>
                                    </p:anim>
                                    <p:anim calcmode="lin" valueType="num">
                                      <p:cBhvr additive="base">
                                        <p:cTn id="238" dur="2000"/>
                                        <p:tgtEl>
                                          <p:spTgt spid="11"/>
                                        </p:tgtEl>
                                        <p:attrNameLst>
                                          <p:attrName>ppt_y</p:attrName>
                                        </p:attrNameLst>
                                      </p:cBhvr>
                                      <p:tavLst>
                                        <p:tav tm="0">
                                          <p:val>
                                            <p:strVal val="ppt_y"/>
                                          </p:val>
                                        </p:tav>
                                        <p:tav tm="100000">
                                          <p:val>
                                            <p:strVal val="1+ppt_h/2"/>
                                          </p:val>
                                        </p:tav>
                                      </p:tavLst>
                                    </p:anim>
                                    <p:set>
                                      <p:cBhvr>
                                        <p:cTn id="239" dur="1" fill="hold">
                                          <p:stCondLst>
                                            <p:cond delay="1999"/>
                                          </p:stCondLst>
                                        </p:cTn>
                                        <p:tgtEl>
                                          <p:spTgt spid="11"/>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5"/>
                                        </p:tgtEl>
                                        <p:attrNameLst>
                                          <p:attrName>ppt_x</p:attrName>
                                        </p:attrNameLst>
                                      </p:cBhvr>
                                      <p:tavLst>
                                        <p:tav tm="0">
                                          <p:val>
                                            <p:strVal val="ppt_x"/>
                                          </p:val>
                                        </p:tav>
                                        <p:tav tm="100000">
                                          <p:val>
                                            <p:strVal val="0-ppt_w/2"/>
                                          </p:val>
                                        </p:tav>
                                      </p:tavLst>
                                    </p:anim>
                                    <p:anim calcmode="lin" valueType="num">
                                      <p:cBhvr additive="base">
                                        <p:cTn id="242" dur="2000"/>
                                        <p:tgtEl>
                                          <p:spTgt spid="15"/>
                                        </p:tgtEl>
                                        <p:attrNameLst>
                                          <p:attrName>ppt_y</p:attrName>
                                        </p:attrNameLst>
                                      </p:cBhvr>
                                      <p:tavLst>
                                        <p:tav tm="0">
                                          <p:val>
                                            <p:strVal val="ppt_y"/>
                                          </p:val>
                                        </p:tav>
                                        <p:tav tm="100000">
                                          <p:val>
                                            <p:strVal val="1+ppt_h/2"/>
                                          </p:val>
                                        </p:tav>
                                      </p:tavLst>
                                    </p:anim>
                                    <p:set>
                                      <p:cBhvr>
                                        <p:cTn id="243" dur="1" fill="hold">
                                          <p:stCondLst>
                                            <p:cond delay="1999"/>
                                          </p:stCondLst>
                                        </p:cTn>
                                        <p:tgtEl>
                                          <p:spTgt spid="15"/>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6"/>
                                        </p:tgtEl>
                                        <p:attrNameLst>
                                          <p:attrName>ppt_x</p:attrName>
                                        </p:attrNameLst>
                                      </p:cBhvr>
                                      <p:tavLst>
                                        <p:tav tm="0">
                                          <p:val>
                                            <p:strVal val="ppt_x"/>
                                          </p:val>
                                        </p:tav>
                                        <p:tav tm="100000">
                                          <p:val>
                                            <p:strVal val="0-ppt_w/2"/>
                                          </p:val>
                                        </p:tav>
                                      </p:tavLst>
                                    </p:anim>
                                    <p:anim calcmode="lin" valueType="num">
                                      <p:cBhvr additive="base">
                                        <p:cTn id="246" dur="2000"/>
                                        <p:tgtEl>
                                          <p:spTgt spid="16"/>
                                        </p:tgtEl>
                                        <p:attrNameLst>
                                          <p:attrName>ppt_y</p:attrName>
                                        </p:attrNameLst>
                                      </p:cBhvr>
                                      <p:tavLst>
                                        <p:tav tm="0">
                                          <p:val>
                                            <p:strVal val="ppt_y"/>
                                          </p:val>
                                        </p:tav>
                                        <p:tav tm="100000">
                                          <p:val>
                                            <p:strVal val="1+ppt_h/2"/>
                                          </p:val>
                                        </p:tav>
                                      </p:tavLst>
                                    </p:anim>
                                    <p:set>
                                      <p:cBhvr>
                                        <p:cTn id="247" dur="1" fill="hold">
                                          <p:stCondLst>
                                            <p:cond delay="1999"/>
                                          </p:stCondLst>
                                        </p:cTn>
                                        <p:tgtEl>
                                          <p:spTgt spid="16"/>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29"/>
                                        </p:tgtEl>
                                        <p:attrNameLst>
                                          <p:attrName>ppt_x</p:attrName>
                                        </p:attrNameLst>
                                      </p:cBhvr>
                                      <p:tavLst>
                                        <p:tav tm="0">
                                          <p:val>
                                            <p:strVal val="ppt_x"/>
                                          </p:val>
                                        </p:tav>
                                        <p:tav tm="100000">
                                          <p:val>
                                            <p:strVal val="0-ppt_w/2"/>
                                          </p:val>
                                        </p:tav>
                                      </p:tavLst>
                                    </p:anim>
                                    <p:anim calcmode="lin" valueType="num">
                                      <p:cBhvr additive="base">
                                        <p:cTn id="250" dur="2000"/>
                                        <p:tgtEl>
                                          <p:spTgt spid="29"/>
                                        </p:tgtEl>
                                        <p:attrNameLst>
                                          <p:attrName>ppt_y</p:attrName>
                                        </p:attrNameLst>
                                      </p:cBhvr>
                                      <p:tavLst>
                                        <p:tav tm="0">
                                          <p:val>
                                            <p:strVal val="ppt_y"/>
                                          </p:val>
                                        </p:tav>
                                        <p:tav tm="100000">
                                          <p:val>
                                            <p:strVal val="1+ppt_h/2"/>
                                          </p:val>
                                        </p:tav>
                                      </p:tavLst>
                                    </p:anim>
                                    <p:set>
                                      <p:cBhvr>
                                        <p:cTn id="251" dur="1" fill="hold">
                                          <p:stCondLst>
                                            <p:cond delay="1999"/>
                                          </p:stCondLst>
                                        </p:cTn>
                                        <p:tgtEl>
                                          <p:spTgt spid="29"/>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30"/>
                                        </p:tgtEl>
                                        <p:attrNameLst>
                                          <p:attrName>ppt_x</p:attrName>
                                        </p:attrNameLst>
                                      </p:cBhvr>
                                      <p:tavLst>
                                        <p:tav tm="0">
                                          <p:val>
                                            <p:strVal val="ppt_x"/>
                                          </p:val>
                                        </p:tav>
                                        <p:tav tm="100000">
                                          <p:val>
                                            <p:strVal val="0-ppt_w/2"/>
                                          </p:val>
                                        </p:tav>
                                      </p:tavLst>
                                    </p:anim>
                                    <p:anim calcmode="lin" valueType="num">
                                      <p:cBhvr additive="base">
                                        <p:cTn id="254" dur="2000"/>
                                        <p:tgtEl>
                                          <p:spTgt spid="30"/>
                                        </p:tgtEl>
                                        <p:attrNameLst>
                                          <p:attrName>ppt_y</p:attrName>
                                        </p:attrNameLst>
                                      </p:cBhvr>
                                      <p:tavLst>
                                        <p:tav tm="0">
                                          <p:val>
                                            <p:strVal val="ppt_y"/>
                                          </p:val>
                                        </p:tav>
                                        <p:tav tm="100000">
                                          <p:val>
                                            <p:strVal val="1+ppt_h/2"/>
                                          </p:val>
                                        </p:tav>
                                      </p:tavLst>
                                    </p:anim>
                                    <p:set>
                                      <p:cBhvr>
                                        <p:cTn id="255" dur="1" fill="hold">
                                          <p:stCondLst>
                                            <p:cond delay="1999"/>
                                          </p:stCondLst>
                                        </p:cTn>
                                        <p:tgtEl>
                                          <p:spTgt spid="30"/>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31"/>
                                        </p:tgtEl>
                                        <p:attrNameLst>
                                          <p:attrName>ppt_x</p:attrName>
                                        </p:attrNameLst>
                                      </p:cBhvr>
                                      <p:tavLst>
                                        <p:tav tm="0">
                                          <p:val>
                                            <p:strVal val="ppt_x"/>
                                          </p:val>
                                        </p:tav>
                                        <p:tav tm="100000">
                                          <p:val>
                                            <p:strVal val="0-ppt_w/2"/>
                                          </p:val>
                                        </p:tav>
                                      </p:tavLst>
                                    </p:anim>
                                    <p:anim calcmode="lin" valueType="num">
                                      <p:cBhvr additive="base">
                                        <p:cTn id="258" dur="2000"/>
                                        <p:tgtEl>
                                          <p:spTgt spid="31"/>
                                        </p:tgtEl>
                                        <p:attrNameLst>
                                          <p:attrName>ppt_y</p:attrName>
                                        </p:attrNameLst>
                                      </p:cBhvr>
                                      <p:tavLst>
                                        <p:tav tm="0">
                                          <p:val>
                                            <p:strVal val="ppt_y"/>
                                          </p:val>
                                        </p:tav>
                                        <p:tav tm="100000">
                                          <p:val>
                                            <p:strVal val="1+ppt_h/2"/>
                                          </p:val>
                                        </p:tav>
                                      </p:tavLst>
                                    </p:anim>
                                    <p:set>
                                      <p:cBhvr>
                                        <p:cTn id="259" dur="1" fill="hold">
                                          <p:stCondLst>
                                            <p:cond delay="1999"/>
                                          </p:stCondLst>
                                        </p:cTn>
                                        <p:tgtEl>
                                          <p:spTgt spid="31"/>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32"/>
                                        </p:tgtEl>
                                        <p:attrNameLst>
                                          <p:attrName>ppt_x</p:attrName>
                                        </p:attrNameLst>
                                      </p:cBhvr>
                                      <p:tavLst>
                                        <p:tav tm="0">
                                          <p:val>
                                            <p:strVal val="ppt_x"/>
                                          </p:val>
                                        </p:tav>
                                        <p:tav tm="100000">
                                          <p:val>
                                            <p:strVal val="0-ppt_w/2"/>
                                          </p:val>
                                        </p:tav>
                                      </p:tavLst>
                                    </p:anim>
                                    <p:anim calcmode="lin" valueType="num">
                                      <p:cBhvr additive="base">
                                        <p:cTn id="262" dur="2000"/>
                                        <p:tgtEl>
                                          <p:spTgt spid="32"/>
                                        </p:tgtEl>
                                        <p:attrNameLst>
                                          <p:attrName>ppt_y</p:attrName>
                                        </p:attrNameLst>
                                      </p:cBhvr>
                                      <p:tavLst>
                                        <p:tav tm="0">
                                          <p:val>
                                            <p:strVal val="ppt_y"/>
                                          </p:val>
                                        </p:tav>
                                        <p:tav tm="100000">
                                          <p:val>
                                            <p:strVal val="1+ppt_h/2"/>
                                          </p:val>
                                        </p:tav>
                                      </p:tavLst>
                                    </p:anim>
                                    <p:set>
                                      <p:cBhvr>
                                        <p:cTn id="263" dur="1" fill="hold">
                                          <p:stCondLst>
                                            <p:cond delay="1999"/>
                                          </p:stCondLst>
                                        </p:cTn>
                                        <p:tgtEl>
                                          <p:spTgt spid="32"/>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2000"/>
                                        <p:tgtEl>
                                          <p:spTgt spid="6"/>
                                        </p:tgtEl>
                                        <p:attrNameLst>
                                          <p:attrName>ppt_x</p:attrName>
                                        </p:attrNameLst>
                                      </p:cBhvr>
                                      <p:tavLst>
                                        <p:tav tm="0">
                                          <p:val>
                                            <p:strVal val="ppt_x"/>
                                          </p:val>
                                        </p:tav>
                                        <p:tav tm="100000">
                                          <p:val>
                                            <p:strVal val="1+ppt_w/2"/>
                                          </p:val>
                                        </p:tav>
                                      </p:tavLst>
                                    </p:anim>
                                    <p:anim calcmode="lin" valueType="num">
                                      <p:cBhvr additive="base">
                                        <p:cTn id="266" dur="2000"/>
                                        <p:tgtEl>
                                          <p:spTgt spid="6"/>
                                        </p:tgtEl>
                                        <p:attrNameLst>
                                          <p:attrName>ppt_y</p:attrName>
                                        </p:attrNameLst>
                                      </p:cBhvr>
                                      <p:tavLst>
                                        <p:tav tm="0">
                                          <p:val>
                                            <p:strVal val="ppt_y"/>
                                          </p:val>
                                        </p:tav>
                                        <p:tav tm="100000">
                                          <p:val>
                                            <p:strVal val="0-ppt_h/2"/>
                                          </p:val>
                                        </p:tav>
                                      </p:tavLst>
                                    </p:anim>
                                    <p:set>
                                      <p:cBhvr>
                                        <p:cTn id="267" dur="1" fill="hold">
                                          <p:stCondLst>
                                            <p:cond delay="1999"/>
                                          </p:stCondLst>
                                        </p:cTn>
                                        <p:tgtEl>
                                          <p:spTgt spid="6"/>
                                        </p:tgtEl>
                                        <p:attrNameLst>
                                          <p:attrName>style.visibility</p:attrName>
                                        </p:attrNameLst>
                                      </p:cBhvr>
                                      <p:to>
                                        <p:strVal val="hidden"/>
                                      </p:to>
                                    </p:set>
                                  </p:childTnLst>
                                </p:cTn>
                              </p:par>
                              <p:par>
                                <p:cTn id="268" presetID="2" presetClass="exit" presetSubtype="3" fill="hold" nodeType="withEffect">
                                  <p:stCondLst>
                                    <p:cond delay="0"/>
                                  </p:stCondLst>
                                  <p:childTnLst>
                                    <p:anim calcmode="lin" valueType="num">
                                      <p:cBhvr additive="base">
                                        <p:cTn id="269" dur="2000"/>
                                        <p:tgtEl>
                                          <p:spTgt spid="10"/>
                                        </p:tgtEl>
                                        <p:attrNameLst>
                                          <p:attrName>ppt_x</p:attrName>
                                        </p:attrNameLst>
                                      </p:cBhvr>
                                      <p:tavLst>
                                        <p:tav tm="0">
                                          <p:val>
                                            <p:strVal val="ppt_x"/>
                                          </p:val>
                                        </p:tav>
                                        <p:tav tm="100000">
                                          <p:val>
                                            <p:strVal val="1+ppt_w/2"/>
                                          </p:val>
                                        </p:tav>
                                      </p:tavLst>
                                    </p:anim>
                                    <p:anim calcmode="lin" valueType="num">
                                      <p:cBhvr additive="base">
                                        <p:cTn id="270" dur="2000"/>
                                        <p:tgtEl>
                                          <p:spTgt spid="10"/>
                                        </p:tgtEl>
                                        <p:attrNameLst>
                                          <p:attrName>ppt_y</p:attrName>
                                        </p:attrNameLst>
                                      </p:cBhvr>
                                      <p:tavLst>
                                        <p:tav tm="0">
                                          <p:val>
                                            <p:strVal val="ppt_y"/>
                                          </p:val>
                                        </p:tav>
                                        <p:tav tm="100000">
                                          <p:val>
                                            <p:strVal val="0-ppt_h/2"/>
                                          </p:val>
                                        </p:tav>
                                      </p:tavLst>
                                    </p:anim>
                                    <p:set>
                                      <p:cBhvr>
                                        <p:cTn id="271" dur="1" fill="hold">
                                          <p:stCondLst>
                                            <p:cond delay="1999"/>
                                          </p:stCondLst>
                                        </p:cTn>
                                        <p:tgtEl>
                                          <p:spTgt spid="10"/>
                                        </p:tgtEl>
                                        <p:attrNameLst>
                                          <p:attrName>style.visibility</p:attrName>
                                        </p:attrNameLst>
                                      </p:cBhvr>
                                      <p:to>
                                        <p:strVal val="hidden"/>
                                      </p:to>
                                    </p:set>
                                  </p:childTnLst>
                                </p:cTn>
                              </p:par>
                              <p:par>
                                <p:cTn id="272" presetID="2" presetClass="exit" presetSubtype="3" fill="hold" nodeType="withEffect">
                                  <p:stCondLst>
                                    <p:cond delay="0"/>
                                  </p:stCondLst>
                                  <p:childTnLst>
                                    <p:anim calcmode="lin" valueType="num">
                                      <p:cBhvr additive="base">
                                        <p:cTn id="273" dur="2000"/>
                                        <p:tgtEl>
                                          <p:spTgt spid="17"/>
                                        </p:tgtEl>
                                        <p:attrNameLst>
                                          <p:attrName>ppt_x</p:attrName>
                                        </p:attrNameLst>
                                      </p:cBhvr>
                                      <p:tavLst>
                                        <p:tav tm="0">
                                          <p:val>
                                            <p:strVal val="ppt_x"/>
                                          </p:val>
                                        </p:tav>
                                        <p:tav tm="100000">
                                          <p:val>
                                            <p:strVal val="1+ppt_w/2"/>
                                          </p:val>
                                        </p:tav>
                                      </p:tavLst>
                                    </p:anim>
                                    <p:anim calcmode="lin" valueType="num">
                                      <p:cBhvr additive="base">
                                        <p:cTn id="274" dur="2000"/>
                                        <p:tgtEl>
                                          <p:spTgt spid="17"/>
                                        </p:tgtEl>
                                        <p:attrNameLst>
                                          <p:attrName>ppt_y</p:attrName>
                                        </p:attrNameLst>
                                      </p:cBhvr>
                                      <p:tavLst>
                                        <p:tav tm="0">
                                          <p:val>
                                            <p:strVal val="ppt_y"/>
                                          </p:val>
                                        </p:tav>
                                        <p:tav tm="100000">
                                          <p:val>
                                            <p:strVal val="0-ppt_h/2"/>
                                          </p:val>
                                        </p:tav>
                                      </p:tavLst>
                                    </p:anim>
                                    <p:set>
                                      <p:cBhvr>
                                        <p:cTn id="275" dur="1" fill="hold">
                                          <p:stCondLst>
                                            <p:cond delay="1999"/>
                                          </p:stCondLst>
                                        </p:cTn>
                                        <p:tgtEl>
                                          <p:spTgt spid="17"/>
                                        </p:tgtEl>
                                        <p:attrNameLst>
                                          <p:attrName>style.visibility</p:attrName>
                                        </p:attrNameLst>
                                      </p:cBhvr>
                                      <p:to>
                                        <p:strVal val="hidden"/>
                                      </p:to>
                                    </p:set>
                                  </p:childTnLst>
                                </p:cTn>
                              </p:par>
                              <p:par>
                                <p:cTn id="276" presetID="2" presetClass="exit" presetSubtype="3" fill="hold" nodeType="withEffect">
                                  <p:stCondLst>
                                    <p:cond delay="0"/>
                                  </p:stCondLst>
                                  <p:childTnLst>
                                    <p:anim calcmode="lin" valueType="num">
                                      <p:cBhvr additive="base">
                                        <p:cTn id="277" dur="2000"/>
                                        <p:tgtEl>
                                          <p:spTgt spid="18"/>
                                        </p:tgtEl>
                                        <p:attrNameLst>
                                          <p:attrName>ppt_x</p:attrName>
                                        </p:attrNameLst>
                                      </p:cBhvr>
                                      <p:tavLst>
                                        <p:tav tm="0">
                                          <p:val>
                                            <p:strVal val="ppt_x"/>
                                          </p:val>
                                        </p:tav>
                                        <p:tav tm="100000">
                                          <p:val>
                                            <p:strVal val="1+ppt_w/2"/>
                                          </p:val>
                                        </p:tav>
                                      </p:tavLst>
                                    </p:anim>
                                    <p:anim calcmode="lin" valueType="num">
                                      <p:cBhvr additive="base">
                                        <p:cTn id="278" dur="2000"/>
                                        <p:tgtEl>
                                          <p:spTgt spid="18"/>
                                        </p:tgtEl>
                                        <p:attrNameLst>
                                          <p:attrName>ppt_y</p:attrName>
                                        </p:attrNameLst>
                                      </p:cBhvr>
                                      <p:tavLst>
                                        <p:tav tm="0">
                                          <p:val>
                                            <p:strVal val="ppt_y"/>
                                          </p:val>
                                        </p:tav>
                                        <p:tav tm="100000">
                                          <p:val>
                                            <p:strVal val="0-ppt_h/2"/>
                                          </p:val>
                                        </p:tav>
                                      </p:tavLst>
                                    </p:anim>
                                    <p:set>
                                      <p:cBhvr>
                                        <p:cTn id="279" dur="1" fill="hold">
                                          <p:stCondLst>
                                            <p:cond delay="1999"/>
                                          </p:stCondLst>
                                        </p:cTn>
                                        <p:tgtEl>
                                          <p:spTgt spid="18"/>
                                        </p:tgtEl>
                                        <p:attrNameLst>
                                          <p:attrName>style.visibility</p:attrName>
                                        </p:attrNameLst>
                                      </p:cBhvr>
                                      <p:to>
                                        <p:strVal val="hidden"/>
                                      </p:to>
                                    </p:set>
                                  </p:childTnLst>
                                </p:cTn>
                              </p:par>
                              <p:par>
                                <p:cTn id="280" presetID="2" presetClass="exit" presetSubtype="3" fill="hold" nodeType="withEffect">
                                  <p:stCondLst>
                                    <p:cond delay="0"/>
                                  </p:stCondLst>
                                  <p:childTnLst>
                                    <p:anim calcmode="lin" valueType="num">
                                      <p:cBhvr additive="base">
                                        <p:cTn id="281" dur="2000"/>
                                        <p:tgtEl>
                                          <p:spTgt spid="25"/>
                                        </p:tgtEl>
                                        <p:attrNameLst>
                                          <p:attrName>ppt_x</p:attrName>
                                        </p:attrNameLst>
                                      </p:cBhvr>
                                      <p:tavLst>
                                        <p:tav tm="0">
                                          <p:val>
                                            <p:strVal val="ppt_x"/>
                                          </p:val>
                                        </p:tav>
                                        <p:tav tm="100000">
                                          <p:val>
                                            <p:strVal val="1+ppt_w/2"/>
                                          </p:val>
                                        </p:tav>
                                      </p:tavLst>
                                    </p:anim>
                                    <p:anim calcmode="lin" valueType="num">
                                      <p:cBhvr additive="base">
                                        <p:cTn id="282" dur="2000"/>
                                        <p:tgtEl>
                                          <p:spTgt spid="25"/>
                                        </p:tgtEl>
                                        <p:attrNameLst>
                                          <p:attrName>ppt_y</p:attrName>
                                        </p:attrNameLst>
                                      </p:cBhvr>
                                      <p:tavLst>
                                        <p:tav tm="0">
                                          <p:val>
                                            <p:strVal val="ppt_y"/>
                                          </p:val>
                                        </p:tav>
                                        <p:tav tm="100000">
                                          <p:val>
                                            <p:strVal val="0-ppt_h/2"/>
                                          </p:val>
                                        </p:tav>
                                      </p:tavLst>
                                    </p:anim>
                                    <p:set>
                                      <p:cBhvr>
                                        <p:cTn id="283" dur="1" fill="hold">
                                          <p:stCondLst>
                                            <p:cond delay="1999"/>
                                          </p:stCondLst>
                                        </p:cTn>
                                        <p:tgtEl>
                                          <p:spTgt spid="25"/>
                                        </p:tgtEl>
                                        <p:attrNameLst>
                                          <p:attrName>style.visibility</p:attrName>
                                        </p:attrNameLst>
                                      </p:cBhvr>
                                      <p:to>
                                        <p:strVal val="hidden"/>
                                      </p:to>
                                    </p:set>
                                  </p:childTnLst>
                                </p:cTn>
                              </p:par>
                              <p:par>
                                <p:cTn id="284" presetID="2" presetClass="exit" presetSubtype="3" fill="hold" nodeType="withEffect">
                                  <p:stCondLst>
                                    <p:cond delay="0"/>
                                  </p:stCondLst>
                                  <p:childTnLst>
                                    <p:anim calcmode="lin" valueType="num">
                                      <p:cBhvr additive="base">
                                        <p:cTn id="285" dur="2000"/>
                                        <p:tgtEl>
                                          <p:spTgt spid="26"/>
                                        </p:tgtEl>
                                        <p:attrNameLst>
                                          <p:attrName>ppt_x</p:attrName>
                                        </p:attrNameLst>
                                      </p:cBhvr>
                                      <p:tavLst>
                                        <p:tav tm="0">
                                          <p:val>
                                            <p:strVal val="ppt_x"/>
                                          </p:val>
                                        </p:tav>
                                        <p:tav tm="100000">
                                          <p:val>
                                            <p:strVal val="1+ppt_w/2"/>
                                          </p:val>
                                        </p:tav>
                                      </p:tavLst>
                                    </p:anim>
                                    <p:anim calcmode="lin" valueType="num">
                                      <p:cBhvr additive="base">
                                        <p:cTn id="286" dur="2000"/>
                                        <p:tgtEl>
                                          <p:spTgt spid="26"/>
                                        </p:tgtEl>
                                        <p:attrNameLst>
                                          <p:attrName>ppt_y</p:attrName>
                                        </p:attrNameLst>
                                      </p:cBhvr>
                                      <p:tavLst>
                                        <p:tav tm="0">
                                          <p:val>
                                            <p:strVal val="ppt_y"/>
                                          </p:val>
                                        </p:tav>
                                        <p:tav tm="100000">
                                          <p:val>
                                            <p:strVal val="0-ppt_h/2"/>
                                          </p:val>
                                        </p:tav>
                                      </p:tavLst>
                                    </p:anim>
                                    <p:set>
                                      <p:cBhvr>
                                        <p:cTn id="287" dur="1" fill="hold">
                                          <p:stCondLst>
                                            <p:cond delay="1999"/>
                                          </p:stCondLst>
                                        </p:cTn>
                                        <p:tgtEl>
                                          <p:spTgt spid="26"/>
                                        </p:tgtEl>
                                        <p:attrNameLst>
                                          <p:attrName>style.visibility</p:attrName>
                                        </p:attrNameLst>
                                      </p:cBhvr>
                                      <p:to>
                                        <p:strVal val="hidden"/>
                                      </p:to>
                                    </p:set>
                                  </p:childTnLst>
                                </p:cTn>
                              </p:par>
                              <p:par>
                                <p:cTn id="288" presetID="2" presetClass="exit" presetSubtype="3" fill="hold" nodeType="withEffect">
                                  <p:stCondLst>
                                    <p:cond delay="0"/>
                                  </p:stCondLst>
                                  <p:childTnLst>
                                    <p:anim calcmode="lin" valueType="num">
                                      <p:cBhvr additive="base">
                                        <p:cTn id="289" dur="2000"/>
                                        <p:tgtEl>
                                          <p:spTgt spid="27"/>
                                        </p:tgtEl>
                                        <p:attrNameLst>
                                          <p:attrName>ppt_x</p:attrName>
                                        </p:attrNameLst>
                                      </p:cBhvr>
                                      <p:tavLst>
                                        <p:tav tm="0">
                                          <p:val>
                                            <p:strVal val="ppt_x"/>
                                          </p:val>
                                        </p:tav>
                                        <p:tav tm="100000">
                                          <p:val>
                                            <p:strVal val="1+ppt_w/2"/>
                                          </p:val>
                                        </p:tav>
                                      </p:tavLst>
                                    </p:anim>
                                    <p:anim calcmode="lin" valueType="num">
                                      <p:cBhvr additive="base">
                                        <p:cTn id="290" dur="2000"/>
                                        <p:tgtEl>
                                          <p:spTgt spid="27"/>
                                        </p:tgtEl>
                                        <p:attrNameLst>
                                          <p:attrName>ppt_y</p:attrName>
                                        </p:attrNameLst>
                                      </p:cBhvr>
                                      <p:tavLst>
                                        <p:tav tm="0">
                                          <p:val>
                                            <p:strVal val="ppt_y"/>
                                          </p:val>
                                        </p:tav>
                                        <p:tav tm="100000">
                                          <p:val>
                                            <p:strVal val="0-ppt_h/2"/>
                                          </p:val>
                                        </p:tav>
                                      </p:tavLst>
                                    </p:anim>
                                    <p:set>
                                      <p:cBhvr>
                                        <p:cTn id="291" dur="1" fill="hold">
                                          <p:stCondLst>
                                            <p:cond delay="1999"/>
                                          </p:stCondLst>
                                        </p:cTn>
                                        <p:tgtEl>
                                          <p:spTgt spid="27"/>
                                        </p:tgtEl>
                                        <p:attrNameLst>
                                          <p:attrName>style.visibility</p:attrName>
                                        </p:attrNameLst>
                                      </p:cBhvr>
                                      <p:to>
                                        <p:strVal val="hidden"/>
                                      </p:to>
                                    </p:set>
                                  </p:childTnLst>
                                </p:cTn>
                              </p:par>
                              <p:par>
                                <p:cTn id="292" presetID="2" presetClass="exit" presetSubtype="3" fill="hold" nodeType="withEffect">
                                  <p:stCondLst>
                                    <p:cond delay="0"/>
                                  </p:stCondLst>
                                  <p:childTnLst>
                                    <p:anim calcmode="lin" valueType="num">
                                      <p:cBhvr additive="base">
                                        <p:cTn id="293" dur="2000"/>
                                        <p:tgtEl>
                                          <p:spTgt spid="28"/>
                                        </p:tgtEl>
                                        <p:attrNameLst>
                                          <p:attrName>ppt_x</p:attrName>
                                        </p:attrNameLst>
                                      </p:cBhvr>
                                      <p:tavLst>
                                        <p:tav tm="0">
                                          <p:val>
                                            <p:strVal val="ppt_x"/>
                                          </p:val>
                                        </p:tav>
                                        <p:tav tm="100000">
                                          <p:val>
                                            <p:strVal val="1+ppt_w/2"/>
                                          </p:val>
                                        </p:tav>
                                      </p:tavLst>
                                    </p:anim>
                                    <p:anim calcmode="lin" valueType="num">
                                      <p:cBhvr additive="base">
                                        <p:cTn id="294" dur="2000"/>
                                        <p:tgtEl>
                                          <p:spTgt spid="28"/>
                                        </p:tgtEl>
                                        <p:attrNameLst>
                                          <p:attrName>ppt_y</p:attrName>
                                        </p:attrNameLst>
                                      </p:cBhvr>
                                      <p:tavLst>
                                        <p:tav tm="0">
                                          <p:val>
                                            <p:strVal val="ppt_y"/>
                                          </p:val>
                                        </p:tav>
                                        <p:tav tm="100000">
                                          <p:val>
                                            <p:strVal val="0-ppt_h/2"/>
                                          </p:val>
                                        </p:tav>
                                      </p:tavLst>
                                    </p:anim>
                                    <p:set>
                                      <p:cBhvr>
                                        <p:cTn id="295" dur="1" fill="hold">
                                          <p:stCondLst>
                                            <p:cond delay="1999"/>
                                          </p:stCondLst>
                                        </p:cTn>
                                        <p:tgtEl>
                                          <p:spTgt spid="28"/>
                                        </p:tgtEl>
                                        <p:attrNameLst>
                                          <p:attrName>style.visibility</p:attrName>
                                        </p:attrNameLst>
                                      </p:cBhvr>
                                      <p:to>
                                        <p:strVal val="hidden"/>
                                      </p:to>
                                    </p:set>
                                  </p:childTnLst>
                                </p:cTn>
                              </p:par>
                              <p:par>
                                <p:cTn id="296" presetID="2" presetClass="exit" presetSubtype="9" fill="hold" nodeType="withEffect">
                                  <p:stCondLst>
                                    <p:cond delay="0"/>
                                  </p:stCondLst>
                                  <p:childTnLst>
                                    <p:anim calcmode="lin" valueType="num">
                                      <p:cBhvr additive="base">
                                        <p:cTn id="297" dur="2000"/>
                                        <p:tgtEl>
                                          <p:spTgt spid="8"/>
                                        </p:tgtEl>
                                        <p:attrNameLst>
                                          <p:attrName>ppt_x</p:attrName>
                                        </p:attrNameLst>
                                      </p:cBhvr>
                                      <p:tavLst>
                                        <p:tav tm="0">
                                          <p:val>
                                            <p:strVal val="ppt_x"/>
                                          </p:val>
                                        </p:tav>
                                        <p:tav tm="100000">
                                          <p:val>
                                            <p:strVal val="0-ppt_w/2"/>
                                          </p:val>
                                        </p:tav>
                                      </p:tavLst>
                                    </p:anim>
                                    <p:anim calcmode="lin" valueType="num">
                                      <p:cBhvr additive="base">
                                        <p:cTn id="298" dur="2000"/>
                                        <p:tgtEl>
                                          <p:spTgt spid="8"/>
                                        </p:tgtEl>
                                        <p:attrNameLst>
                                          <p:attrName>ppt_y</p:attrName>
                                        </p:attrNameLst>
                                      </p:cBhvr>
                                      <p:tavLst>
                                        <p:tav tm="0">
                                          <p:val>
                                            <p:strVal val="ppt_y"/>
                                          </p:val>
                                        </p:tav>
                                        <p:tav tm="100000">
                                          <p:val>
                                            <p:strVal val="0-ppt_h/2"/>
                                          </p:val>
                                        </p:tav>
                                      </p:tavLst>
                                    </p:anim>
                                    <p:set>
                                      <p:cBhvr>
                                        <p:cTn id="299" dur="1" fill="hold">
                                          <p:stCondLst>
                                            <p:cond delay="1999"/>
                                          </p:stCondLst>
                                        </p:cTn>
                                        <p:tgtEl>
                                          <p:spTgt spid="8"/>
                                        </p:tgtEl>
                                        <p:attrNameLst>
                                          <p:attrName>style.visibility</p:attrName>
                                        </p:attrNameLst>
                                      </p:cBhvr>
                                      <p:to>
                                        <p:strVal val="hidden"/>
                                      </p:to>
                                    </p:set>
                                  </p:childTnLst>
                                </p:cTn>
                              </p:par>
                              <p:par>
                                <p:cTn id="300" presetID="2" presetClass="exit" presetSubtype="9" fill="hold" nodeType="withEffect">
                                  <p:stCondLst>
                                    <p:cond delay="0"/>
                                  </p:stCondLst>
                                  <p:childTnLst>
                                    <p:anim calcmode="lin" valueType="num">
                                      <p:cBhvr additive="base">
                                        <p:cTn id="301" dur="2000"/>
                                        <p:tgtEl>
                                          <p:spTgt spid="12"/>
                                        </p:tgtEl>
                                        <p:attrNameLst>
                                          <p:attrName>ppt_x</p:attrName>
                                        </p:attrNameLst>
                                      </p:cBhvr>
                                      <p:tavLst>
                                        <p:tav tm="0">
                                          <p:val>
                                            <p:strVal val="ppt_x"/>
                                          </p:val>
                                        </p:tav>
                                        <p:tav tm="100000">
                                          <p:val>
                                            <p:strVal val="0-ppt_w/2"/>
                                          </p:val>
                                        </p:tav>
                                      </p:tavLst>
                                    </p:anim>
                                    <p:anim calcmode="lin" valueType="num">
                                      <p:cBhvr additive="base">
                                        <p:cTn id="302" dur="2000"/>
                                        <p:tgtEl>
                                          <p:spTgt spid="12"/>
                                        </p:tgtEl>
                                        <p:attrNameLst>
                                          <p:attrName>ppt_y</p:attrName>
                                        </p:attrNameLst>
                                      </p:cBhvr>
                                      <p:tavLst>
                                        <p:tav tm="0">
                                          <p:val>
                                            <p:strVal val="ppt_y"/>
                                          </p:val>
                                        </p:tav>
                                        <p:tav tm="100000">
                                          <p:val>
                                            <p:strVal val="0-ppt_h/2"/>
                                          </p:val>
                                        </p:tav>
                                      </p:tavLst>
                                    </p:anim>
                                    <p:set>
                                      <p:cBhvr>
                                        <p:cTn id="303" dur="1" fill="hold">
                                          <p:stCondLst>
                                            <p:cond delay="1999"/>
                                          </p:stCondLst>
                                        </p:cTn>
                                        <p:tgtEl>
                                          <p:spTgt spid="12"/>
                                        </p:tgtEl>
                                        <p:attrNameLst>
                                          <p:attrName>style.visibility</p:attrName>
                                        </p:attrNameLst>
                                      </p:cBhvr>
                                      <p:to>
                                        <p:strVal val="hidden"/>
                                      </p:to>
                                    </p:set>
                                  </p:childTnLst>
                                </p:cTn>
                              </p:par>
                              <p:par>
                                <p:cTn id="304" presetID="2" presetClass="exit" presetSubtype="9" fill="hold" nodeType="withEffect">
                                  <p:stCondLst>
                                    <p:cond delay="0"/>
                                  </p:stCondLst>
                                  <p:childTnLst>
                                    <p:anim calcmode="lin" valueType="num">
                                      <p:cBhvr additive="base">
                                        <p:cTn id="305" dur="2000"/>
                                        <p:tgtEl>
                                          <p:spTgt spid="19"/>
                                        </p:tgtEl>
                                        <p:attrNameLst>
                                          <p:attrName>ppt_x</p:attrName>
                                        </p:attrNameLst>
                                      </p:cBhvr>
                                      <p:tavLst>
                                        <p:tav tm="0">
                                          <p:val>
                                            <p:strVal val="ppt_x"/>
                                          </p:val>
                                        </p:tav>
                                        <p:tav tm="100000">
                                          <p:val>
                                            <p:strVal val="0-ppt_w/2"/>
                                          </p:val>
                                        </p:tav>
                                      </p:tavLst>
                                    </p:anim>
                                    <p:anim calcmode="lin" valueType="num">
                                      <p:cBhvr additive="base">
                                        <p:cTn id="306" dur="2000"/>
                                        <p:tgtEl>
                                          <p:spTgt spid="19"/>
                                        </p:tgtEl>
                                        <p:attrNameLst>
                                          <p:attrName>ppt_y</p:attrName>
                                        </p:attrNameLst>
                                      </p:cBhvr>
                                      <p:tavLst>
                                        <p:tav tm="0">
                                          <p:val>
                                            <p:strVal val="ppt_y"/>
                                          </p:val>
                                        </p:tav>
                                        <p:tav tm="100000">
                                          <p:val>
                                            <p:strVal val="0-ppt_h/2"/>
                                          </p:val>
                                        </p:tav>
                                      </p:tavLst>
                                    </p:anim>
                                    <p:set>
                                      <p:cBhvr>
                                        <p:cTn id="307" dur="1" fill="hold">
                                          <p:stCondLst>
                                            <p:cond delay="1999"/>
                                          </p:stCondLst>
                                        </p:cTn>
                                        <p:tgtEl>
                                          <p:spTgt spid="19"/>
                                        </p:tgtEl>
                                        <p:attrNameLst>
                                          <p:attrName>style.visibility</p:attrName>
                                        </p:attrNameLst>
                                      </p:cBhvr>
                                      <p:to>
                                        <p:strVal val="hidden"/>
                                      </p:to>
                                    </p:set>
                                  </p:childTnLst>
                                </p:cTn>
                              </p:par>
                              <p:par>
                                <p:cTn id="308" presetID="2" presetClass="exit" presetSubtype="9" fill="hold" nodeType="withEffect">
                                  <p:stCondLst>
                                    <p:cond delay="0"/>
                                  </p:stCondLst>
                                  <p:childTnLst>
                                    <p:anim calcmode="lin" valueType="num">
                                      <p:cBhvr additive="base">
                                        <p:cTn id="309" dur="2000"/>
                                        <p:tgtEl>
                                          <p:spTgt spid="20"/>
                                        </p:tgtEl>
                                        <p:attrNameLst>
                                          <p:attrName>ppt_x</p:attrName>
                                        </p:attrNameLst>
                                      </p:cBhvr>
                                      <p:tavLst>
                                        <p:tav tm="0">
                                          <p:val>
                                            <p:strVal val="ppt_x"/>
                                          </p:val>
                                        </p:tav>
                                        <p:tav tm="100000">
                                          <p:val>
                                            <p:strVal val="0-ppt_w/2"/>
                                          </p:val>
                                        </p:tav>
                                      </p:tavLst>
                                    </p:anim>
                                    <p:anim calcmode="lin" valueType="num">
                                      <p:cBhvr additive="base">
                                        <p:cTn id="310" dur="2000"/>
                                        <p:tgtEl>
                                          <p:spTgt spid="20"/>
                                        </p:tgtEl>
                                        <p:attrNameLst>
                                          <p:attrName>ppt_y</p:attrName>
                                        </p:attrNameLst>
                                      </p:cBhvr>
                                      <p:tavLst>
                                        <p:tav tm="0">
                                          <p:val>
                                            <p:strVal val="ppt_y"/>
                                          </p:val>
                                        </p:tav>
                                        <p:tav tm="100000">
                                          <p:val>
                                            <p:strVal val="0-ppt_h/2"/>
                                          </p:val>
                                        </p:tav>
                                      </p:tavLst>
                                    </p:anim>
                                    <p:set>
                                      <p:cBhvr>
                                        <p:cTn id="311" dur="1" fill="hold">
                                          <p:stCondLst>
                                            <p:cond delay="1999"/>
                                          </p:stCondLst>
                                        </p:cTn>
                                        <p:tgtEl>
                                          <p:spTgt spid="20"/>
                                        </p:tgtEl>
                                        <p:attrNameLst>
                                          <p:attrName>style.visibility</p:attrName>
                                        </p:attrNameLst>
                                      </p:cBhvr>
                                      <p:to>
                                        <p:strVal val="hidden"/>
                                      </p:to>
                                    </p:set>
                                  </p:childTnLst>
                                </p:cTn>
                              </p:par>
                              <p:par>
                                <p:cTn id="312" presetID="2" presetClass="exit" presetSubtype="9" fill="hold" nodeType="withEffect">
                                  <p:stCondLst>
                                    <p:cond delay="0"/>
                                  </p:stCondLst>
                                  <p:childTnLst>
                                    <p:anim calcmode="lin" valueType="num">
                                      <p:cBhvr additive="base">
                                        <p:cTn id="313" dur="2000"/>
                                        <p:tgtEl>
                                          <p:spTgt spid="33"/>
                                        </p:tgtEl>
                                        <p:attrNameLst>
                                          <p:attrName>ppt_x</p:attrName>
                                        </p:attrNameLst>
                                      </p:cBhvr>
                                      <p:tavLst>
                                        <p:tav tm="0">
                                          <p:val>
                                            <p:strVal val="ppt_x"/>
                                          </p:val>
                                        </p:tav>
                                        <p:tav tm="100000">
                                          <p:val>
                                            <p:strVal val="0-ppt_w/2"/>
                                          </p:val>
                                        </p:tav>
                                      </p:tavLst>
                                    </p:anim>
                                    <p:anim calcmode="lin" valueType="num">
                                      <p:cBhvr additive="base">
                                        <p:cTn id="314" dur="2000"/>
                                        <p:tgtEl>
                                          <p:spTgt spid="33"/>
                                        </p:tgtEl>
                                        <p:attrNameLst>
                                          <p:attrName>ppt_y</p:attrName>
                                        </p:attrNameLst>
                                      </p:cBhvr>
                                      <p:tavLst>
                                        <p:tav tm="0">
                                          <p:val>
                                            <p:strVal val="ppt_y"/>
                                          </p:val>
                                        </p:tav>
                                        <p:tav tm="100000">
                                          <p:val>
                                            <p:strVal val="0-ppt_h/2"/>
                                          </p:val>
                                        </p:tav>
                                      </p:tavLst>
                                    </p:anim>
                                    <p:set>
                                      <p:cBhvr>
                                        <p:cTn id="315" dur="1" fill="hold">
                                          <p:stCondLst>
                                            <p:cond delay="1999"/>
                                          </p:stCondLst>
                                        </p:cTn>
                                        <p:tgtEl>
                                          <p:spTgt spid="33"/>
                                        </p:tgtEl>
                                        <p:attrNameLst>
                                          <p:attrName>style.visibility</p:attrName>
                                        </p:attrNameLst>
                                      </p:cBhvr>
                                      <p:to>
                                        <p:strVal val="hidden"/>
                                      </p:to>
                                    </p:set>
                                  </p:childTnLst>
                                </p:cTn>
                              </p:par>
                              <p:par>
                                <p:cTn id="316" presetID="2" presetClass="exit" presetSubtype="9" fill="hold" nodeType="withEffect">
                                  <p:stCondLst>
                                    <p:cond delay="0"/>
                                  </p:stCondLst>
                                  <p:childTnLst>
                                    <p:anim calcmode="lin" valueType="num">
                                      <p:cBhvr additive="base">
                                        <p:cTn id="317" dur="2000"/>
                                        <p:tgtEl>
                                          <p:spTgt spid="34"/>
                                        </p:tgtEl>
                                        <p:attrNameLst>
                                          <p:attrName>ppt_x</p:attrName>
                                        </p:attrNameLst>
                                      </p:cBhvr>
                                      <p:tavLst>
                                        <p:tav tm="0">
                                          <p:val>
                                            <p:strVal val="ppt_x"/>
                                          </p:val>
                                        </p:tav>
                                        <p:tav tm="100000">
                                          <p:val>
                                            <p:strVal val="0-ppt_w/2"/>
                                          </p:val>
                                        </p:tav>
                                      </p:tavLst>
                                    </p:anim>
                                    <p:anim calcmode="lin" valueType="num">
                                      <p:cBhvr additive="base">
                                        <p:cTn id="318" dur="2000"/>
                                        <p:tgtEl>
                                          <p:spTgt spid="34"/>
                                        </p:tgtEl>
                                        <p:attrNameLst>
                                          <p:attrName>ppt_y</p:attrName>
                                        </p:attrNameLst>
                                      </p:cBhvr>
                                      <p:tavLst>
                                        <p:tav tm="0">
                                          <p:val>
                                            <p:strVal val="ppt_y"/>
                                          </p:val>
                                        </p:tav>
                                        <p:tav tm="100000">
                                          <p:val>
                                            <p:strVal val="0-ppt_h/2"/>
                                          </p:val>
                                        </p:tav>
                                      </p:tavLst>
                                    </p:anim>
                                    <p:set>
                                      <p:cBhvr>
                                        <p:cTn id="319" dur="1" fill="hold">
                                          <p:stCondLst>
                                            <p:cond delay="1999"/>
                                          </p:stCondLst>
                                        </p:cTn>
                                        <p:tgtEl>
                                          <p:spTgt spid="34"/>
                                        </p:tgtEl>
                                        <p:attrNameLst>
                                          <p:attrName>style.visibility</p:attrName>
                                        </p:attrNameLst>
                                      </p:cBhvr>
                                      <p:to>
                                        <p:strVal val="hidden"/>
                                      </p:to>
                                    </p:set>
                                  </p:childTnLst>
                                </p:cTn>
                              </p:par>
                              <p:par>
                                <p:cTn id="320" presetID="2" presetClass="exit" presetSubtype="9" fill="hold" nodeType="withEffect">
                                  <p:stCondLst>
                                    <p:cond delay="0"/>
                                  </p:stCondLst>
                                  <p:childTnLst>
                                    <p:anim calcmode="lin" valueType="num">
                                      <p:cBhvr additive="base">
                                        <p:cTn id="321" dur="2000"/>
                                        <p:tgtEl>
                                          <p:spTgt spid="35"/>
                                        </p:tgtEl>
                                        <p:attrNameLst>
                                          <p:attrName>ppt_x</p:attrName>
                                        </p:attrNameLst>
                                      </p:cBhvr>
                                      <p:tavLst>
                                        <p:tav tm="0">
                                          <p:val>
                                            <p:strVal val="ppt_x"/>
                                          </p:val>
                                        </p:tav>
                                        <p:tav tm="100000">
                                          <p:val>
                                            <p:strVal val="0-ppt_w/2"/>
                                          </p:val>
                                        </p:tav>
                                      </p:tavLst>
                                    </p:anim>
                                    <p:anim calcmode="lin" valueType="num">
                                      <p:cBhvr additive="base">
                                        <p:cTn id="322" dur="2000"/>
                                        <p:tgtEl>
                                          <p:spTgt spid="35"/>
                                        </p:tgtEl>
                                        <p:attrNameLst>
                                          <p:attrName>ppt_y</p:attrName>
                                        </p:attrNameLst>
                                      </p:cBhvr>
                                      <p:tavLst>
                                        <p:tav tm="0">
                                          <p:val>
                                            <p:strVal val="ppt_y"/>
                                          </p:val>
                                        </p:tav>
                                        <p:tav tm="100000">
                                          <p:val>
                                            <p:strVal val="0-ppt_h/2"/>
                                          </p:val>
                                        </p:tav>
                                      </p:tavLst>
                                    </p:anim>
                                    <p:set>
                                      <p:cBhvr>
                                        <p:cTn id="323" dur="1" fill="hold">
                                          <p:stCondLst>
                                            <p:cond delay="1999"/>
                                          </p:stCondLst>
                                        </p:cTn>
                                        <p:tgtEl>
                                          <p:spTgt spid="35"/>
                                        </p:tgtEl>
                                        <p:attrNameLst>
                                          <p:attrName>style.visibility</p:attrName>
                                        </p:attrNameLst>
                                      </p:cBhvr>
                                      <p:to>
                                        <p:strVal val="hidden"/>
                                      </p:to>
                                    </p:set>
                                  </p:childTnLst>
                                </p:cTn>
                              </p:par>
                              <p:par>
                                <p:cTn id="324" presetID="2" presetClass="exit" presetSubtype="9" fill="hold" nodeType="withEffect">
                                  <p:stCondLst>
                                    <p:cond delay="0"/>
                                  </p:stCondLst>
                                  <p:childTnLst>
                                    <p:anim calcmode="lin" valueType="num">
                                      <p:cBhvr additive="base">
                                        <p:cTn id="325" dur="2000"/>
                                        <p:tgtEl>
                                          <p:spTgt spid="36"/>
                                        </p:tgtEl>
                                        <p:attrNameLst>
                                          <p:attrName>ppt_x</p:attrName>
                                        </p:attrNameLst>
                                      </p:cBhvr>
                                      <p:tavLst>
                                        <p:tav tm="0">
                                          <p:val>
                                            <p:strVal val="ppt_x"/>
                                          </p:val>
                                        </p:tav>
                                        <p:tav tm="100000">
                                          <p:val>
                                            <p:strVal val="0-ppt_w/2"/>
                                          </p:val>
                                        </p:tav>
                                      </p:tavLst>
                                    </p:anim>
                                    <p:anim calcmode="lin" valueType="num">
                                      <p:cBhvr additive="base">
                                        <p:cTn id="326" dur="2000"/>
                                        <p:tgtEl>
                                          <p:spTgt spid="36"/>
                                        </p:tgtEl>
                                        <p:attrNameLst>
                                          <p:attrName>ppt_y</p:attrName>
                                        </p:attrNameLst>
                                      </p:cBhvr>
                                      <p:tavLst>
                                        <p:tav tm="0">
                                          <p:val>
                                            <p:strVal val="ppt_y"/>
                                          </p:val>
                                        </p:tav>
                                        <p:tav tm="100000">
                                          <p:val>
                                            <p:strVal val="0-ppt_h/2"/>
                                          </p:val>
                                        </p:tav>
                                      </p:tavLst>
                                    </p:anim>
                                    <p:set>
                                      <p:cBhvr>
                                        <p:cTn id="327" dur="1" fill="hold">
                                          <p:stCondLst>
                                            <p:cond delay="1999"/>
                                          </p:stCondLst>
                                        </p:cTn>
                                        <p:tgtEl>
                                          <p:spTgt spid="36"/>
                                        </p:tgtEl>
                                        <p:attrNameLst>
                                          <p:attrName>style.visibility</p:attrName>
                                        </p:attrNameLst>
                                      </p:cBhvr>
                                      <p:to>
                                        <p:strVal val="hidden"/>
                                      </p:to>
                                    </p:set>
                                  </p:childTnLst>
                                </p:cTn>
                              </p:par>
                              <p:par>
                                <p:cTn id="328" presetID="8" presetClass="emph" presetSubtype="0" autoRev="1" fill="hold" nodeType="withEffect">
                                  <p:stCondLst>
                                    <p:cond delay="0"/>
                                  </p:stCondLst>
                                  <p:childTnLst>
                                    <p:animRot by="21600000">
                                      <p:cBhvr>
                                        <p:cTn id="329" dur="2000" fill="hold"/>
                                        <p:tgtEl>
                                          <p:spTgt spid="5"/>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9"/>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3"/>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4"/>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1"/>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2"/>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3"/>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24"/>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7"/>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1"/>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5"/>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6"/>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29"/>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30"/>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31"/>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32"/>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6"/>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10"/>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17"/>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18"/>
                                        </p:tgtEl>
                                        <p:attrNameLst>
                                          <p:attrName>r</p:attrName>
                                        </p:attrNameLst>
                                      </p:cBhvr>
                                    </p:animRot>
                                  </p:childTnLst>
                                </p:cTn>
                              </p:par>
                              <p:par>
                                <p:cTn id="368" presetID="8" presetClass="emph" presetSubtype="0" autoRev="1" fill="hold" nodeType="withEffect">
                                  <p:stCondLst>
                                    <p:cond delay="0"/>
                                  </p:stCondLst>
                                  <p:childTnLst>
                                    <p:animRot by="-21600000">
                                      <p:cBhvr>
                                        <p:cTn id="369" dur="2000" fill="hold"/>
                                        <p:tgtEl>
                                          <p:spTgt spid="25"/>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26"/>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27"/>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28"/>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8"/>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12"/>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19"/>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20"/>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33"/>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34"/>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35"/>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36"/>
                                        </p:tgtEl>
                                        <p:attrNameLst>
                                          <p:attrName>r</p:attrName>
                                        </p:attrNameLst>
                                      </p:cBhvr>
                                    </p:animRot>
                                  </p:childTnLst>
                                </p:cTn>
                              </p:par>
                              <p:par>
                                <p:cTn id="392" presetID="23" presetClass="entr" presetSubtype="272"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ppt_w</p:attrName>
                                        </p:attrNameLst>
                                      </p:cBhvr>
                                      <p:tavLst>
                                        <p:tav tm="0">
                                          <p:val>
                                            <p:strVal val="2/3*#ppt_w"/>
                                          </p:val>
                                        </p:tav>
                                        <p:tav tm="100000">
                                          <p:val>
                                            <p:strVal val="#ppt_w"/>
                                          </p:val>
                                        </p:tav>
                                      </p:tavLst>
                                    </p:anim>
                                    <p:anim calcmode="lin" valueType="num">
                                      <p:cBhvr>
                                        <p:cTn id="395" dur="2000" fill="hold"/>
                                        <p:tgtEl>
                                          <p:spTgt spid="2"/>
                                        </p:tgtEl>
                                        <p:attrNameLst>
                                          <p:attrName>ppt_h</p:attrName>
                                        </p:attrNameLst>
                                      </p:cBhvr>
                                      <p:tavLst>
                                        <p:tav tm="0">
                                          <p:val>
                                            <p:strVal val="2/3*#ppt_h"/>
                                          </p:val>
                                        </p:tav>
                                        <p:tav tm="100000">
                                          <p:val>
                                            <p:strVal val="#ppt_h"/>
                                          </p:val>
                                        </p:tav>
                                      </p:tavLst>
                                    </p:anim>
                                  </p:childTnLst>
                                </p:cTn>
                              </p:par>
                              <p:par>
                                <p:cTn id="396" presetID="4" presetClass="entr" presetSubtype="32" fill="hold" nodeType="withEffect">
                                  <p:stCondLst>
                                    <p:cond delay="0"/>
                                  </p:stCondLst>
                                  <p:childTnLst>
                                    <p:set>
                                      <p:cBhvr>
                                        <p:cTn id="397" dur="1" fill="hold">
                                          <p:stCondLst>
                                            <p:cond delay="0"/>
                                          </p:stCondLst>
                                        </p:cTn>
                                        <p:tgtEl>
                                          <p:spTgt spid="2"/>
                                        </p:tgtEl>
                                        <p:attrNameLst>
                                          <p:attrName>style.visibility</p:attrName>
                                        </p:attrNameLst>
                                      </p:cBhvr>
                                      <p:to>
                                        <p:strVal val="visible"/>
                                      </p:to>
                                    </p:set>
                                    <p:animEffect transition="in" filter="box(out)">
                                      <p:cBhvr>
                                        <p:cTn id="39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tapeta-kwiaty-poln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drop-of-299776_960_720.png"/>
          <p:cNvPicPr>
            <a:picLocks noChangeAspect="1"/>
          </p:cNvPicPr>
          <p:nvPr/>
        </p:nvPicPr>
        <p:blipFill>
          <a:blip r:embed="rId3">
            <a:duotone>
              <a:schemeClr val="accent4">
                <a:shade val="45000"/>
                <a:satMod val="135000"/>
              </a:schemeClr>
              <a:prstClr val="white"/>
            </a:duotone>
            <a:lum contrast="40000"/>
          </a:blip>
          <a:stretch>
            <a:fillRect/>
          </a:stretch>
        </p:blipFill>
        <p:spPr>
          <a:xfrm rot="11370315">
            <a:off x="4223993" y="1692263"/>
            <a:ext cx="681833" cy="1033079"/>
          </a:xfrm>
          <a:prstGeom prst="rect">
            <a:avLst/>
          </a:prstGeom>
        </p:spPr>
      </p:pic>
      <p:pic>
        <p:nvPicPr>
          <p:cNvPr id="4" name="3 Imagen" descr="a-drop-of-299776_960_720.png"/>
          <p:cNvPicPr>
            <a:picLocks noChangeAspect="1"/>
          </p:cNvPicPr>
          <p:nvPr/>
        </p:nvPicPr>
        <p:blipFill>
          <a:blip r:embed="rId3">
            <a:duotone>
              <a:schemeClr val="accent4">
                <a:shade val="45000"/>
                <a:satMod val="135000"/>
              </a:schemeClr>
              <a:prstClr val="white"/>
            </a:duotone>
            <a:lum contrast="40000"/>
          </a:blip>
          <a:stretch>
            <a:fillRect/>
          </a:stretch>
        </p:blipFill>
        <p:spPr>
          <a:xfrm rot="16513030">
            <a:off x="4658440" y="2270996"/>
            <a:ext cx="612940" cy="928696"/>
          </a:xfrm>
          <a:prstGeom prst="rect">
            <a:avLst/>
          </a:prstGeom>
        </p:spPr>
      </p:pic>
      <p:pic>
        <p:nvPicPr>
          <p:cNvPr id="5" name="4 Imagen" descr="a-drop-of-299776_960_720.png"/>
          <p:cNvPicPr>
            <a:picLocks noChangeAspect="1"/>
          </p:cNvPicPr>
          <p:nvPr/>
        </p:nvPicPr>
        <p:blipFill>
          <a:blip r:embed="rId3">
            <a:duotone>
              <a:schemeClr val="accent4">
                <a:shade val="45000"/>
                <a:satMod val="135000"/>
              </a:schemeClr>
              <a:prstClr val="white"/>
            </a:duotone>
            <a:lum contrast="40000"/>
          </a:blip>
          <a:stretch>
            <a:fillRect/>
          </a:stretch>
        </p:blipFill>
        <p:spPr>
          <a:xfrm>
            <a:off x="4143372" y="2571750"/>
            <a:ext cx="612940" cy="928696"/>
          </a:xfrm>
          <a:prstGeom prst="rect">
            <a:avLst/>
          </a:prstGeom>
        </p:spPr>
      </p:pic>
      <p:pic>
        <p:nvPicPr>
          <p:cNvPr id="6" name="5 Imagen" descr="a-drop-of-299776_960_720.png"/>
          <p:cNvPicPr>
            <a:picLocks noChangeAspect="1"/>
          </p:cNvPicPr>
          <p:nvPr/>
        </p:nvPicPr>
        <p:blipFill>
          <a:blip r:embed="rId3">
            <a:duotone>
              <a:schemeClr val="accent4">
                <a:shade val="45000"/>
                <a:satMod val="135000"/>
              </a:schemeClr>
              <a:prstClr val="white"/>
            </a:duotone>
            <a:lum contrast="40000"/>
          </a:blip>
          <a:stretch>
            <a:fillRect/>
          </a:stretch>
        </p:blipFill>
        <p:spPr>
          <a:xfrm rot="5400000">
            <a:off x="3729746" y="2128120"/>
            <a:ext cx="612940" cy="928696"/>
          </a:xfrm>
          <a:prstGeom prst="rect">
            <a:avLst/>
          </a:prstGeom>
        </p:spPr>
      </p:pic>
      <p:pic>
        <p:nvPicPr>
          <p:cNvPr id="7" name="6 Imagen" descr="a-drop-of-299776_960_720.png"/>
          <p:cNvPicPr>
            <a:picLocks noChangeAspect="1"/>
          </p:cNvPicPr>
          <p:nvPr/>
        </p:nvPicPr>
        <p:blipFill>
          <a:blip r:embed="rId3">
            <a:duotone>
              <a:schemeClr val="accent3">
                <a:shade val="45000"/>
                <a:satMod val="135000"/>
              </a:schemeClr>
              <a:prstClr val="white"/>
            </a:duotone>
            <a:lum contrast="40000"/>
          </a:blip>
          <a:stretch>
            <a:fillRect/>
          </a:stretch>
        </p:blipFill>
        <p:spPr>
          <a:xfrm rot="13876675">
            <a:off x="4604649" y="1924322"/>
            <a:ext cx="612940" cy="928696"/>
          </a:xfrm>
          <a:prstGeom prst="rect">
            <a:avLst/>
          </a:prstGeom>
        </p:spPr>
      </p:pic>
      <p:pic>
        <p:nvPicPr>
          <p:cNvPr id="8" name="7 Imagen" descr="a-drop-of-299776_960_720.png"/>
          <p:cNvPicPr>
            <a:picLocks noChangeAspect="1"/>
          </p:cNvPicPr>
          <p:nvPr/>
        </p:nvPicPr>
        <p:blipFill>
          <a:blip r:embed="rId3">
            <a:duotone>
              <a:schemeClr val="accent3">
                <a:shade val="45000"/>
                <a:satMod val="135000"/>
              </a:schemeClr>
              <a:prstClr val="white"/>
            </a:duotone>
            <a:lum contrast="40000"/>
          </a:blip>
          <a:stretch>
            <a:fillRect/>
          </a:stretch>
        </p:blipFill>
        <p:spPr>
          <a:xfrm rot="18990991">
            <a:off x="4481348" y="2520367"/>
            <a:ext cx="612940" cy="928696"/>
          </a:xfrm>
          <a:prstGeom prst="rect">
            <a:avLst/>
          </a:prstGeom>
        </p:spPr>
      </p:pic>
      <p:pic>
        <p:nvPicPr>
          <p:cNvPr id="9" name="8 Imagen" descr="a-drop-of-299776_960_720.png"/>
          <p:cNvPicPr>
            <a:picLocks noChangeAspect="1"/>
          </p:cNvPicPr>
          <p:nvPr/>
        </p:nvPicPr>
        <p:blipFill>
          <a:blip r:embed="rId3">
            <a:duotone>
              <a:schemeClr val="accent3">
                <a:shade val="45000"/>
                <a:satMod val="135000"/>
              </a:schemeClr>
              <a:prstClr val="white"/>
            </a:duotone>
            <a:lum contrast="40000"/>
          </a:blip>
          <a:stretch>
            <a:fillRect/>
          </a:stretch>
        </p:blipFill>
        <p:spPr>
          <a:xfrm rot="3413253">
            <a:off x="3821756" y="2332016"/>
            <a:ext cx="612940" cy="928696"/>
          </a:xfrm>
          <a:prstGeom prst="rect">
            <a:avLst/>
          </a:prstGeom>
        </p:spPr>
      </p:pic>
      <p:pic>
        <p:nvPicPr>
          <p:cNvPr id="10" name="9 Imagen" descr="a-drop-of-299776_960_720.png"/>
          <p:cNvPicPr>
            <a:picLocks noChangeAspect="1"/>
          </p:cNvPicPr>
          <p:nvPr/>
        </p:nvPicPr>
        <p:blipFill>
          <a:blip r:embed="rId3">
            <a:duotone>
              <a:schemeClr val="accent3">
                <a:shade val="45000"/>
                <a:satMod val="135000"/>
              </a:schemeClr>
              <a:prstClr val="white"/>
            </a:duotone>
            <a:lum contrast="40000"/>
          </a:blip>
          <a:stretch>
            <a:fillRect/>
          </a:stretch>
        </p:blipFill>
        <p:spPr>
          <a:xfrm rot="8760625">
            <a:off x="3921971" y="1806485"/>
            <a:ext cx="612940" cy="928696"/>
          </a:xfrm>
          <a:prstGeom prst="rect">
            <a:avLst/>
          </a:prstGeom>
        </p:spPr>
      </p:pic>
      <p:sp>
        <p:nvSpPr>
          <p:cNvPr id="11" name="10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AF2795"/>
            </a:gs>
            <a:gs pos="17999">
              <a:srgbClr val="99CCFF"/>
            </a:gs>
            <a:gs pos="36000">
              <a:srgbClr val="9966FF"/>
            </a:gs>
            <a:gs pos="61000">
              <a:srgbClr val="CC99FF"/>
            </a:gs>
            <a:gs pos="82001">
              <a:srgbClr val="99CCFF"/>
            </a:gs>
            <a:gs pos="100000">
              <a:srgbClr val="CCCCFF"/>
            </a:gs>
          </a:gsLst>
          <a:lin ang="8100000" scaled="1"/>
          <a:tileRect/>
        </a:gradFill>
        <a:effectLst/>
      </p:bgPr>
    </p:bg>
    <p:spTree>
      <p:nvGrpSpPr>
        <p:cNvPr id="1" name=""/>
        <p:cNvGrpSpPr/>
        <p:nvPr/>
      </p:nvGrpSpPr>
      <p:grpSpPr>
        <a:xfrm>
          <a:off x="0" y="0"/>
          <a:ext cx="0" cy="0"/>
          <a:chOff x="0" y="0"/>
          <a:chExt cx="0" cy="0"/>
        </a:xfrm>
      </p:grpSpPr>
      <p:pic>
        <p:nvPicPr>
          <p:cNvPr id="2" name="1 Imagen" descr="tapeta-fioletowe-krokusy-w-makr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869cba9d1a7fa142656643ac88e95f5e-3-l--neas-de-onda-decoraci--n-by-vexels.png"/>
          <p:cNvPicPr>
            <a:picLocks noChangeAspect="1"/>
          </p:cNvPicPr>
          <p:nvPr/>
        </p:nvPicPr>
        <p:blipFill>
          <a:blip r:embed="rId3">
            <a:lum bright="70000" contrast="-70000"/>
          </a:blip>
          <a:stretch>
            <a:fillRect/>
          </a:stretch>
        </p:blipFill>
        <p:spPr>
          <a:xfrm>
            <a:off x="2714612" y="0"/>
            <a:ext cx="1905266" cy="1000265"/>
          </a:xfrm>
          <a:prstGeom prst="rect">
            <a:avLst/>
          </a:prstGeom>
          <a:effectLst>
            <a:reflection blurRad="6350" stA="52000" endA="300" endPos="35000" dir="5400000" sy="-100000" algn="bl" rotWithShape="0"/>
          </a:effectLst>
        </p:spPr>
      </p:pic>
      <p:pic>
        <p:nvPicPr>
          <p:cNvPr id="5" name="4 Imagen" descr="869cba9d1a7fa142656643ac88e95f5e-3-l--neas-de-onda-decoraci--n-by-vexels.png"/>
          <p:cNvPicPr>
            <a:picLocks noChangeAspect="1"/>
          </p:cNvPicPr>
          <p:nvPr/>
        </p:nvPicPr>
        <p:blipFill>
          <a:blip r:embed="rId3">
            <a:lum bright="70000" contrast="-70000"/>
          </a:blip>
          <a:stretch>
            <a:fillRect/>
          </a:stretch>
        </p:blipFill>
        <p:spPr>
          <a:xfrm flipH="1">
            <a:off x="4500562" y="0"/>
            <a:ext cx="1942862" cy="1000265"/>
          </a:xfrm>
          <a:prstGeom prst="rect">
            <a:avLst/>
          </a:prstGeom>
          <a:effectLst>
            <a:reflection blurRad="6350" stA="52000" endA="300" endPos="35000" dir="5400000" sy="-100000" algn="bl" rotWithShape="0"/>
          </a:effectLst>
        </p:spPr>
      </p:pic>
      <p:pic>
        <p:nvPicPr>
          <p:cNvPr id="6" name="5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a:blip>
          <a:stretch>
            <a:fillRect/>
          </a:stretch>
        </p:blipFill>
        <p:spPr>
          <a:xfrm>
            <a:off x="2714612" y="714362"/>
            <a:ext cx="1905266" cy="1000265"/>
          </a:xfrm>
          <a:prstGeom prst="rect">
            <a:avLst/>
          </a:prstGeom>
          <a:effectLst>
            <a:reflection blurRad="6350" stA="52000" endA="300" endPos="35000" dir="5400000" sy="-100000" algn="bl" rotWithShape="0"/>
          </a:effectLst>
        </p:spPr>
      </p:pic>
      <p:pic>
        <p:nvPicPr>
          <p:cNvPr id="7" name="6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a:blip>
          <a:stretch>
            <a:fillRect/>
          </a:stretch>
        </p:blipFill>
        <p:spPr>
          <a:xfrm flipH="1">
            <a:off x="4500562" y="785800"/>
            <a:ext cx="1942862" cy="1000265"/>
          </a:xfrm>
          <a:prstGeom prst="rect">
            <a:avLst/>
          </a:prstGeom>
          <a:effectLst>
            <a:reflection blurRad="6350" stA="52000" endA="300" endPos="35000" dir="5400000" sy="-100000" algn="bl" rotWithShape="0"/>
          </a:effectLst>
        </p:spPr>
      </p:pic>
      <p:pic>
        <p:nvPicPr>
          <p:cNvPr id="8" name="7 Imagen" descr="869cba9d1a7fa142656643ac88e95f5e-3-l--neas-de-onda-decoraci--n-by-vexels.png"/>
          <p:cNvPicPr>
            <a:picLocks noChangeAspect="1"/>
          </p:cNvPicPr>
          <p:nvPr/>
        </p:nvPicPr>
        <p:blipFill>
          <a:blip r:embed="rId3">
            <a:lum bright="70000" contrast="-70000"/>
          </a:blip>
          <a:stretch>
            <a:fillRect/>
          </a:stretch>
        </p:blipFill>
        <p:spPr>
          <a:xfrm>
            <a:off x="2714612" y="1428742"/>
            <a:ext cx="1905266" cy="1000265"/>
          </a:xfrm>
          <a:prstGeom prst="rect">
            <a:avLst/>
          </a:prstGeom>
          <a:effectLst>
            <a:reflection blurRad="6350" stA="52000" endA="300" endPos="35000" dir="5400000" sy="-100000" algn="bl" rotWithShape="0"/>
          </a:effectLst>
        </p:spPr>
      </p:pic>
      <p:pic>
        <p:nvPicPr>
          <p:cNvPr id="9" name="8 Imagen" descr="869cba9d1a7fa142656643ac88e95f5e-3-l--neas-de-onda-decoraci--n-by-vexels.png"/>
          <p:cNvPicPr>
            <a:picLocks noChangeAspect="1"/>
          </p:cNvPicPr>
          <p:nvPr/>
        </p:nvPicPr>
        <p:blipFill>
          <a:blip r:embed="rId3">
            <a:lum bright="70000" contrast="-70000"/>
          </a:blip>
          <a:stretch>
            <a:fillRect/>
          </a:stretch>
        </p:blipFill>
        <p:spPr>
          <a:xfrm flipH="1">
            <a:off x="4500562" y="1500198"/>
            <a:ext cx="1942862" cy="1000265"/>
          </a:xfrm>
          <a:prstGeom prst="rect">
            <a:avLst/>
          </a:prstGeom>
          <a:effectLst>
            <a:reflection blurRad="6350" stA="52000" endA="300" endPos="35000" dir="5400000" sy="-100000" algn="bl" rotWithShape="0"/>
          </a:effectLst>
        </p:spPr>
      </p:pic>
      <p:pic>
        <p:nvPicPr>
          <p:cNvPr id="10" name="9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a:blip>
          <a:stretch>
            <a:fillRect/>
          </a:stretch>
        </p:blipFill>
        <p:spPr>
          <a:xfrm>
            <a:off x="2714612" y="2214560"/>
            <a:ext cx="1905266" cy="1000265"/>
          </a:xfrm>
          <a:prstGeom prst="rect">
            <a:avLst/>
          </a:prstGeom>
          <a:effectLst>
            <a:reflection blurRad="6350" stA="52000" endA="300" endPos="35000" dir="5400000" sy="-100000" algn="bl" rotWithShape="0"/>
          </a:effectLst>
        </p:spPr>
      </p:pic>
      <p:pic>
        <p:nvPicPr>
          <p:cNvPr id="11" name="10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a:blip>
          <a:stretch>
            <a:fillRect/>
          </a:stretch>
        </p:blipFill>
        <p:spPr>
          <a:xfrm flipH="1">
            <a:off x="4500562" y="2285998"/>
            <a:ext cx="1942862" cy="1000265"/>
          </a:xfrm>
          <a:prstGeom prst="rect">
            <a:avLst/>
          </a:prstGeom>
          <a:effectLst>
            <a:reflection blurRad="6350" stA="52000" endA="300" endPos="35000" dir="5400000" sy="-100000" algn="bl" rotWithShape="0"/>
          </a:effectLst>
        </p:spPr>
      </p:pic>
      <p:pic>
        <p:nvPicPr>
          <p:cNvPr id="12" name="11 Imagen" descr="869cba9d1a7fa142656643ac88e95f5e-3-l--neas-de-onda-decoraci--n-by-vexels.png"/>
          <p:cNvPicPr>
            <a:picLocks noChangeAspect="1"/>
          </p:cNvPicPr>
          <p:nvPr/>
        </p:nvPicPr>
        <p:blipFill>
          <a:blip r:embed="rId3">
            <a:lum bright="70000" contrast="-70000"/>
          </a:blip>
          <a:stretch>
            <a:fillRect/>
          </a:stretch>
        </p:blipFill>
        <p:spPr>
          <a:xfrm>
            <a:off x="2714612" y="2928940"/>
            <a:ext cx="1905266" cy="1000265"/>
          </a:xfrm>
          <a:prstGeom prst="rect">
            <a:avLst/>
          </a:prstGeom>
          <a:effectLst>
            <a:reflection blurRad="6350" stA="52000" endA="300" endPos="35000" dir="5400000" sy="-100000" algn="bl" rotWithShape="0"/>
          </a:effectLst>
        </p:spPr>
      </p:pic>
      <p:pic>
        <p:nvPicPr>
          <p:cNvPr id="13" name="12 Imagen" descr="869cba9d1a7fa142656643ac88e95f5e-3-l--neas-de-onda-decoraci--n-by-vexels.png"/>
          <p:cNvPicPr>
            <a:picLocks noChangeAspect="1"/>
          </p:cNvPicPr>
          <p:nvPr/>
        </p:nvPicPr>
        <p:blipFill>
          <a:blip r:embed="rId3">
            <a:lum bright="70000" contrast="-70000"/>
          </a:blip>
          <a:stretch>
            <a:fillRect/>
          </a:stretch>
        </p:blipFill>
        <p:spPr>
          <a:xfrm flipH="1">
            <a:off x="4500562" y="3000396"/>
            <a:ext cx="1942862" cy="1000265"/>
          </a:xfrm>
          <a:prstGeom prst="rect">
            <a:avLst/>
          </a:prstGeom>
          <a:effectLst>
            <a:reflection blurRad="6350" stA="52000" endA="300" endPos="35000" dir="5400000" sy="-100000" algn="bl" rotWithShape="0"/>
          </a:effectLst>
        </p:spPr>
      </p:pic>
      <p:pic>
        <p:nvPicPr>
          <p:cNvPr id="14" name="13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a:blip>
          <a:stretch>
            <a:fillRect/>
          </a:stretch>
        </p:blipFill>
        <p:spPr>
          <a:xfrm>
            <a:off x="2714612" y="3643320"/>
            <a:ext cx="1905266" cy="1000265"/>
          </a:xfrm>
          <a:prstGeom prst="rect">
            <a:avLst/>
          </a:prstGeom>
          <a:effectLst>
            <a:reflection blurRad="6350" stA="52000" endA="300" endPos="35000" dir="5400000" sy="-100000" algn="bl" rotWithShape="0"/>
          </a:effectLst>
        </p:spPr>
      </p:pic>
      <p:pic>
        <p:nvPicPr>
          <p:cNvPr id="15" name="14 Imagen" descr="869cba9d1a7fa142656643ac88e95f5e-3-l--neas-de-onda-decoraci--n-by-vexels.png"/>
          <p:cNvPicPr>
            <a:picLocks noChangeAspect="1"/>
          </p:cNvPicPr>
          <p:nvPr/>
        </p:nvPicPr>
        <p:blipFill>
          <a:blip r:embed="rId3">
            <a:duotone>
              <a:schemeClr val="bg2">
                <a:shade val="45000"/>
                <a:satMod val="135000"/>
              </a:schemeClr>
              <a:prstClr val="white"/>
            </a:duotone>
            <a:lum bright="40000"/>
          </a:blip>
          <a:stretch>
            <a:fillRect/>
          </a:stretch>
        </p:blipFill>
        <p:spPr>
          <a:xfrm flipH="1">
            <a:off x="4500562" y="3786196"/>
            <a:ext cx="1942862" cy="1000265"/>
          </a:xfrm>
          <a:prstGeom prst="rect">
            <a:avLst/>
          </a:prstGeom>
          <a:effectLst>
            <a:reflection blurRad="6350" stA="52000" endA="300" endPos="35000" dir="5400000" sy="-100000" algn="bl" rotWithShape="0"/>
          </a:effectLst>
        </p:spPr>
      </p:pic>
      <p:pic>
        <p:nvPicPr>
          <p:cNvPr id="16" name="15 Imagen" descr="869cba9d1a7fa142656643ac88e95f5e-3-l--neas-de-onda-decoraci--n-by-vexels.png"/>
          <p:cNvPicPr>
            <a:picLocks noChangeAspect="1"/>
          </p:cNvPicPr>
          <p:nvPr/>
        </p:nvPicPr>
        <p:blipFill>
          <a:blip r:embed="rId3">
            <a:lum bright="70000" contrast="-70000"/>
          </a:blip>
          <a:stretch>
            <a:fillRect/>
          </a:stretch>
        </p:blipFill>
        <p:spPr>
          <a:xfrm>
            <a:off x="2714612" y="4429138"/>
            <a:ext cx="1905266" cy="1000265"/>
          </a:xfrm>
          <a:prstGeom prst="rect">
            <a:avLst/>
          </a:prstGeom>
          <a:effectLst>
            <a:reflection blurRad="6350" stA="52000" endA="300" endPos="35000" dir="5400000" sy="-100000" algn="bl" rotWithShape="0"/>
          </a:effectLst>
        </p:spPr>
      </p:pic>
      <p:pic>
        <p:nvPicPr>
          <p:cNvPr id="17" name="16 Imagen" descr="869cba9d1a7fa142656643ac88e95f5e-3-l--neas-de-onda-decoraci--n-by-vexels.png"/>
          <p:cNvPicPr>
            <a:picLocks noChangeAspect="1"/>
          </p:cNvPicPr>
          <p:nvPr/>
        </p:nvPicPr>
        <p:blipFill>
          <a:blip r:embed="rId3">
            <a:lum bright="70000" contrast="-70000"/>
          </a:blip>
          <a:stretch>
            <a:fillRect/>
          </a:stretch>
        </p:blipFill>
        <p:spPr>
          <a:xfrm flipH="1">
            <a:off x="4500562" y="4429138"/>
            <a:ext cx="1942862" cy="1000265"/>
          </a:xfrm>
          <a:prstGeom prst="rect">
            <a:avLst/>
          </a:prstGeom>
          <a:effectLst>
            <a:reflection blurRad="6350" stA="52000" endA="300" endPos="35000" dir="5400000" sy="-100000" algn="bl" rotWithShape="0"/>
          </a:effectLst>
        </p:spPr>
      </p:pic>
      <p:sp>
        <p:nvSpPr>
          <p:cNvPr id="18" name="17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0-#ppt_w/2"/>
                                          </p:val>
                                        </p:tav>
                                        <p:tav tm="100000">
                                          <p:val>
                                            <p:strVal val="#ppt_x"/>
                                          </p:val>
                                        </p:tav>
                                      </p:tavLst>
                                    </p:anim>
                                    <p:anim calcmode="lin" valueType="num">
                                      <p:cBhvr additive="base">
                                        <p:cTn id="46" dur="20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0-#ppt_w/2"/>
                                          </p:val>
                                        </p:tav>
                                        <p:tav tm="100000">
                                          <p:val>
                                            <p:strVal val="#ppt_x"/>
                                          </p:val>
                                        </p:tav>
                                      </p:tavLst>
                                    </p:anim>
                                    <p:anim calcmode="lin" valueType="num">
                                      <p:cBhvr additive="base">
                                        <p:cTn id="54" dur="2000" fill="hold"/>
                                        <p:tgtEl>
                                          <p:spTgt spid="13"/>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childTnLst>
                          </p:cTn>
                        </p:par>
                        <p:par>
                          <p:cTn id="91" fill="hold">
                            <p:stCondLst>
                              <p:cond delay="4000"/>
                            </p:stCondLst>
                            <p:childTnLst>
                              <p:par>
                                <p:cTn id="92" presetID="2" presetClass="exit" presetSubtype="2"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ppt_y"/>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1+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1+ppt_w/2"/>
                                          </p:val>
                                        </p:tav>
                                      </p:tavLst>
                                    </p:anim>
                                    <p:anim calcmode="lin" valueType="num">
                                      <p:cBhvr additive="base">
                                        <p:cTn id="114" dur="2000"/>
                                        <p:tgtEl>
                                          <p:spTgt spid="14"/>
                                        </p:tgtEl>
                                        <p:attrNameLst>
                                          <p:attrName>ppt_y</p:attrName>
                                        </p:attrNameLst>
                                      </p:cBhvr>
                                      <p:tavLst>
                                        <p:tav tm="0">
                                          <p:val>
                                            <p:strVal val="ppt_y"/>
                                          </p:val>
                                        </p:tav>
                                        <p:tav tm="100000">
                                          <p:val>
                                            <p:strVal val="ppt_y"/>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1+ppt_w/2"/>
                                          </p:val>
                                        </p:tav>
                                      </p:tavLst>
                                    </p:anim>
                                    <p:anim calcmode="lin" valueType="num">
                                      <p:cBhvr additive="base">
                                        <p:cTn id="118" dur="2000"/>
                                        <p:tgtEl>
                                          <p:spTgt spid="16"/>
                                        </p:tgtEl>
                                        <p:attrNameLst>
                                          <p:attrName>ppt_y</p:attrName>
                                        </p:attrNameLst>
                                      </p:cBhvr>
                                      <p:tavLst>
                                        <p:tav tm="0">
                                          <p:val>
                                            <p:strVal val="ppt_y"/>
                                          </p:val>
                                        </p:tav>
                                        <p:tav tm="100000">
                                          <p:val>
                                            <p:strVal val="ppt_y"/>
                                          </p:val>
                                        </p:tav>
                                      </p:tavLst>
                                    </p:anim>
                                    <p:set>
                                      <p:cBhvr>
                                        <p:cTn id="119" dur="1" fill="hold">
                                          <p:stCondLst>
                                            <p:cond delay="1999"/>
                                          </p:stCondLst>
                                        </p:cTn>
                                        <p:tgtEl>
                                          <p:spTgt spid="16"/>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6"/>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8"/>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0"/>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12"/>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4"/>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6"/>
                                        </p:tgtEl>
                                        <p:attrNameLst>
                                          <p:attrName>r</p:attrName>
                                        </p:attrNameLst>
                                      </p:cBhvr>
                                    </p:animRot>
                                  </p:childTnLst>
                                </p:cTn>
                              </p:par>
                              <p:par>
                                <p:cTn id="134" presetID="2" presetClass="exit" presetSubtype="8" fill="hold" nodeType="withEffect">
                                  <p:stCondLst>
                                    <p:cond delay="0"/>
                                  </p:stCondLst>
                                  <p:childTnLst>
                                    <p:anim calcmode="lin" valueType="num">
                                      <p:cBhvr additive="base">
                                        <p:cTn id="135" dur="2000"/>
                                        <p:tgtEl>
                                          <p:spTgt spid="5"/>
                                        </p:tgtEl>
                                        <p:attrNameLst>
                                          <p:attrName>ppt_x</p:attrName>
                                        </p:attrNameLst>
                                      </p:cBhvr>
                                      <p:tavLst>
                                        <p:tav tm="0">
                                          <p:val>
                                            <p:strVal val="ppt_x"/>
                                          </p:val>
                                        </p:tav>
                                        <p:tav tm="100000">
                                          <p:val>
                                            <p:strVal val="0-ppt_w/2"/>
                                          </p:val>
                                        </p:tav>
                                      </p:tavLst>
                                    </p:anim>
                                    <p:anim calcmode="lin" valueType="num">
                                      <p:cBhvr additive="base">
                                        <p:cTn id="136" dur="2000"/>
                                        <p:tgtEl>
                                          <p:spTgt spid="5"/>
                                        </p:tgtEl>
                                        <p:attrNameLst>
                                          <p:attrName>ppt_y</p:attrName>
                                        </p:attrNameLst>
                                      </p:cBhvr>
                                      <p:tavLst>
                                        <p:tav tm="0">
                                          <p:val>
                                            <p:strVal val="ppt_y"/>
                                          </p:val>
                                        </p:tav>
                                        <p:tav tm="100000">
                                          <p:val>
                                            <p:strVal val="ppt_y"/>
                                          </p:val>
                                        </p:tav>
                                      </p:tavLst>
                                    </p:anim>
                                    <p:set>
                                      <p:cBhvr>
                                        <p:cTn id="137" dur="1" fill="hold">
                                          <p:stCondLst>
                                            <p:cond delay="1999"/>
                                          </p:stCondLst>
                                        </p:cTn>
                                        <p:tgtEl>
                                          <p:spTgt spid="5"/>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2000"/>
                                        <p:tgtEl>
                                          <p:spTgt spid="7"/>
                                        </p:tgtEl>
                                        <p:attrNameLst>
                                          <p:attrName>ppt_x</p:attrName>
                                        </p:attrNameLst>
                                      </p:cBhvr>
                                      <p:tavLst>
                                        <p:tav tm="0">
                                          <p:val>
                                            <p:strVal val="ppt_x"/>
                                          </p:val>
                                        </p:tav>
                                        <p:tav tm="100000">
                                          <p:val>
                                            <p:strVal val="0-ppt_w/2"/>
                                          </p:val>
                                        </p:tav>
                                      </p:tavLst>
                                    </p:anim>
                                    <p:anim calcmode="lin" valueType="num">
                                      <p:cBhvr additive="base">
                                        <p:cTn id="140" dur="2000"/>
                                        <p:tgtEl>
                                          <p:spTgt spid="7"/>
                                        </p:tgtEl>
                                        <p:attrNameLst>
                                          <p:attrName>ppt_y</p:attrName>
                                        </p:attrNameLst>
                                      </p:cBhvr>
                                      <p:tavLst>
                                        <p:tav tm="0">
                                          <p:val>
                                            <p:strVal val="ppt_y"/>
                                          </p:val>
                                        </p:tav>
                                        <p:tav tm="100000">
                                          <p:val>
                                            <p:strVal val="ppt_y"/>
                                          </p:val>
                                        </p:tav>
                                      </p:tavLst>
                                    </p:anim>
                                    <p:set>
                                      <p:cBhvr>
                                        <p:cTn id="141" dur="1" fill="hold">
                                          <p:stCondLst>
                                            <p:cond delay="1999"/>
                                          </p:stCondLst>
                                        </p:cTn>
                                        <p:tgtEl>
                                          <p:spTgt spid="7"/>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2000"/>
                                        <p:tgtEl>
                                          <p:spTgt spid="9"/>
                                        </p:tgtEl>
                                        <p:attrNameLst>
                                          <p:attrName>ppt_x</p:attrName>
                                        </p:attrNameLst>
                                      </p:cBhvr>
                                      <p:tavLst>
                                        <p:tav tm="0">
                                          <p:val>
                                            <p:strVal val="ppt_x"/>
                                          </p:val>
                                        </p:tav>
                                        <p:tav tm="100000">
                                          <p:val>
                                            <p:strVal val="0-ppt_w/2"/>
                                          </p:val>
                                        </p:tav>
                                      </p:tavLst>
                                    </p:anim>
                                    <p:anim calcmode="lin" valueType="num">
                                      <p:cBhvr additive="base">
                                        <p:cTn id="144" dur="2000"/>
                                        <p:tgtEl>
                                          <p:spTgt spid="9"/>
                                        </p:tgtEl>
                                        <p:attrNameLst>
                                          <p:attrName>ppt_y</p:attrName>
                                        </p:attrNameLst>
                                      </p:cBhvr>
                                      <p:tavLst>
                                        <p:tav tm="0">
                                          <p:val>
                                            <p:strVal val="ppt_y"/>
                                          </p:val>
                                        </p:tav>
                                        <p:tav tm="100000">
                                          <p:val>
                                            <p:strVal val="ppt_y"/>
                                          </p:val>
                                        </p:tav>
                                      </p:tavLst>
                                    </p:anim>
                                    <p:set>
                                      <p:cBhvr>
                                        <p:cTn id="145" dur="1" fill="hold">
                                          <p:stCondLst>
                                            <p:cond delay="1999"/>
                                          </p:stCondLst>
                                        </p:cTn>
                                        <p:tgtEl>
                                          <p:spTgt spid="9"/>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2000"/>
                                        <p:tgtEl>
                                          <p:spTgt spid="11"/>
                                        </p:tgtEl>
                                        <p:attrNameLst>
                                          <p:attrName>ppt_x</p:attrName>
                                        </p:attrNameLst>
                                      </p:cBhvr>
                                      <p:tavLst>
                                        <p:tav tm="0">
                                          <p:val>
                                            <p:strVal val="ppt_x"/>
                                          </p:val>
                                        </p:tav>
                                        <p:tav tm="100000">
                                          <p:val>
                                            <p:strVal val="0-ppt_w/2"/>
                                          </p:val>
                                        </p:tav>
                                      </p:tavLst>
                                    </p:anim>
                                    <p:anim calcmode="lin" valueType="num">
                                      <p:cBhvr additive="base">
                                        <p:cTn id="148" dur="2000"/>
                                        <p:tgtEl>
                                          <p:spTgt spid="11"/>
                                        </p:tgtEl>
                                        <p:attrNameLst>
                                          <p:attrName>ppt_y</p:attrName>
                                        </p:attrNameLst>
                                      </p:cBhvr>
                                      <p:tavLst>
                                        <p:tav tm="0">
                                          <p:val>
                                            <p:strVal val="ppt_y"/>
                                          </p:val>
                                        </p:tav>
                                        <p:tav tm="100000">
                                          <p:val>
                                            <p:strVal val="ppt_y"/>
                                          </p:val>
                                        </p:tav>
                                      </p:tavLst>
                                    </p:anim>
                                    <p:set>
                                      <p:cBhvr>
                                        <p:cTn id="149" dur="1" fill="hold">
                                          <p:stCondLst>
                                            <p:cond delay="1999"/>
                                          </p:stCondLst>
                                        </p:cTn>
                                        <p:tgtEl>
                                          <p:spTgt spid="11"/>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2000"/>
                                        <p:tgtEl>
                                          <p:spTgt spid="13"/>
                                        </p:tgtEl>
                                        <p:attrNameLst>
                                          <p:attrName>ppt_x</p:attrName>
                                        </p:attrNameLst>
                                      </p:cBhvr>
                                      <p:tavLst>
                                        <p:tav tm="0">
                                          <p:val>
                                            <p:strVal val="ppt_x"/>
                                          </p:val>
                                        </p:tav>
                                        <p:tav tm="100000">
                                          <p:val>
                                            <p:strVal val="0-ppt_w/2"/>
                                          </p:val>
                                        </p:tav>
                                      </p:tavLst>
                                    </p:anim>
                                    <p:anim calcmode="lin" valueType="num">
                                      <p:cBhvr additive="base">
                                        <p:cTn id="152" dur="2000"/>
                                        <p:tgtEl>
                                          <p:spTgt spid="13"/>
                                        </p:tgtEl>
                                        <p:attrNameLst>
                                          <p:attrName>ppt_y</p:attrName>
                                        </p:attrNameLst>
                                      </p:cBhvr>
                                      <p:tavLst>
                                        <p:tav tm="0">
                                          <p:val>
                                            <p:strVal val="ppt_y"/>
                                          </p:val>
                                        </p:tav>
                                        <p:tav tm="100000">
                                          <p:val>
                                            <p:strVal val="ppt_y"/>
                                          </p:val>
                                        </p:tav>
                                      </p:tavLst>
                                    </p:anim>
                                    <p:set>
                                      <p:cBhvr>
                                        <p:cTn id="153" dur="1" fill="hold">
                                          <p:stCondLst>
                                            <p:cond delay="1999"/>
                                          </p:stCondLst>
                                        </p:cTn>
                                        <p:tgtEl>
                                          <p:spTgt spid="13"/>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2000"/>
                                        <p:tgtEl>
                                          <p:spTgt spid="15"/>
                                        </p:tgtEl>
                                        <p:attrNameLst>
                                          <p:attrName>ppt_x</p:attrName>
                                        </p:attrNameLst>
                                      </p:cBhvr>
                                      <p:tavLst>
                                        <p:tav tm="0">
                                          <p:val>
                                            <p:strVal val="ppt_x"/>
                                          </p:val>
                                        </p:tav>
                                        <p:tav tm="100000">
                                          <p:val>
                                            <p:strVal val="0-ppt_w/2"/>
                                          </p:val>
                                        </p:tav>
                                      </p:tavLst>
                                    </p:anim>
                                    <p:anim calcmode="lin" valueType="num">
                                      <p:cBhvr additive="base">
                                        <p:cTn id="156" dur="2000"/>
                                        <p:tgtEl>
                                          <p:spTgt spid="15"/>
                                        </p:tgtEl>
                                        <p:attrNameLst>
                                          <p:attrName>ppt_y</p:attrName>
                                        </p:attrNameLst>
                                      </p:cBhvr>
                                      <p:tavLst>
                                        <p:tav tm="0">
                                          <p:val>
                                            <p:strVal val="ppt_y"/>
                                          </p:val>
                                        </p:tav>
                                        <p:tav tm="100000">
                                          <p:val>
                                            <p:strVal val="ppt_y"/>
                                          </p:val>
                                        </p:tav>
                                      </p:tavLst>
                                    </p:anim>
                                    <p:set>
                                      <p:cBhvr>
                                        <p:cTn id="157" dur="1" fill="hold">
                                          <p:stCondLst>
                                            <p:cond delay="1999"/>
                                          </p:stCondLst>
                                        </p:cTn>
                                        <p:tgtEl>
                                          <p:spTgt spid="15"/>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2000"/>
                                        <p:tgtEl>
                                          <p:spTgt spid="17"/>
                                        </p:tgtEl>
                                        <p:attrNameLst>
                                          <p:attrName>ppt_x</p:attrName>
                                        </p:attrNameLst>
                                      </p:cBhvr>
                                      <p:tavLst>
                                        <p:tav tm="0">
                                          <p:val>
                                            <p:strVal val="ppt_x"/>
                                          </p:val>
                                        </p:tav>
                                        <p:tav tm="100000">
                                          <p:val>
                                            <p:strVal val="0-ppt_w/2"/>
                                          </p:val>
                                        </p:tav>
                                      </p:tavLst>
                                    </p:anim>
                                    <p:anim calcmode="lin" valueType="num">
                                      <p:cBhvr additive="base">
                                        <p:cTn id="160" dur="2000"/>
                                        <p:tgtEl>
                                          <p:spTgt spid="17"/>
                                        </p:tgtEl>
                                        <p:attrNameLst>
                                          <p:attrName>ppt_y</p:attrName>
                                        </p:attrNameLst>
                                      </p:cBhvr>
                                      <p:tavLst>
                                        <p:tav tm="0">
                                          <p:val>
                                            <p:strVal val="ppt_y"/>
                                          </p:val>
                                        </p:tav>
                                        <p:tav tm="100000">
                                          <p:val>
                                            <p:strVal val="ppt_y"/>
                                          </p:val>
                                        </p:tav>
                                      </p:tavLst>
                                    </p:anim>
                                    <p:set>
                                      <p:cBhvr>
                                        <p:cTn id="161" dur="1" fill="hold">
                                          <p:stCondLst>
                                            <p:cond delay="1999"/>
                                          </p:stCondLst>
                                        </p:cTn>
                                        <p:tgtEl>
                                          <p:spTgt spid="17"/>
                                        </p:tgtEl>
                                        <p:attrNameLst>
                                          <p:attrName>style.visibility</p:attrName>
                                        </p:attrNameLst>
                                      </p:cBhvr>
                                      <p:to>
                                        <p:strVal val="hidden"/>
                                      </p:to>
                                    </p:set>
                                  </p:childTnLst>
                                </p:cTn>
                              </p:par>
                              <p:par>
                                <p:cTn id="162" presetID="8" presetClass="emph" presetSubtype="0" autoRev="1" fill="hold" nodeType="withEffect">
                                  <p:stCondLst>
                                    <p:cond delay="0"/>
                                  </p:stCondLst>
                                  <p:childTnLst>
                                    <p:animRot by="-21600000">
                                      <p:cBhvr>
                                        <p:cTn id="163" dur="2000" fill="hold"/>
                                        <p:tgtEl>
                                          <p:spTgt spid="5"/>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7"/>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9"/>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1"/>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3"/>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7"/>
                                        </p:tgtEl>
                                        <p:attrNameLst>
                                          <p:attrName>r</p:attrName>
                                        </p:attrNameLst>
                                      </p:cBhvr>
                                    </p:animRo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2">
                <a:lumMod val="75000"/>
                <a:shade val="67500"/>
                <a:satMod val="115000"/>
              </a:schemeClr>
            </a:gs>
            <a:gs pos="100000">
              <a:schemeClr val="accent2">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tapeta-hibiskus-w-zblizeni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Imagen8.png"/>
          <p:cNvPicPr>
            <a:picLocks noChangeAspect="1"/>
          </p:cNvPicPr>
          <p:nvPr/>
        </p:nvPicPr>
        <p:blipFill>
          <a:blip r:embed="rId3">
            <a:duotone>
              <a:prstClr val="black"/>
              <a:srgbClr val="D9C3A5">
                <a:tint val="50000"/>
                <a:satMod val="180000"/>
              </a:srgbClr>
            </a:duotone>
            <a:lum contrast="40000"/>
          </a:blip>
          <a:stretch>
            <a:fillRect/>
          </a:stretch>
        </p:blipFill>
        <p:spPr>
          <a:xfrm>
            <a:off x="0" y="0"/>
            <a:ext cx="997921" cy="1000114"/>
          </a:xfrm>
          <a:prstGeom prst="ellipse">
            <a:avLst/>
          </a:prstGeom>
          <a:effectLst>
            <a:reflection blurRad="6350" stA="50000" endA="295" endPos="92000" dist="101600" dir="5400000" sy="-100000" algn="bl" rotWithShape="0"/>
          </a:effectLst>
        </p:spPr>
      </p:pic>
      <p:pic>
        <p:nvPicPr>
          <p:cNvPr id="6" name="5 Imagen" descr="Imagen8.png"/>
          <p:cNvPicPr>
            <a:picLocks noChangeAspect="1"/>
          </p:cNvPicPr>
          <p:nvPr/>
        </p:nvPicPr>
        <p:blipFill>
          <a:blip r:embed="rId3">
            <a:duotone>
              <a:prstClr val="black"/>
              <a:srgbClr val="D9C3A5">
                <a:tint val="50000"/>
                <a:satMod val="180000"/>
              </a:srgbClr>
            </a:duotone>
            <a:lum contrast="40000"/>
          </a:blip>
          <a:stretch>
            <a:fillRect/>
          </a:stretch>
        </p:blipFill>
        <p:spPr>
          <a:xfrm rot="5744034">
            <a:off x="8146079" y="0"/>
            <a:ext cx="997921" cy="1000114"/>
          </a:xfrm>
          <a:prstGeom prst="ellipse">
            <a:avLst/>
          </a:prstGeom>
          <a:effectLst>
            <a:reflection blurRad="6350" stA="50000" endA="295" endPos="92000" dist="101600" dir="5400000" sy="-100000" algn="bl" rotWithShape="0"/>
          </a:effectLst>
        </p:spPr>
      </p:pic>
      <p:pic>
        <p:nvPicPr>
          <p:cNvPr id="7" name="6 Imagen" descr="Imagen8.png"/>
          <p:cNvPicPr>
            <a:picLocks noChangeAspect="1"/>
          </p:cNvPicPr>
          <p:nvPr/>
        </p:nvPicPr>
        <p:blipFill>
          <a:blip r:embed="rId3">
            <a:duotone>
              <a:prstClr val="black"/>
              <a:srgbClr val="D9C3A5">
                <a:tint val="50000"/>
                <a:satMod val="180000"/>
              </a:srgbClr>
            </a:duotone>
            <a:lum contrast="40000"/>
          </a:blip>
          <a:stretch>
            <a:fillRect/>
          </a:stretch>
        </p:blipFill>
        <p:spPr>
          <a:xfrm>
            <a:off x="3500430" y="4143386"/>
            <a:ext cx="997921" cy="1000114"/>
          </a:xfrm>
          <a:prstGeom prst="ellipse">
            <a:avLst/>
          </a:prstGeom>
          <a:effectLst>
            <a:reflection blurRad="6350" stA="50000" endA="295" endPos="92000" dist="101600" dir="5400000" sy="-100000" algn="bl" rotWithShape="0"/>
          </a:effectLst>
        </p:spPr>
      </p:pic>
      <p:pic>
        <p:nvPicPr>
          <p:cNvPr id="8" name="7 Imagen" descr="Imagen8.png"/>
          <p:cNvPicPr>
            <a:picLocks noChangeAspect="1"/>
          </p:cNvPicPr>
          <p:nvPr/>
        </p:nvPicPr>
        <p:blipFill>
          <a:blip r:embed="rId3">
            <a:duotone>
              <a:prstClr val="black"/>
              <a:srgbClr val="D9C3A5">
                <a:tint val="50000"/>
                <a:satMod val="180000"/>
              </a:srgbClr>
            </a:duotone>
            <a:lum contrast="40000"/>
          </a:blip>
          <a:stretch>
            <a:fillRect/>
          </a:stretch>
        </p:blipFill>
        <p:spPr>
          <a:xfrm rot="5400000">
            <a:off x="4430220" y="4144483"/>
            <a:ext cx="997921" cy="1000114"/>
          </a:xfrm>
          <a:prstGeom prst="ellipse">
            <a:avLst/>
          </a:prstGeom>
          <a:effectLst>
            <a:reflection blurRad="6350" stA="50000" endA="295" endPos="92000" dist="101600" dir="5400000" sy="-100000" algn="bl" rotWithShape="0"/>
          </a:effectLst>
        </p:spPr>
      </p:pic>
      <p:pic>
        <p:nvPicPr>
          <p:cNvPr id="9" name="8 Imagen" descr="Imagen8.png"/>
          <p:cNvPicPr>
            <a:picLocks noChangeAspect="1"/>
          </p:cNvPicPr>
          <p:nvPr/>
        </p:nvPicPr>
        <p:blipFill>
          <a:blip r:embed="rId3">
            <a:duotone>
              <a:prstClr val="black"/>
              <a:srgbClr val="D9C3A5">
                <a:tint val="50000"/>
                <a:satMod val="180000"/>
              </a:srgbClr>
            </a:duotone>
            <a:lum contrast="40000"/>
          </a:blip>
          <a:stretch>
            <a:fillRect/>
          </a:stretch>
        </p:blipFill>
        <p:spPr>
          <a:xfrm>
            <a:off x="1000100" y="428610"/>
            <a:ext cx="997921" cy="1000114"/>
          </a:xfrm>
          <a:prstGeom prst="ellipse">
            <a:avLst/>
          </a:prstGeom>
          <a:effectLst>
            <a:reflection blurRad="6350" stA="50000" endA="295" endPos="92000" dist="101600" dir="5400000" sy="-100000" algn="bl" rotWithShape="0"/>
          </a:effectLst>
        </p:spPr>
      </p:pic>
      <p:pic>
        <p:nvPicPr>
          <p:cNvPr id="10" name="9 Imagen" descr="Imagen8.png"/>
          <p:cNvPicPr>
            <a:picLocks noChangeAspect="1"/>
          </p:cNvPicPr>
          <p:nvPr/>
        </p:nvPicPr>
        <p:blipFill>
          <a:blip r:embed="rId3">
            <a:duotone>
              <a:prstClr val="black"/>
              <a:srgbClr val="D9C3A5">
                <a:tint val="50000"/>
                <a:satMod val="180000"/>
              </a:srgbClr>
            </a:duotone>
            <a:lum contrast="40000"/>
          </a:blip>
          <a:stretch>
            <a:fillRect/>
          </a:stretch>
        </p:blipFill>
        <p:spPr>
          <a:xfrm>
            <a:off x="1785918" y="1214428"/>
            <a:ext cx="997921" cy="1000114"/>
          </a:xfrm>
          <a:prstGeom prst="ellipse">
            <a:avLst/>
          </a:prstGeom>
          <a:effectLst>
            <a:reflection blurRad="6350" stA="50000" endA="295" endPos="92000" dist="101600" dir="5400000" sy="-100000" algn="bl" rotWithShape="0"/>
          </a:effectLst>
        </p:spPr>
      </p:pic>
      <p:pic>
        <p:nvPicPr>
          <p:cNvPr id="11" name="10 Imagen" descr="Imagen8.png"/>
          <p:cNvPicPr>
            <a:picLocks noChangeAspect="1"/>
          </p:cNvPicPr>
          <p:nvPr/>
        </p:nvPicPr>
        <p:blipFill>
          <a:blip r:embed="rId3">
            <a:duotone>
              <a:prstClr val="black"/>
              <a:srgbClr val="D9C3A5">
                <a:tint val="50000"/>
                <a:satMod val="180000"/>
              </a:srgbClr>
            </a:duotone>
            <a:lum contrast="40000"/>
          </a:blip>
          <a:stretch>
            <a:fillRect/>
          </a:stretch>
        </p:blipFill>
        <p:spPr>
          <a:xfrm>
            <a:off x="2571736" y="2000246"/>
            <a:ext cx="997921" cy="1000114"/>
          </a:xfrm>
          <a:prstGeom prst="ellipse">
            <a:avLst/>
          </a:prstGeom>
          <a:effectLst>
            <a:reflection blurRad="6350" stA="50000" endA="295" endPos="92000" dist="101600" dir="5400000" sy="-100000" algn="bl" rotWithShape="0"/>
          </a:effectLst>
        </p:spPr>
      </p:pic>
      <p:pic>
        <p:nvPicPr>
          <p:cNvPr id="12" name="11 Imagen" descr="Imagen8.png"/>
          <p:cNvPicPr>
            <a:picLocks noChangeAspect="1"/>
          </p:cNvPicPr>
          <p:nvPr/>
        </p:nvPicPr>
        <p:blipFill>
          <a:blip r:embed="rId3">
            <a:duotone>
              <a:prstClr val="black"/>
              <a:srgbClr val="D9C3A5">
                <a:tint val="50000"/>
                <a:satMod val="180000"/>
              </a:srgbClr>
            </a:duotone>
            <a:lum contrast="40000"/>
          </a:blip>
          <a:stretch>
            <a:fillRect/>
          </a:stretch>
        </p:blipFill>
        <p:spPr>
          <a:xfrm>
            <a:off x="3071802" y="3071816"/>
            <a:ext cx="997921" cy="1000114"/>
          </a:xfrm>
          <a:prstGeom prst="ellipse">
            <a:avLst/>
          </a:prstGeom>
          <a:effectLst>
            <a:reflection blurRad="6350" stA="50000" endA="295" endPos="92000" dist="101600" dir="5400000" sy="-100000" algn="bl" rotWithShape="0"/>
          </a:effectLst>
        </p:spPr>
      </p:pic>
      <p:pic>
        <p:nvPicPr>
          <p:cNvPr id="13" name="12 Imagen" descr="Imagen8.png"/>
          <p:cNvPicPr>
            <a:picLocks noChangeAspect="1"/>
          </p:cNvPicPr>
          <p:nvPr/>
        </p:nvPicPr>
        <p:blipFill>
          <a:blip r:embed="rId3">
            <a:duotone>
              <a:prstClr val="black"/>
              <a:srgbClr val="D9C3A5">
                <a:tint val="50000"/>
                <a:satMod val="180000"/>
              </a:srgbClr>
            </a:duotone>
            <a:lum contrast="40000"/>
          </a:blip>
          <a:stretch>
            <a:fillRect/>
          </a:stretch>
        </p:blipFill>
        <p:spPr>
          <a:xfrm rot="5744034">
            <a:off x="7263651" y="617853"/>
            <a:ext cx="997921" cy="1000114"/>
          </a:xfrm>
          <a:prstGeom prst="ellipse">
            <a:avLst/>
          </a:prstGeom>
          <a:effectLst>
            <a:reflection blurRad="6350" stA="50000" endA="295" endPos="92000" dist="101600" dir="5400000" sy="-100000" algn="bl" rotWithShape="0"/>
          </a:effectLst>
        </p:spPr>
      </p:pic>
      <p:pic>
        <p:nvPicPr>
          <p:cNvPr id="14" name="13 Imagen" descr="Imagen8.png"/>
          <p:cNvPicPr>
            <a:picLocks noChangeAspect="1"/>
          </p:cNvPicPr>
          <p:nvPr/>
        </p:nvPicPr>
        <p:blipFill>
          <a:blip r:embed="rId3">
            <a:duotone>
              <a:prstClr val="black"/>
              <a:srgbClr val="D9C3A5">
                <a:tint val="50000"/>
                <a:satMod val="180000"/>
              </a:srgbClr>
            </a:duotone>
            <a:lum contrast="40000"/>
          </a:blip>
          <a:stretch>
            <a:fillRect/>
          </a:stretch>
        </p:blipFill>
        <p:spPr>
          <a:xfrm rot="5744034">
            <a:off x="6477833" y="1260795"/>
            <a:ext cx="997921" cy="1000114"/>
          </a:xfrm>
          <a:prstGeom prst="ellipse">
            <a:avLst/>
          </a:prstGeom>
          <a:effectLst>
            <a:reflection blurRad="6350" stA="50000" endA="295" endPos="92000" dist="101600" dir="5400000" sy="-100000" algn="bl" rotWithShape="0"/>
          </a:effectLst>
        </p:spPr>
      </p:pic>
      <p:pic>
        <p:nvPicPr>
          <p:cNvPr id="15" name="14 Imagen" descr="Imagen8.png"/>
          <p:cNvPicPr>
            <a:picLocks noChangeAspect="1"/>
          </p:cNvPicPr>
          <p:nvPr/>
        </p:nvPicPr>
        <p:blipFill>
          <a:blip r:embed="rId3">
            <a:duotone>
              <a:prstClr val="black"/>
              <a:srgbClr val="D9C3A5">
                <a:tint val="50000"/>
                <a:satMod val="180000"/>
              </a:srgbClr>
            </a:duotone>
            <a:lum contrast="40000"/>
          </a:blip>
          <a:stretch>
            <a:fillRect/>
          </a:stretch>
        </p:blipFill>
        <p:spPr>
          <a:xfrm rot="5744034">
            <a:off x="5692015" y="2046614"/>
            <a:ext cx="997921" cy="1000114"/>
          </a:xfrm>
          <a:prstGeom prst="ellipse">
            <a:avLst/>
          </a:prstGeom>
          <a:effectLst>
            <a:reflection blurRad="6350" stA="50000" endA="295" endPos="92000" dist="101600" dir="5400000" sy="-100000" algn="bl" rotWithShape="0"/>
          </a:effectLst>
        </p:spPr>
      </p:pic>
      <p:pic>
        <p:nvPicPr>
          <p:cNvPr id="16" name="15 Imagen" descr="Imagen8.png"/>
          <p:cNvPicPr>
            <a:picLocks noChangeAspect="1"/>
          </p:cNvPicPr>
          <p:nvPr/>
        </p:nvPicPr>
        <p:blipFill>
          <a:blip r:embed="rId3">
            <a:duotone>
              <a:prstClr val="black"/>
              <a:srgbClr val="D9C3A5">
                <a:tint val="50000"/>
                <a:satMod val="180000"/>
              </a:srgbClr>
            </a:duotone>
            <a:lum contrast="40000"/>
          </a:blip>
          <a:stretch>
            <a:fillRect/>
          </a:stretch>
        </p:blipFill>
        <p:spPr>
          <a:xfrm rot="5744034">
            <a:off x="5049073" y="3046745"/>
            <a:ext cx="997921" cy="1000114"/>
          </a:xfrm>
          <a:prstGeom prst="ellipse">
            <a:avLst/>
          </a:prstGeom>
          <a:effectLst>
            <a:reflection blurRad="6350" stA="50000" endA="295" endPos="92000" dist="101600" dir="5400000" sy="-100000" algn="bl" rotWithShape="0"/>
          </a:effectLst>
        </p:spPr>
      </p:pic>
      <p:sp>
        <p:nvSpPr>
          <p:cNvPr id="17" name="16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6"/>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1+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1+ppt_w/2"/>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0-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0-ppt_w/2"/>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0-ppt_w/2"/>
                                          </p:val>
                                        </p:tav>
                                      </p:tavLst>
                                    </p:anim>
                                    <p:anim calcmode="lin" valueType="num">
                                      <p:cBhvr additive="base">
                                        <p:cTn id="118" dur="2000"/>
                                        <p:tgtEl>
                                          <p:spTgt spid="14"/>
                                        </p:tgtEl>
                                        <p:attrNameLst>
                                          <p:attrName>ppt_y</p:attrName>
                                        </p:attrNameLst>
                                      </p:cBhvr>
                                      <p:tavLst>
                                        <p:tav tm="0">
                                          <p:val>
                                            <p:strVal val="ppt_y"/>
                                          </p:val>
                                        </p:tav>
                                        <p:tav tm="100000">
                                          <p:val>
                                            <p:strVal val="1+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0-ppt_w/2"/>
                                          </p:val>
                                        </p:tav>
                                      </p:tavLst>
                                    </p:anim>
                                    <p:anim calcmode="lin" valueType="num">
                                      <p:cBhvr additive="base">
                                        <p:cTn id="122" dur="2000"/>
                                        <p:tgtEl>
                                          <p:spTgt spid="15"/>
                                        </p:tgtEl>
                                        <p:attrNameLst>
                                          <p:attrName>ppt_y</p:attrName>
                                        </p:attrNameLst>
                                      </p:cBhvr>
                                      <p:tavLst>
                                        <p:tav tm="0">
                                          <p:val>
                                            <p:strVal val="ppt_y"/>
                                          </p:val>
                                        </p:tav>
                                        <p:tav tm="100000">
                                          <p:val>
                                            <p:strVal val="1+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1+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1"/>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2"/>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3"/>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4"/>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5"/>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6"/>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33CC"/>
            </a:gs>
            <a:gs pos="53000">
              <a:srgbClr val="D4DEFF"/>
            </a:gs>
            <a:gs pos="83000">
              <a:srgbClr val="D4DEFF"/>
            </a:gs>
            <a:gs pos="100000">
              <a:srgbClr val="96AB94"/>
            </a:gs>
          </a:gsLst>
          <a:lin ang="0" scaled="1"/>
          <a:tileRect/>
        </a:gradFill>
        <a:effectLst/>
      </p:bgPr>
    </p:bg>
    <p:spTree>
      <p:nvGrpSpPr>
        <p:cNvPr id="1" name=""/>
        <p:cNvGrpSpPr/>
        <p:nvPr/>
      </p:nvGrpSpPr>
      <p:grpSpPr>
        <a:xfrm>
          <a:off x="0" y="0"/>
          <a:ext cx="0" cy="0"/>
          <a:chOff x="0" y="0"/>
          <a:chExt cx="0" cy="0"/>
        </a:xfrm>
      </p:grpSpPr>
      <p:pic>
        <p:nvPicPr>
          <p:cNvPr id="2" name="1 Imagen" descr="tapeta-fioletowe-krokusy-w-szklanym-wazonik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1e70e4ab30c346e2b9d97faab218375-vector-de-cabeza-de-girasol-plano-by-vexels.png"/>
          <p:cNvPicPr>
            <a:picLocks noChangeAspect="1"/>
          </p:cNvPicPr>
          <p:nvPr/>
        </p:nvPicPr>
        <p:blipFill>
          <a:blip r:embed="rId3">
            <a:duotone>
              <a:prstClr val="black"/>
              <a:srgbClr val="1D1DFF">
                <a:tint val="45000"/>
                <a:satMod val="400000"/>
              </a:srgbClr>
            </a:duotone>
            <a:lum contrast="20000"/>
          </a:blip>
          <a:stretch>
            <a:fillRect/>
          </a:stretch>
        </p:blipFill>
        <p:spPr>
          <a:xfrm>
            <a:off x="3667263" y="1"/>
            <a:ext cx="928676" cy="928676"/>
          </a:xfrm>
          <a:prstGeom prst="rect">
            <a:avLst/>
          </a:prstGeom>
          <a:effectLst>
            <a:reflection blurRad="6350" stA="50000" endA="295" endPos="92000" dist="101600" dir="5400000" sy="-100000" algn="bl" rotWithShape="0"/>
          </a:effectLst>
        </p:spPr>
      </p:pic>
      <p:pic>
        <p:nvPicPr>
          <p:cNvPr id="4" name="3 Imagen" descr="01e70e4ab30c346e2b9d97faab218375-vector-de-cabeza-de-girasol-plano-by-vexels.png"/>
          <p:cNvPicPr>
            <a:picLocks noChangeAspect="1"/>
          </p:cNvPicPr>
          <p:nvPr/>
        </p:nvPicPr>
        <p:blipFill>
          <a:blip r:embed="rId3">
            <a:duotone>
              <a:prstClr val="black"/>
              <a:srgbClr val="1D1DFF">
                <a:tint val="45000"/>
                <a:satMod val="400000"/>
              </a:srgbClr>
            </a:duotone>
            <a:lum contrast="20000"/>
          </a:blip>
          <a:stretch>
            <a:fillRect/>
          </a:stretch>
        </p:blipFill>
        <p:spPr>
          <a:xfrm>
            <a:off x="4572000" y="0"/>
            <a:ext cx="928676" cy="928676"/>
          </a:xfrm>
          <a:prstGeom prst="rect">
            <a:avLst/>
          </a:prstGeom>
          <a:effectLst>
            <a:reflection blurRad="6350" stA="50000" endA="295" endPos="92000" dist="101600" dir="5400000" sy="-100000" algn="bl" rotWithShape="0"/>
          </a:effectLst>
        </p:spPr>
      </p:pic>
      <p:pic>
        <p:nvPicPr>
          <p:cNvPr id="5" name="4 Imagen" descr="01e70e4ab30c346e2b9d97faab218375-vector-de-cabeza-de-girasol-plano-by-vexels.png"/>
          <p:cNvPicPr>
            <a:picLocks noChangeAspect="1"/>
          </p:cNvPicPr>
          <p:nvPr/>
        </p:nvPicPr>
        <p:blipFill>
          <a:blip r:embed="rId3">
            <a:duotone>
              <a:prstClr val="black"/>
              <a:srgbClr val="1D1DFF">
                <a:tint val="45000"/>
                <a:satMod val="400000"/>
              </a:srgbClr>
            </a:duotone>
            <a:lum contrast="20000"/>
          </a:blip>
          <a:stretch>
            <a:fillRect/>
          </a:stretch>
        </p:blipFill>
        <p:spPr>
          <a:xfrm>
            <a:off x="3667263" y="857239"/>
            <a:ext cx="928676" cy="928676"/>
          </a:xfrm>
          <a:prstGeom prst="rect">
            <a:avLst/>
          </a:prstGeom>
          <a:effectLst>
            <a:reflection blurRad="6350" stA="50000" endA="295" endPos="92000" dist="101600" dir="5400000" sy="-100000" algn="bl" rotWithShape="0"/>
          </a:effectLst>
        </p:spPr>
      </p:pic>
      <p:pic>
        <p:nvPicPr>
          <p:cNvPr id="6" name="5 Imagen" descr="01e70e4ab30c346e2b9d97faab218375-vector-de-cabeza-de-girasol-plano-by-vexels.png"/>
          <p:cNvPicPr>
            <a:picLocks noChangeAspect="1"/>
          </p:cNvPicPr>
          <p:nvPr/>
        </p:nvPicPr>
        <p:blipFill>
          <a:blip r:embed="rId3">
            <a:duotone>
              <a:prstClr val="black"/>
              <a:srgbClr val="1D1DFF">
                <a:tint val="45000"/>
                <a:satMod val="400000"/>
              </a:srgbClr>
            </a:duotone>
            <a:lum contrast="20000"/>
          </a:blip>
          <a:stretch>
            <a:fillRect/>
          </a:stretch>
        </p:blipFill>
        <p:spPr>
          <a:xfrm>
            <a:off x="4572000" y="857238"/>
            <a:ext cx="928676" cy="928676"/>
          </a:xfrm>
          <a:prstGeom prst="rect">
            <a:avLst/>
          </a:prstGeom>
          <a:effectLst>
            <a:reflection blurRad="6350" stA="50000" endA="295" endPos="92000" dist="101600" dir="5400000" sy="-100000" algn="bl" rotWithShape="0"/>
          </a:effectLst>
        </p:spPr>
      </p:pic>
      <p:pic>
        <p:nvPicPr>
          <p:cNvPr id="7" name="6 Imagen" descr="01e70e4ab30c346e2b9d97faab218375-vector-de-cabeza-de-girasol-plano-by-vexels.png"/>
          <p:cNvPicPr>
            <a:picLocks noChangeAspect="1"/>
          </p:cNvPicPr>
          <p:nvPr/>
        </p:nvPicPr>
        <p:blipFill>
          <a:blip r:embed="rId3">
            <a:duotone>
              <a:prstClr val="black"/>
              <a:srgbClr val="1D1DFF">
                <a:tint val="45000"/>
                <a:satMod val="400000"/>
              </a:srgbClr>
            </a:duotone>
            <a:lum contrast="20000"/>
          </a:blip>
          <a:stretch>
            <a:fillRect/>
          </a:stretch>
        </p:blipFill>
        <p:spPr>
          <a:xfrm>
            <a:off x="3667263" y="1714513"/>
            <a:ext cx="928676" cy="928676"/>
          </a:xfrm>
          <a:prstGeom prst="rect">
            <a:avLst/>
          </a:prstGeom>
          <a:effectLst>
            <a:reflection blurRad="6350" stA="50000" endA="295" endPos="92000" dist="101600" dir="5400000" sy="-100000" algn="bl" rotWithShape="0"/>
          </a:effectLst>
        </p:spPr>
      </p:pic>
      <p:pic>
        <p:nvPicPr>
          <p:cNvPr id="8" name="7 Imagen" descr="01e70e4ab30c346e2b9d97faab218375-vector-de-cabeza-de-girasol-plano-by-vexels.png"/>
          <p:cNvPicPr>
            <a:picLocks noChangeAspect="1"/>
          </p:cNvPicPr>
          <p:nvPr/>
        </p:nvPicPr>
        <p:blipFill>
          <a:blip r:embed="rId3">
            <a:duotone>
              <a:prstClr val="black"/>
              <a:srgbClr val="1D1DFF">
                <a:tint val="45000"/>
                <a:satMod val="400000"/>
              </a:srgbClr>
            </a:duotone>
            <a:lum contrast="20000"/>
          </a:blip>
          <a:stretch>
            <a:fillRect/>
          </a:stretch>
        </p:blipFill>
        <p:spPr>
          <a:xfrm>
            <a:off x="4572000" y="1714512"/>
            <a:ext cx="928676" cy="928676"/>
          </a:xfrm>
          <a:prstGeom prst="rect">
            <a:avLst/>
          </a:prstGeom>
          <a:effectLst>
            <a:reflection blurRad="6350" stA="50000" endA="295" endPos="92000" dist="101600" dir="5400000" sy="-100000" algn="bl" rotWithShape="0"/>
          </a:effectLst>
        </p:spPr>
      </p:pic>
      <p:pic>
        <p:nvPicPr>
          <p:cNvPr id="9" name="8 Imagen" descr="01e70e4ab30c346e2b9d97faab218375-vector-de-cabeza-de-girasol-plano-by-vexels.png"/>
          <p:cNvPicPr>
            <a:picLocks noChangeAspect="1"/>
          </p:cNvPicPr>
          <p:nvPr/>
        </p:nvPicPr>
        <p:blipFill>
          <a:blip r:embed="rId3">
            <a:duotone>
              <a:prstClr val="black"/>
              <a:srgbClr val="1D1DFF">
                <a:tint val="45000"/>
                <a:satMod val="400000"/>
              </a:srgbClr>
            </a:duotone>
            <a:lum contrast="20000"/>
          </a:blip>
          <a:stretch>
            <a:fillRect/>
          </a:stretch>
        </p:blipFill>
        <p:spPr>
          <a:xfrm>
            <a:off x="3667263" y="2571751"/>
            <a:ext cx="928676" cy="928676"/>
          </a:xfrm>
          <a:prstGeom prst="rect">
            <a:avLst/>
          </a:prstGeom>
          <a:effectLst>
            <a:reflection blurRad="6350" stA="50000" endA="295" endPos="92000" dist="101600" dir="5400000" sy="-100000" algn="bl" rotWithShape="0"/>
          </a:effectLst>
        </p:spPr>
      </p:pic>
      <p:pic>
        <p:nvPicPr>
          <p:cNvPr id="10" name="9 Imagen" descr="01e70e4ab30c346e2b9d97faab218375-vector-de-cabeza-de-girasol-plano-by-vexels.png"/>
          <p:cNvPicPr>
            <a:picLocks noChangeAspect="1"/>
          </p:cNvPicPr>
          <p:nvPr/>
        </p:nvPicPr>
        <p:blipFill>
          <a:blip r:embed="rId3">
            <a:duotone>
              <a:prstClr val="black"/>
              <a:srgbClr val="1D1DFF">
                <a:tint val="45000"/>
                <a:satMod val="400000"/>
              </a:srgbClr>
            </a:duotone>
            <a:lum contrast="20000"/>
          </a:blip>
          <a:stretch>
            <a:fillRect/>
          </a:stretch>
        </p:blipFill>
        <p:spPr>
          <a:xfrm>
            <a:off x="4572000" y="2571750"/>
            <a:ext cx="928676" cy="928676"/>
          </a:xfrm>
          <a:prstGeom prst="rect">
            <a:avLst/>
          </a:prstGeom>
          <a:effectLst>
            <a:reflection blurRad="6350" stA="50000" endA="295" endPos="92000" dist="101600" dir="5400000" sy="-100000" algn="bl" rotWithShape="0"/>
          </a:effectLst>
        </p:spPr>
      </p:pic>
      <p:pic>
        <p:nvPicPr>
          <p:cNvPr id="11" name="10 Imagen" descr="01e70e4ab30c346e2b9d97faab218375-vector-de-cabeza-de-girasol-plano-by-vexels.png"/>
          <p:cNvPicPr>
            <a:picLocks noChangeAspect="1"/>
          </p:cNvPicPr>
          <p:nvPr/>
        </p:nvPicPr>
        <p:blipFill>
          <a:blip r:embed="rId3">
            <a:duotone>
              <a:prstClr val="black"/>
              <a:srgbClr val="1D1DFF">
                <a:tint val="45000"/>
                <a:satMod val="400000"/>
              </a:srgbClr>
            </a:duotone>
            <a:lum contrast="20000"/>
          </a:blip>
          <a:stretch>
            <a:fillRect/>
          </a:stretch>
        </p:blipFill>
        <p:spPr>
          <a:xfrm>
            <a:off x="3667263" y="3357587"/>
            <a:ext cx="928676" cy="928676"/>
          </a:xfrm>
          <a:prstGeom prst="rect">
            <a:avLst/>
          </a:prstGeom>
          <a:effectLst>
            <a:reflection blurRad="6350" stA="50000" endA="295" endPos="92000" dist="101600" dir="5400000" sy="-100000" algn="bl" rotWithShape="0"/>
          </a:effectLst>
        </p:spPr>
      </p:pic>
      <p:pic>
        <p:nvPicPr>
          <p:cNvPr id="12" name="11 Imagen" descr="01e70e4ab30c346e2b9d97faab218375-vector-de-cabeza-de-girasol-plano-by-vexels.png"/>
          <p:cNvPicPr>
            <a:picLocks noChangeAspect="1"/>
          </p:cNvPicPr>
          <p:nvPr/>
        </p:nvPicPr>
        <p:blipFill>
          <a:blip r:embed="rId3">
            <a:duotone>
              <a:prstClr val="black"/>
              <a:srgbClr val="1D1DFF">
                <a:tint val="45000"/>
                <a:satMod val="400000"/>
              </a:srgbClr>
            </a:duotone>
            <a:lum contrast="20000"/>
          </a:blip>
          <a:stretch>
            <a:fillRect/>
          </a:stretch>
        </p:blipFill>
        <p:spPr>
          <a:xfrm>
            <a:off x="4572000" y="3357586"/>
            <a:ext cx="928676" cy="928676"/>
          </a:xfrm>
          <a:prstGeom prst="rect">
            <a:avLst/>
          </a:prstGeom>
          <a:effectLst>
            <a:reflection blurRad="6350" stA="50000" endA="295" endPos="92000" dist="101600" dir="5400000" sy="-100000" algn="bl" rotWithShape="0"/>
          </a:effectLst>
        </p:spPr>
      </p:pic>
      <p:pic>
        <p:nvPicPr>
          <p:cNvPr id="13" name="12 Imagen" descr="01e70e4ab30c346e2b9d97faab218375-vector-de-cabeza-de-girasol-plano-by-vexels.png"/>
          <p:cNvPicPr>
            <a:picLocks noChangeAspect="1"/>
          </p:cNvPicPr>
          <p:nvPr/>
        </p:nvPicPr>
        <p:blipFill>
          <a:blip r:embed="rId3">
            <a:duotone>
              <a:prstClr val="black"/>
              <a:srgbClr val="1D1DFF">
                <a:tint val="45000"/>
                <a:satMod val="400000"/>
              </a:srgbClr>
            </a:duotone>
            <a:lum contrast="20000"/>
          </a:blip>
          <a:stretch>
            <a:fillRect/>
          </a:stretch>
        </p:blipFill>
        <p:spPr>
          <a:xfrm>
            <a:off x="3667263" y="4214825"/>
            <a:ext cx="928676" cy="928676"/>
          </a:xfrm>
          <a:prstGeom prst="rect">
            <a:avLst/>
          </a:prstGeom>
          <a:effectLst>
            <a:reflection blurRad="6350" stA="50000" endA="295" endPos="92000" dist="101600" dir="5400000" sy="-100000" algn="bl" rotWithShape="0"/>
          </a:effectLst>
        </p:spPr>
      </p:pic>
      <p:pic>
        <p:nvPicPr>
          <p:cNvPr id="14" name="13 Imagen" descr="01e70e4ab30c346e2b9d97faab218375-vector-de-cabeza-de-girasol-plano-by-vexels.png"/>
          <p:cNvPicPr>
            <a:picLocks noChangeAspect="1"/>
          </p:cNvPicPr>
          <p:nvPr/>
        </p:nvPicPr>
        <p:blipFill>
          <a:blip r:embed="rId3">
            <a:duotone>
              <a:prstClr val="black"/>
              <a:srgbClr val="1D1DFF">
                <a:tint val="45000"/>
                <a:satMod val="400000"/>
              </a:srgbClr>
            </a:duotone>
            <a:lum contrast="20000"/>
          </a:blip>
          <a:stretch>
            <a:fillRect/>
          </a:stretch>
        </p:blipFill>
        <p:spPr>
          <a:xfrm>
            <a:off x="4572000" y="4214824"/>
            <a:ext cx="928676" cy="928676"/>
          </a:xfrm>
          <a:prstGeom prst="rect">
            <a:avLst/>
          </a:prstGeom>
          <a:effectLst>
            <a:reflection blurRad="6350" stA="50000" endA="295" endPos="92000" dist="101600" dir="5400000" sy="-100000" algn="bl" rotWithShape="0"/>
          </a:effectLst>
        </p:spPr>
      </p:pic>
      <p:sp>
        <p:nvSpPr>
          <p:cNvPr id="15" name="14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3"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0-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3"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0-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3"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0-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3"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0-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3"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0-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3"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1+ppt_w/2"/>
                                          </p:val>
                                        </p:tav>
                                      </p:tavLst>
                                    </p:anim>
                                    <p:anim calcmode="lin" valueType="num">
                                      <p:cBhvr additive="base">
                                        <p:cTn id="102" dur="2000"/>
                                        <p:tgtEl>
                                          <p:spTgt spid="13"/>
                                        </p:tgtEl>
                                        <p:attrNameLst>
                                          <p:attrName>ppt_y</p:attrName>
                                        </p:attrNameLst>
                                      </p:cBhvr>
                                      <p:tavLst>
                                        <p:tav tm="0">
                                          <p:val>
                                            <p:strVal val="ppt_y"/>
                                          </p:val>
                                        </p:tav>
                                        <p:tav tm="100000">
                                          <p:val>
                                            <p:strVal val="0-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0-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0-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9"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0-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0-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3"/>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5"/>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7"/>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9"/>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1"/>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3"/>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4"/>
                                        </p:tgtEl>
                                        <p:attrNameLst>
                                          <p:attrName>r</p:attrName>
                                        </p:attrNameLst>
                                      </p:cBhvr>
                                    </p:animRot>
                                  </p:childTnLst>
                                </p:cTn>
                              </p:par>
                              <p:par>
                                <p:cTn id="152" presetID="17" presetClass="entr" presetSubtype="4"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10000">
              <a:srgbClr val="8A489C"/>
            </a:gs>
            <a:gs pos="50000">
              <a:srgbClr val="BBA7E3">
                <a:shade val="67500"/>
                <a:satMod val="115000"/>
              </a:srgbClr>
            </a:gs>
            <a:gs pos="100000">
              <a:srgbClr val="BBA7E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fioletowy-hibisku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fC5Nbkh5IIAwMogvDzFxDbKuL0.png"/>
          <p:cNvPicPr>
            <a:picLocks noChangeAspect="1"/>
          </p:cNvPicPr>
          <p:nvPr/>
        </p:nvPicPr>
        <p:blipFill>
          <a:blip r:embed="rId3" cstate="print">
            <a:duotone>
              <a:prstClr val="black"/>
              <a:srgbClr val="8A489C">
                <a:tint val="45000"/>
                <a:satMod val="400000"/>
              </a:srgbClr>
            </a:duotone>
            <a:lum contrast="40000"/>
          </a:blip>
          <a:stretch>
            <a:fillRect/>
          </a:stretch>
        </p:blipFill>
        <p:spPr>
          <a:xfrm>
            <a:off x="0" y="1571840"/>
            <a:ext cx="1071538" cy="1071538"/>
          </a:xfrm>
          <a:prstGeom prst="rect">
            <a:avLst/>
          </a:prstGeom>
        </p:spPr>
      </p:pic>
      <p:pic>
        <p:nvPicPr>
          <p:cNvPr id="5" name="4 Imagen" descr="efC5Nbkh5IIAwMogvDzFxDbKuL0.png"/>
          <p:cNvPicPr>
            <a:picLocks noChangeAspect="1"/>
          </p:cNvPicPr>
          <p:nvPr/>
        </p:nvPicPr>
        <p:blipFill>
          <a:blip r:embed="rId3" cstate="print">
            <a:duotone>
              <a:prstClr val="black"/>
              <a:srgbClr val="8A489C">
                <a:tint val="45000"/>
                <a:satMod val="400000"/>
              </a:srgbClr>
            </a:duotone>
            <a:lum contrast="40000"/>
          </a:blip>
          <a:stretch>
            <a:fillRect/>
          </a:stretch>
        </p:blipFill>
        <p:spPr>
          <a:xfrm>
            <a:off x="0" y="2714626"/>
            <a:ext cx="1071538" cy="1071538"/>
          </a:xfrm>
          <a:prstGeom prst="rect">
            <a:avLst/>
          </a:prstGeom>
        </p:spPr>
      </p:pic>
      <p:pic>
        <p:nvPicPr>
          <p:cNvPr id="6" name="5 Imagen" descr="efC5Nbkh5IIAwMogvDzFxDbKuL0.png"/>
          <p:cNvPicPr>
            <a:picLocks noChangeAspect="1"/>
          </p:cNvPicPr>
          <p:nvPr/>
        </p:nvPicPr>
        <p:blipFill>
          <a:blip r:embed="rId3" cstate="print">
            <a:duotone>
              <a:prstClr val="black"/>
              <a:srgbClr val="8A489C">
                <a:tint val="45000"/>
                <a:satMod val="400000"/>
              </a:srgbClr>
            </a:duotone>
            <a:lum bright="-20000" contrast="40000"/>
          </a:blip>
          <a:stretch>
            <a:fillRect/>
          </a:stretch>
        </p:blipFill>
        <p:spPr>
          <a:xfrm>
            <a:off x="1071538" y="1571840"/>
            <a:ext cx="1071538" cy="1071538"/>
          </a:xfrm>
          <a:prstGeom prst="rect">
            <a:avLst/>
          </a:prstGeom>
        </p:spPr>
      </p:pic>
      <p:pic>
        <p:nvPicPr>
          <p:cNvPr id="7" name="6 Imagen" descr="efC5Nbkh5IIAwMogvDzFxDbKuL0.png"/>
          <p:cNvPicPr>
            <a:picLocks noChangeAspect="1"/>
          </p:cNvPicPr>
          <p:nvPr/>
        </p:nvPicPr>
        <p:blipFill>
          <a:blip r:embed="rId3" cstate="print">
            <a:duotone>
              <a:prstClr val="black"/>
              <a:srgbClr val="8A489C">
                <a:tint val="45000"/>
                <a:satMod val="400000"/>
              </a:srgbClr>
            </a:duotone>
            <a:lum bright="-20000" contrast="40000"/>
          </a:blip>
          <a:stretch>
            <a:fillRect/>
          </a:stretch>
        </p:blipFill>
        <p:spPr>
          <a:xfrm>
            <a:off x="1071538" y="2714626"/>
            <a:ext cx="1071538" cy="1071538"/>
          </a:xfrm>
          <a:prstGeom prst="rect">
            <a:avLst/>
          </a:prstGeom>
        </p:spPr>
      </p:pic>
      <p:pic>
        <p:nvPicPr>
          <p:cNvPr id="8" name="7 Imagen" descr="efC5Nbkh5IIAwMogvDzFxDbKuL0.png"/>
          <p:cNvPicPr>
            <a:picLocks noChangeAspect="1"/>
          </p:cNvPicPr>
          <p:nvPr/>
        </p:nvPicPr>
        <p:blipFill>
          <a:blip r:embed="rId3" cstate="print">
            <a:duotone>
              <a:prstClr val="black"/>
              <a:srgbClr val="8A489C">
                <a:tint val="45000"/>
                <a:satMod val="400000"/>
              </a:srgbClr>
            </a:duotone>
            <a:lum contrast="40000"/>
          </a:blip>
          <a:stretch>
            <a:fillRect/>
          </a:stretch>
        </p:blipFill>
        <p:spPr>
          <a:xfrm>
            <a:off x="2214546" y="1571840"/>
            <a:ext cx="1071538" cy="1071538"/>
          </a:xfrm>
          <a:prstGeom prst="rect">
            <a:avLst/>
          </a:prstGeom>
        </p:spPr>
      </p:pic>
      <p:pic>
        <p:nvPicPr>
          <p:cNvPr id="9" name="8 Imagen" descr="efC5Nbkh5IIAwMogvDzFxDbKuL0.png"/>
          <p:cNvPicPr>
            <a:picLocks noChangeAspect="1"/>
          </p:cNvPicPr>
          <p:nvPr/>
        </p:nvPicPr>
        <p:blipFill>
          <a:blip r:embed="rId3" cstate="print">
            <a:duotone>
              <a:prstClr val="black"/>
              <a:srgbClr val="8A489C">
                <a:tint val="45000"/>
                <a:satMod val="400000"/>
              </a:srgbClr>
            </a:duotone>
            <a:lum contrast="40000"/>
          </a:blip>
          <a:stretch>
            <a:fillRect/>
          </a:stretch>
        </p:blipFill>
        <p:spPr>
          <a:xfrm>
            <a:off x="2214546" y="2714626"/>
            <a:ext cx="1071538" cy="1071538"/>
          </a:xfrm>
          <a:prstGeom prst="rect">
            <a:avLst/>
          </a:prstGeom>
        </p:spPr>
      </p:pic>
      <p:pic>
        <p:nvPicPr>
          <p:cNvPr id="10" name="9 Imagen" descr="efC5Nbkh5IIAwMogvDzFxDbKuL0.png"/>
          <p:cNvPicPr>
            <a:picLocks noChangeAspect="1"/>
          </p:cNvPicPr>
          <p:nvPr/>
        </p:nvPicPr>
        <p:blipFill>
          <a:blip r:embed="rId3" cstate="print">
            <a:duotone>
              <a:prstClr val="black"/>
              <a:srgbClr val="8A489C">
                <a:tint val="45000"/>
                <a:satMod val="400000"/>
              </a:srgbClr>
            </a:duotone>
            <a:lum bright="-20000" contrast="40000"/>
          </a:blip>
          <a:stretch>
            <a:fillRect/>
          </a:stretch>
        </p:blipFill>
        <p:spPr>
          <a:xfrm>
            <a:off x="3286116" y="1571840"/>
            <a:ext cx="1071538" cy="1071538"/>
          </a:xfrm>
          <a:prstGeom prst="rect">
            <a:avLst/>
          </a:prstGeom>
        </p:spPr>
      </p:pic>
      <p:pic>
        <p:nvPicPr>
          <p:cNvPr id="11" name="10 Imagen" descr="efC5Nbkh5IIAwMogvDzFxDbKuL0.png"/>
          <p:cNvPicPr>
            <a:picLocks noChangeAspect="1"/>
          </p:cNvPicPr>
          <p:nvPr/>
        </p:nvPicPr>
        <p:blipFill>
          <a:blip r:embed="rId3" cstate="print">
            <a:duotone>
              <a:prstClr val="black"/>
              <a:srgbClr val="8A489C">
                <a:tint val="45000"/>
                <a:satMod val="400000"/>
              </a:srgbClr>
            </a:duotone>
            <a:lum bright="-20000" contrast="40000"/>
          </a:blip>
          <a:stretch>
            <a:fillRect/>
          </a:stretch>
        </p:blipFill>
        <p:spPr>
          <a:xfrm>
            <a:off x="3286116" y="2714626"/>
            <a:ext cx="1071538" cy="1071538"/>
          </a:xfrm>
          <a:prstGeom prst="rect">
            <a:avLst/>
          </a:prstGeom>
        </p:spPr>
      </p:pic>
      <p:pic>
        <p:nvPicPr>
          <p:cNvPr id="12" name="11 Imagen" descr="efC5Nbkh5IIAwMogvDzFxDbKuL0.png"/>
          <p:cNvPicPr>
            <a:picLocks noChangeAspect="1"/>
          </p:cNvPicPr>
          <p:nvPr/>
        </p:nvPicPr>
        <p:blipFill>
          <a:blip r:embed="rId3" cstate="print">
            <a:duotone>
              <a:prstClr val="black"/>
              <a:srgbClr val="8A489C">
                <a:tint val="45000"/>
                <a:satMod val="400000"/>
              </a:srgbClr>
            </a:duotone>
            <a:lum contrast="40000"/>
          </a:blip>
          <a:stretch>
            <a:fillRect/>
          </a:stretch>
        </p:blipFill>
        <p:spPr>
          <a:xfrm>
            <a:off x="4500562" y="1571840"/>
            <a:ext cx="1071538" cy="1071538"/>
          </a:xfrm>
          <a:prstGeom prst="rect">
            <a:avLst/>
          </a:prstGeom>
        </p:spPr>
      </p:pic>
      <p:pic>
        <p:nvPicPr>
          <p:cNvPr id="13" name="12 Imagen" descr="efC5Nbkh5IIAwMogvDzFxDbKuL0.png"/>
          <p:cNvPicPr>
            <a:picLocks noChangeAspect="1"/>
          </p:cNvPicPr>
          <p:nvPr/>
        </p:nvPicPr>
        <p:blipFill>
          <a:blip r:embed="rId3" cstate="print">
            <a:duotone>
              <a:prstClr val="black"/>
              <a:srgbClr val="8A489C">
                <a:tint val="45000"/>
                <a:satMod val="400000"/>
              </a:srgbClr>
            </a:duotone>
            <a:lum contrast="40000"/>
          </a:blip>
          <a:stretch>
            <a:fillRect/>
          </a:stretch>
        </p:blipFill>
        <p:spPr>
          <a:xfrm>
            <a:off x="4500562" y="2714626"/>
            <a:ext cx="1071538" cy="1071538"/>
          </a:xfrm>
          <a:prstGeom prst="rect">
            <a:avLst/>
          </a:prstGeom>
        </p:spPr>
      </p:pic>
      <p:pic>
        <p:nvPicPr>
          <p:cNvPr id="14" name="13 Imagen" descr="efC5Nbkh5IIAwMogvDzFxDbKuL0.png"/>
          <p:cNvPicPr>
            <a:picLocks noChangeAspect="1"/>
          </p:cNvPicPr>
          <p:nvPr/>
        </p:nvPicPr>
        <p:blipFill>
          <a:blip r:embed="rId3" cstate="print">
            <a:duotone>
              <a:prstClr val="black"/>
              <a:srgbClr val="8A489C">
                <a:tint val="45000"/>
                <a:satMod val="400000"/>
              </a:srgbClr>
            </a:duotone>
            <a:lum bright="-20000" contrast="40000"/>
          </a:blip>
          <a:stretch>
            <a:fillRect/>
          </a:stretch>
        </p:blipFill>
        <p:spPr>
          <a:xfrm>
            <a:off x="5715008" y="1571840"/>
            <a:ext cx="1071538" cy="1071538"/>
          </a:xfrm>
          <a:prstGeom prst="rect">
            <a:avLst/>
          </a:prstGeom>
        </p:spPr>
      </p:pic>
      <p:pic>
        <p:nvPicPr>
          <p:cNvPr id="15" name="14 Imagen" descr="efC5Nbkh5IIAwMogvDzFxDbKuL0.png"/>
          <p:cNvPicPr>
            <a:picLocks noChangeAspect="1"/>
          </p:cNvPicPr>
          <p:nvPr/>
        </p:nvPicPr>
        <p:blipFill>
          <a:blip r:embed="rId3" cstate="print">
            <a:duotone>
              <a:prstClr val="black"/>
              <a:srgbClr val="8A489C">
                <a:tint val="45000"/>
                <a:satMod val="400000"/>
              </a:srgbClr>
            </a:duotone>
            <a:lum bright="-20000" contrast="40000"/>
          </a:blip>
          <a:stretch>
            <a:fillRect/>
          </a:stretch>
        </p:blipFill>
        <p:spPr>
          <a:xfrm>
            <a:off x="5715008" y="2714626"/>
            <a:ext cx="1071538" cy="1071538"/>
          </a:xfrm>
          <a:prstGeom prst="rect">
            <a:avLst/>
          </a:prstGeom>
        </p:spPr>
      </p:pic>
      <p:pic>
        <p:nvPicPr>
          <p:cNvPr id="16" name="15 Imagen" descr="efC5Nbkh5IIAwMogvDzFxDbKuL0.png"/>
          <p:cNvPicPr>
            <a:picLocks noChangeAspect="1"/>
          </p:cNvPicPr>
          <p:nvPr/>
        </p:nvPicPr>
        <p:blipFill>
          <a:blip r:embed="rId3" cstate="print">
            <a:duotone>
              <a:prstClr val="black"/>
              <a:srgbClr val="8A489C">
                <a:tint val="45000"/>
                <a:satMod val="400000"/>
              </a:srgbClr>
            </a:duotone>
            <a:lum contrast="40000"/>
          </a:blip>
          <a:stretch>
            <a:fillRect/>
          </a:stretch>
        </p:blipFill>
        <p:spPr>
          <a:xfrm>
            <a:off x="6858016" y="1500402"/>
            <a:ext cx="1071538" cy="1071538"/>
          </a:xfrm>
          <a:prstGeom prst="rect">
            <a:avLst/>
          </a:prstGeom>
        </p:spPr>
      </p:pic>
      <p:pic>
        <p:nvPicPr>
          <p:cNvPr id="17" name="16 Imagen" descr="efC5Nbkh5IIAwMogvDzFxDbKuL0.png"/>
          <p:cNvPicPr>
            <a:picLocks noChangeAspect="1"/>
          </p:cNvPicPr>
          <p:nvPr/>
        </p:nvPicPr>
        <p:blipFill>
          <a:blip r:embed="rId3" cstate="print">
            <a:duotone>
              <a:prstClr val="black"/>
              <a:srgbClr val="8A489C">
                <a:tint val="45000"/>
                <a:satMod val="400000"/>
              </a:srgbClr>
            </a:duotone>
            <a:lum contrast="40000"/>
          </a:blip>
          <a:stretch>
            <a:fillRect/>
          </a:stretch>
        </p:blipFill>
        <p:spPr>
          <a:xfrm>
            <a:off x="6858016" y="2643188"/>
            <a:ext cx="1071538" cy="1071538"/>
          </a:xfrm>
          <a:prstGeom prst="rect">
            <a:avLst/>
          </a:prstGeom>
        </p:spPr>
      </p:pic>
      <p:pic>
        <p:nvPicPr>
          <p:cNvPr id="18" name="17 Imagen" descr="efC5Nbkh5IIAwMogvDzFxDbKuL0.png"/>
          <p:cNvPicPr>
            <a:picLocks noChangeAspect="1"/>
          </p:cNvPicPr>
          <p:nvPr/>
        </p:nvPicPr>
        <p:blipFill>
          <a:blip r:embed="rId3" cstate="print">
            <a:duotone>
              <a:prstClr val="black"/>
              <a:srgbClr val="8A489C">
                <a:tint val="45000"/>
                <a:satMod val="400000"/>
              </a:srgbClr>
            </a:duotone>
            <a:lum bright="-20000" contrast="40000"/>
          </a:blip>
          <a:stretch>
            <a:fillRect/>
          </a:stretch>
        </p:blipFill>
        <p:spPr>
          <a:xfrm>
            <a:off x="8072462" y="1500402"/>
            <a:ext cx="1071538" cy="1071538"/>
          </a:xfrm>
          <a:prstGeom prst="rect">
            <a:avLst/>
          </a:prstGeom>
        </p:spPr>
      </p:pic>
      <p:pic>
        <p:nvPicPr>
          <p:cNvPr id="19" name="18 Imagen" descr="efC5Nbkh5IIAwMogvDzFxDbKuL0.png"/>
          <p:cNvPicPr>
            <a:picLocks noChangeAspect="1"/>
          </p:cNvPicPr>
          <p:nvPr/>
        </p:nvPicPr>
        <p:blipFill>
          <a:blip r:embed="rId3" cstate="print">
            <a:duotone>
              <a:prstClr val="black"/>
              <a:srgbClr val="8A489C">
                <a:tint val="45000"/>
                <a:satMod val="400000"/>
              </a:srgbClr>
            </a:duotone>
            <a:lum bright="-20000" contrast="40000"/>
          </a:blip>
          <a:stretch>
            <a:fillRect/>
          </a:stretch>
        </p:blipFill>
        <p:spPr>
          <a:xfrm>
            <a:off x="8072462" y="2643188"/>
            <a:ext cx="1071538" cy="1071538"/>
          </a:xfrm>
          <a:prstGeom prst="rect">
            <a:avLst/>
          </a:prstGeom>
        </p:spPr>
      </p:pic>
      <p:sp>
        <p:nvSpPr>
          <p:cNvPr id="20" name="19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0-#ppt_w/2"/>
                                          </p:val>
                                        </p:tav>
                                        <p:tav tm="100000">
                                          <p:val>
                                            <p:strVal val="#ppt_x"/>
                                          </p:val>
                                        </p:tav>
                                      </p:tavLst>
                                    </p:anim>
                                    <p:anim calcmode="lin" valueType="num">
                                      <p:cBhvr additive="base">
                                        <p:cTn id="62" dur="2000" fill="hold"/>
                                        <p:tgtEl>
                                          <p:spTgt spid="15"/>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9"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0-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0-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9"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0-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0-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2000"/>
                                        <p:tgtEl>
                                          <p:spTgt spid="16"/>
                                        </p:tgtEl>
                                        <p:attrNameLst>
                                          <p:attrName>ppt_x</p:attrName>
                                        </p:attrNameLst>
                                      </p:cBhvr>
                                      <p:tavLst>
                                        <p:tav tm="0">
                                          <p:val>
                                            <p:strVal val="ppt_x"/>
                                          </p:val>
                                        </p:tav>
                                        <p:tav tm="100000">
                                          <p:val>
                                            <p:strVal val="0-ppt_w/2"/>
                                          </p:val>
                                        </p:tav>
                                      </p:tavLst>
                                    </p:anim>
                                    <p:anim calcmode="lin" valueType="num">
                                      <p:cBhvr additive="base">
                                        <p:cTn id="130" dur="2000"/>
                                        <p:tgtEl>
                                          <p:spTgt spid="16"/>
                                        </p:tgtEl>
                                        <p:attrNameLst>
                                          <p:attrName>ppt_y</p:attrName>
                                        </p:attrNameLst>
                                      </p:cBhvr>
                                      <p:tavLst>
                                        <p:tav tm="0">
                                          <p:val>
                                            <p:strVal val="ppt_y"/>
                                          </p:val>
                                        </p:tav>
                                        <p:tav tm="100000">
                                          <p:val>
                                            <p:strVal val="0-ppt_h/2"/>
                                          </p:val>
                                        </p:tav>
                                      </p:tavLst>
                                    </p:anim>
                                    <p:set>
                                      <p:cBhvr>
                                        <p:cTn id="131" dur="1" fill="hold">
                                          <p:stCondLst>
                                            <p:cond delay="1999"/>
                                          </p:stCondLst>
                                        </p:cTn>
                                        <p:tgtEl>
                                          <p:spTgt spid="16"/>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0-ppt_w/2"/>
                                          </p:val>
                                        </p:tav>
                                      </p:tavLst>
                                    </p:anim>
                                    <p:anim calcmode="lin" valueType="num">
                                      <p:cBhvr additive="base">
                                        <p:cTn id="134" dur="2000"/>
                                        <p:tgtEl>
                                          <p:spTgt spid="18"/>
                                        </p:tgtEl>
                                        <p:attrNameLst>
                                          <p:attrName>ppt_y</p:attrName>
                                        </p:attrNameLst>
                                      </p:cBhvr>
                                      <p:tavLst>
                                        <p:tav tm="0">
                                          <p:val>
                                            <p:strVal val="ppt_y"/>
                                          </p:val>
                                        </p:tav>
                                        <p:tav tm="100000">
                                          <p:val>
                                            <p:strVal val="0-ppt_h/2"/>
                                          </p:val>
                                        </p:tav>
                                      </p:tavLst>
                                    </p:anim>
                                    <p:set>
                                      <p:cBhvr>
                                        <p:cTn id="135" dur="1" fill="hold">
                                          <p:stCondLst>
                                            <p:cond delay="1999"/>
                                          </p:stCondLst>
                                        </p:cTn>
                                        <p:tgtEl>
                                          <p:spTgt spid="18"/>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0-ppt_w/2"/>
                                          </p:val>
                                        </p:tav>
                                      </p:tavLst>
                                    </p:anim>
                                    <p:anim calcmode="lin" valueType="num">
                                      <p:cBhvr additive="base">
                                        <p:cTn id="138" dur="2000"/>
                                        <p:tgtEl>
                                          <p:spTgt spid="5"/>
                                        </p:tgtEl>
                                        <p:attrNameLst>
                                          <p:attrName>ppt_y</p:attrName>
                                        </p:attrNameLst>
                                      </p:cBhvr>
                                      <p:tavLst>
                                        <p:tav tm="0">
                                          <p:val>
                                            <p:strVal val="ppt_y"/>
                                          </p:val>
                                        </p:tav>
                                        <p:tav tm="100000">
                                          <p:val>
                                            <p:strVal val="1+ppt_h/2"/>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0-ppt_w/2"/>
                                          </p:val>
                                        </p:tav>
                                      </p:tavLst>
                                    </p:anim>
                                    <p:anim calcmode="lin" valueType="num">
                                      <p:cBhvr additive="base">
                                        <p:cTn id="142" dur="2000"/>
                                        <p:tgtEl>
                                          <p:spTgt spid="7"/>
                                        </p:tgtEl>
                                        <p:attrNameLst>
                                          <p:attrName>ppt_y</p:attrName>
                                        </p:attrNameLst>
                                      </p:cBhvr>
                                      <p:tavLst>
                                        <p:tav tm="0">
                                          <p:val>
                                            <p:strVal val="ppt_y"/>
                                          </p:val>
                                        </p:tav>
                                        <p:tav tm="100000">
                                          <p:val>
                                            <p:strVal val="1+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0-ppt_w/2"/>
                                          </p:val>
                                        </p:tav>
                                      </p:tavLst>
                                    </p:anim>
                                    <p:anim calcmode="lin" valueType="num">
                                      <p:cBhvr additive="base">
                                        <p:cTn id="146" dur="2000"/>
                                        <p:tgtEl>
                                          <p:spTgt spid="9"/>
                                        </p:tgtEl>
                                        <p:attrNameLst>
                                          <p:attrName>ppt_y</p:attrName>
                                        </p:attrNameLst>
                                      </p:cBhvr>
                                      <p:tavLst>
                                        <p:tav tm="0">
                                          <p:val>
                                            <p:strVal val="ppt_y"/>
                                          </p:val>
                                        </p:tav>
                                        <p:tav tm="100000">
                                          <p:val>
                                            <p:strVal val="1+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0-ppt_w/2"/>
                                          </p:val>
                                        </p:tav>
                                      </p:tavLst>
                                    </p:anim>
                                    <p:anim calcmode="lin" valueType="num">
                                      <p:cBhvr additive="base">
                                        <p:cTn id="150" dur="2000"/>
                                        <p:tgtEl>
                                          <p:spTgt spid="11"/>
                                        </p:tgtEl>
                                        <p:attrNameLst>
                                          <p:attrName>ppt_y</p:attrName>
                                        </p:attrNameLst>
                                      </p:cBhvr>
                                      <p:tavLst>
                                        <p:tav tm="0">
                                          <p:val>
                                            <p:strVal val="ppt_y"/>
                                          </p:val>
                                        </p:tav>
                                        <p:tav tm="100000">
                                          <p:val>
                                            <p:strVal val="1+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0-ppt_w/2"/>
                                          </p:val>
                                        </p:tav>
                                      </p:tavLst>
                                    </p:anim>
                                    <p:anim calcmode="lin" valueType="num">
                                      <p:cBhvr additive="base">
                                        <p:cTn id="154" dur="2000"/>
                                        <p:tgtEl>
                                          <p:spTgt spid="13"/>
                                        </p:tgtEl>
                                        <p:attrNameLst>
                                          <p:attrName>ppt_y</p:attrName>
                                        </p:attrNameLst>
                                      </p:cBhvr>
                                      <p:tavLst>
                                        <p:tav tm="0">
                                          <p:val>
                                            <p:strVal val="ppt_y"/>
                                          </p:val>
                                        </p:tav>
                                        <p:tav tm="100000">
                                          <p:val>
                                            <p:strVal val="1+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0-ppt_w/2"/>
                                          </p:val>
                                        </p:tav>
                                      </p:tavLst>
                                    </p:anim>
                                    <p:anim calcmode="lin" valueType="num">
                                      <p:cBhvr additive="base">
                                        <p:cTn id="158" dur="2000"/>
                                        <p:tgtEl>
                                          <p:spTgt spid="15"/>
                                        </p:tgtEl>
                                        <p:attrNameLst>
                                          <p:attrName>ppt_y</p:attrName>
                                        </p:attrNameLst>
                                      </p:cBhvr>
                                      <p:tavLst>
                                        <p:tav tm="0">
                                          <p:val>
                                            <p:strVal val="ppt_y"/>
                                          </p:val>
                                        </p:tav>
                                        <p:tav tm="100000">
                                          <p:val>
                                            <p:strVal val="1+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5"/>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9"/>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1"/>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3"/>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5"/>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9"/>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3F1E03"/>
            </a:gs>
            <a:gs pos="50000">
              <a:srgbClr val="F79747">
                <a:shade val="67500"/>
                <a:satMod val="115000"/>
              </a:srgbClr>
            </a:gs>
            <a:gs pos="100000">
              <a:srgbClr val="F79747">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nagietki-lekarskie-na-deska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0" y="4214626"/>
            <a:ext cx="977762" cy="928874"/>
          </a:xfrm>
          <a:prstGeom prst="rect">
            <a:avLst/>
          </a:prstGeom>
        </p:spPr>
      </p:pic>
      <p:pic>
        <p:nvPicPr>
          <p:cNvPr id="6" name="5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4143372" y="1285866"/>
            <a:ext cx="977762" cy="928874"/>
          </a:xfrm>
          <a:prstGeom prst="rect">
            <a:avLst/>
          </a:prstGeom>
        </p:spPr>
      </p:pic>
      <p:pic>
        <p:nvPicPr>
          <p:cNvPr id="7" name="6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0" y="0"/>
            <a:ext cx="977762" cy="928874"/>
          </a:xfrm>
          <a:prstGeom prst="rect">
            <a:avLst/>
          </a:prstGeom>
        </p:spPr>
      </p:pic>
      <p:pic>
        <p:nvPicPr>
          <p:cNvPr id="8" name="7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8166238" y="1500180"/>
            <a:ext cx="977762" cy="928874"/>
          </a:xfrm>
          <a:prstGeom prst="rect">
            <a:avLst/>
          </a:prstGeom>
        </p:spPr>
      </p:pic>
      <p:pic>
        <p:nvPicPr>
          <p:cNvPr id="9" name="8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8166238" y="2571750"/>
            <a:ext cx="977762" cy="928874"/>
          </a:xfrm>
          <a:prstGeom prst="rect">
            <a:avLst/>
          </a:prstGeom>
        </p:spPr>
      </p:pic>
      <p:pic>
        <p:nvPicPr>
          <p:cNvPr id="10" name="9 Imagen" descr="geometry-15316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071538" y="428610"/>
            <a:ext cx="977762" cy="928874"/>
          </a:xfrm>
          <a:prstGeom prst="rect">
            <a:avLst/>
          </a:prstGeom>
        </p:spPr>
      </p:pic>
      <p:pic>
        <p:nvPicPr>
          <p:cNvPr id="11" name="10 Imagen" descr="geometry-15316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071538" y="3714758"/>
            <a:ext cx="977762" cy="928874"/>
          </a:xfrm>
          <a:prstGeom prst="rect">
            <a:avLst/>
          </a:prstGeom>
        </p:spPr>
      </p:pic>
      <p:pic>
        <p:nvPicPr>
          <p:cNvPr id="12" name="11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2000232" y="3214692"/>
            <a:ext cx="977762" cy="928874"/>
          </a:xfrm>
          <a:prstGeom prst="rect">
            <a:avLst/>
          </a:prstGeom>
        </p:spPr>
      </p:pic>
      <p:pic>
        <p:nvPicPr>
          <p:cNvPr id="13" name="12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1928794" y="857238"/>
            <a:ext cx="977762" cy="928874"/>
          </a:xfrm>
          <a:prstGeom prst="rect">
            <a:avLst/>
          </a:prstGeom>
        </p:spPr>
      </p:pic>
      <p:pic>
        <p:nvPicPr>
          <p:cNvPr id="14" name="13 Imagen" descr="geometry-15316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3071816"/>
            <a:ext cx="977762" cy="928874"/>
          </a:xfrm>
          <a:prstGeom prst="rect">
            <a:avLst/>
          </a:prstGeom>
        </p:spPr>
      </p:pic>
      <p:pic>
        <p:nvPicPr>
          <p:cNvPr id="15" name="14 Imagen" descr="geometry-15316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00364" y="1142990"/>
            <a:ext cx="977762" cy="928874"/>
          </a:xfrm>
          <a:prstGeom prst="rect">
            <a:avLst/>
          </a:prstGeom>
        </p:spPr>
      </p:pic>
      <p:pic>
        <p:nvPicPr>
          <p:cNvPr id="16" name="15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4143372" y="2714626"/>
            <a:ext cx="977762" cy="928874"/>
          </a:xfrm>
          <a:prstGeom prst="rect">
            <a:avLst/>
          </a:prstGeom>
        </p:spPr>
      </p:pic>
      <p:pic>
        <p:nvPicPr>
          <p:cNvPr id="17" name="16 Imagen" descr="geometry-15316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214942" y="1500180"/>
            <a:ext cx="977762" cy="928874"/>
          </a:xfrm>
          <a:prstGeom prst="rect">
            <a:avLst/>
          </a:prstGeom>
        </p:spPr>
      </p:pic>
      <p:pic>
        <p:nvPicPr>
          <p:cNvPr id="18" name="17 Imagen" descr="geometry-15316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143504" y="2500312"/>
            <a:ext cx="977762" cy="928874"/>
          </a:xfrm>
          <a:prstGeom prst="rect">
            <a:avLst/>
          </a:prstGeom>
        </p:spPr>
      </p:pic>
      <p:pic>
        <p:nvPicPr>
          <p:cNvPr id="19" name="18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6215074" y="2500312"/>
            <a:ext cx="977762" cy="928874"/>
          </a:xfrm>
          <a:prstGeom prst="rect">
            <a:avLst/>
          </a:prstGeom>
        </p:spPr>
      </p:pic>
      <p:pic>
        <p:nvPicPr>
          <p:cNvPr id="20" name="19 Imagen" descr="geometry-153167_64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6286512" y="1500180"/>
            <a:ext cx="977762" cy="928874"/>
          </a:xfrm>
          <a:prstGeom prst="rect">
            <a:avLst/>
          </a:prstGeom>
        </p:spPr>
      </p:pic>
      <p:pic>
        <p:nvPicPr>
          <p:cNvPr id="21" name="20 Imagen" descr="geometry-15316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143768" y="2500312"/>
            <a:ext cx="977762" cy="928874"/>
          </a:xfrm>
          <a:prstGeom prst="rect">
            <a:avLst/>
          </a:prstGeom>
        </p:spPr>
      </p:pic>
      <p:pic>
        <p:nvPicPr>
          <p:cNvPr id="22" name="21 Imagen" descr="geometry-15316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215206" y="1500180"/>
            <a:ext cx="977762" cy="928874"/>
          </a:xfrm>
          <a:prstGeom prst="rect">
            <a:avLst/>
          </a:prstGeom>
        </p:spPr>
      </p:pic>
      <p:sp>
        <p:nvSpPr>
          <p:cNvPr id="23" name="22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0-#ppt_w/2"/>
                                          </p:val>
                                        </p:tav>
                                        <p:tav tm="100000">
                                          <p:val>
                                            <p:strVal val="#ppt_x"/>
                                          </p:val>
                                        </p:tav>
                                      </p:tavLst>
                                    </p:anim>
                                    <p:anim calcmode="lin" valueType="num">
                                      <p:cBhvr additive="base">
                                        <p:cTn id="42" dur="2000" fill="hold"/>
                                        <p:tgtEl>
                                          <p:spTgt spid="22"/>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0-#ppt_w/2"/>
                                          </p:val>
                                        </p:tav>
                                        <p:tav tm="100000">
                                          <p:val>
                                            <p:strVal val="#ppt_x"/>
                                          </p:val>
                                        </p:tav>
                                      </p:tavLst>
                                    </p:anim>
                                    <p:anim calcmode="lin" valueType="num">
                                      <p:cBhvr additive="base">
                                        <p:cTn id="46" dur="2000" fill="hold"/>
                                        <p:tgtEl>
                                          <p:spTgt spid="5"/>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0-#ppt_w/2"/>
                                          </p:val>
                                        </p:tav>
                                        <p:tav tm="100000">
                                          <p:val>
                                            <p:strVal val="#ppt_x"/>
                                          </p:val>
                                        </p:tav>
                                      </p:tavLst>
                                    </p:anim>
                                    <p:anim calcmode="lin" valueType="num">
                                      <p:cBhvr additive="base">
                                        <p:cTn id="66" dur="2000" fill="hold"/>
                                        <p:tgtEl>
                                          <p:spTgt spid="16"/>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2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9" fill="hold" nodeType="after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0-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0-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0-ppt_w/2"/>
                                          </p:val>
                                        </p:tav>
                                      </p:tavLst>
                                    </p:anim>
                                    <p:anim calcmode="lin" valueType="num">
                                      <p:cBhvr additive="base">
                                        <p:cTn id="130" dur="2000"/>
                                        <p:tgtEl>
                                          <p:spTgt spid="10"/>
                                        </p:tgtEl>
                                        <p:attrNameLst>
                                          <p:attrName>ppt_y</p:attrName>
                                        </p:attrNameLst>
                                      </p:cBhvr>
                                      <p:tavLst>
                                        <p:tav tm="0">
                                          <p:val>
                                            <p:strVal val="ppt_y"/>
                                          </p:val>
                                        </p:tav>
                                        <p:tav tm="100000">
                                          <p:val>
                                            <p:strVal val="0-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0-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0-ppt_w/2"/>
                                          </p:val>
                                        </p:tav>
                                      </p:tavLst>
                                    </p:anim>
                                    <p:anim calcmode="lin" valueType="num">
                                      <p:cBhvr additive="base">
                                        <p:cTn id="138" dur="2000"/>
                                        <p:tgtEl>
                                          <p:spTgt spid="15"/>
                                        </p:tgtEl>
                                        <p:attrNameLst>
                                          <p:attrName>ppt_y</p:attrName>
                                        </p:attrNameLst>
                                      </p:cBhvr>
                                      <p:tavLst>
                                        <p:tav tm="0">
                                          <p:val>
                                            <p:strVal val="ppt_y"/>
                                          </p:val>
                                        </p:tav>
                                        <p:tav tm="100000">
                                          <p:val>
                                            <p:strVal val="0-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0-ppt_w/2"/>
                                          </p:val>
                                        </p:tav>
                                      </p:tavLst>
                                    </p:anim>
                                    <p:anim calcmode="lin" valueType="num">
                                      <p:cBhvr additive="base">
                                        <p:cTn id="142" dur="2000"/>
                                        <p:tgtEl>
                                          <p:spTgt spid="17"/>
                                        </p:tgtEl>
                                        <p:attrNameLst>
                                          <p:attrName>ppt_y</p:attrName>
                                        </p:attrNameLst>
                                      </p:cBhvr>
                                      <p:tavLst>
                                        <p:tav tm="0">
                                          <p:val>
                                            <p:strVal val="ppt_y"/>
                                          </p:val>
                                        </p:tav>
                                        <p:tav tm="100000">
                                          <p:val>
                                            <p:strVal val="0-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20"/>
                                        </p:tgtEl>
                                        <p:attrNameLst>
                                          <p:attrName>ppt_x</p:attrName>
                                        </p:attrNameLst>
                                      </p:cBhvr>
                                      <p:tavLst>
                                        <p:tav tm="0">
                                          <p:val>
                                            <p:strVal val="ppt_x"/>
                                          </p:val>
                                        </p:tav>
                                        <p:tav tm="100000">
                                          <p:val>
                                            <p:strVal val="0-ppt_w/2"/>
                                          </p:val>
                                        </p:tav>
                                      </p:tavLst>
                                    </p:anim>
                                    <p:anim calcmode="lin" valueType="num">
                                      <p:cBhvr additive="base">
                                        <p:cTn id="146" dur="2000"/>
                                        <p:tgtEl>
                                          <p:spTgt spid="20"/>
                                        </p:tgtEl>
                                        <p:attrNameLst>
                                          <p:attrName>ppt_y</p:attrName>
                                        </p:attrNameLst>
                                      </p:cBhvr>
                                      <p:tavLst>
                                        <p:tav tm="0">
                                          <p:val>
                                            <p:strVal val="ppt_y"/>
                                          </p:val>
                                        </p:tav>
                                        <p:tav tm="100000">
                                          <p:val>
                                            <p:strVal val="0-ppt_h/2"/>
                                          </p:val>
                                        </p:tav>
                                      </p:tavLst>
                                    </p:anim>
                                    <p:set>
                                      <p:cBhvr>
                                        <p:cTn id="147" dur="1" fill="hold">
                                          <p:stCondLst>
                                            <p:cond delay="1999"/>
                                          </p:stCondLst>
                                        </p:cTn>
                                        <p:tgtEl>
                                          <p:spTgt spid="20"/>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22"/>
                                        </p:tgtEl>
                                        <p:attrNameLst>
                                          <p:attrName>ppt_x</p:attrName>
                                        </p:attrNameLst>
                                      </p:cBhvr>
                                      <p:tavLst>
                                        <p:tav tm="0">
                                          <p:val>
                                            <p:strVal val="ppt_x"/>
                                          </p:val>
                                        </p:tav>
                                        <p:tav tm="100000">
                                          <p:val>
                                            <p:strVal val="0-ppt_w/2"/>
                                          </p:val>
                                        </p:tav>
                                      </p:tavLst>
                                    </p:anim>
                                    <p:anim calcmode="lin" valueType="num">
                                      <p:cBhvr additive="base">
                                        <p:cTn id="150" dur="2000"/>
                                        <p:tgtEl>
                                          <p:spTgt spid="22"/>
                                        </p:tgtEl>
                                        <p:attrNameLst>
                                          <p:attrName>ppt_y</p:attrName>
                                        </p:attrNameLst>
                                      </p:cBhvr>
                                      <p:tavLst>
                                        <p:tav tm="0">
                                          <p:val>
                                            <p:strVal val="ppt_y"/>
                                          </p:val>
                                        </p:tav>
                                        <p:tav tm="100000">
                                          <p:val>
                                            <p:strVal val="0-ppt_h/2"/>
                                          </p:val>
                                        </p:tav>
                                      </p:tavLst>
                                    </p:anim>
                                    <p:set>
                                      <p:cBhvr>
                                        <p:cTn id="151" dur="1" fill="hold">
                                          <p:stCondLst>
                                            <p:cond delay="1999"/>
                                          </p:stCondLst>
                                        </p:cTn>
                                        <p:tgtEl>
                                          <p:spTgt spid="22"/>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9"/>
                                        </p:tgtEl>
                                        <p:attrNameLst>
                                          <p:attrName>ppt_x</p:attrName>
                                        </p:attrNameLst>
                                      </p:cBhvr>
                                      <p:tavLst>
                                        <p:tav tm="0">
                                          <p:val>
                                            <p:strVal val="ppt_x"/>
                                          </p:val>
                                        </p:tav>
                                        <p:tav tm="100000">
                                          <p:val>
                                            <p:strVal val="0-ppt_w/2"/>
                                          </p:val>
                                        </p:tav>
                                      </p:tavLst>
                                    </p:anim>
                                    <p:anim calcmode="lin" valueType="num">
                                      <p:cBhvr additive="base">
                                        <p:cTn id="158" dur="2000"/>
                                        <p:tgtEl>
                                          <p:spTgt spid="9"/>
                                        </p:tgtEl>
                                        <p:attrNameLst>
                                          <p:attrName>ppt_y</p:attrName>
                                        </p:attrNameLst>
                                      </p:cBhvr>
                                      <p:tavLst>
                                        <p:tav tm="0">
                                          <p:val>
                                            <p:strVal val="ppt_y"/>
                                          </p:val>
                                        </p:tav>
                                        <p:tav tm="100000">
                                          <p:val>
                                            <p:strVal val="1+ppt_h/2"/>
                                          </p:val>
                                        </p:tav>
                                      </p:tavLst>
                                    </p:anim>
                                    <p:set>
                                      <p:cBhvr>
                                        <p:cTn id="159" dur="1" fill="hold">
                                          <p:stCondLst>
                                            <p:cond delay="1999"/>
                                          </p:stCondLst>
                                        </p:cTn>
                                        <p:tgtEl>
                                          <p:spTgt spid="9"/>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0-ppt_w/2"/>
                                          </p:val>
                                        </p:tav>
                                      </p:tavLst>
                                    </p:anim>
                                    <p:anim calcmode="lin" valueType="num">
                                      <p:cBhvr additive="base">
                                        <p:cTn id="162" dur="2000"/>
                                        <p:tgtEl>
                                          <p:spTgt spid="11"/>
                                        </p:tgtEl>
                                        <p:attrNameLst>
                                          <p:attrName>ppt_y</p:attrName>
                                        </p:attrNameLst>
                                      </p:cBhvr>
                                      <p:tavLst>
                                        <p:tav tm="0">
                                          <p:val>
                                            <p:strVal val="ppt_y"/>
                                          </p:val>
                                        </p:tav>
                                        <p:tav tm="100000">
                                          <p:val>
                                            <p:strVal val="1+ppt_h/2"/>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0-ppt_w/2"/>
                                          </p:val>
                                        </p:tav>
                                      </p:tavLst>
                                    </p:anim>
                                    <p:anim calcmode="lin" valueType="num">
                                      <p:cBhvr additive="base">
                                        <p:cTn id="166" dur="2000"/>
                                        <p:tgtEl>
                                          <p:spTgt spid="12"/>
                                        </p:tgtEl>
                                        <p:attrNameLst>
                                          <p:attrName>ppt_y</p:attrName>
                                        </p:attrNameLst>
                                      </p:cBhvr>
                                      <p:tavLst>
                                        <p:tav tm="0">
                                          <p:val>
                                            <p:strVal val="ppt_y"/>
                                          </p:val>
                                        </p:tav>
                                        <p:tav tm="100000">
                                          <p:val>
                                            <p:strVal val="1+ppt_h/2"/>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4"/>
                                        </p:tgtEl>
                                        <p:attrNameLst>
                                          <p:attrName>ppt_x</p:attrName>
                                        </p:attrNameLst>
                                      </p:cBhvr>
                                      <p:tavLst>
                                        <p:tav tm="0">
                                          <p:val>
                                            <p:strVal val="ppt_x"/>
                                          </p:val>
                                        </p:tav>
                                        <p:tav tm="100000">
                                          <p:val>
                                            <p:strVal val="0-ppt_w/2"/>
                                          </p:val>
                                        </p:tav>
                                      </p:tavLst>
                                    </p:anim>
                                    <p:anim calcmode="lin" valueType="num">
                                      <p:cBhvr additive="base">
                                        <p:cTn id="170" dur="2000"/>
                                        <p:tgtEl>
                                          <p:spTgt spid="14"/>
                                        </p:tgtEl>
                                        <p:attrNameLst>
                                          <p:attrName>ppt_y</p:attrName>
                                        </p:attrNameLst>
                                      </p:cBhvr>
                                      <p:tavLst>
                                        <p:tav tm="0">
                                          <p:val>
                                            <p:strVal val="ppt_y"/>
                                          </p:val>
                                        </p:tav>
                                        <p:tav tm="100000">
                                          <p:val>
                                            <p:strVal val="1+ppt_h/2"/>
                                          </p:val>
                                        </p:tav>
                                      </p:tavLst>
                                    </p:anim>
                                    <p:set>
                                      <p:cBhvr>
                                        <p:cTn id="171" dur="1" fill="hold">
                                          <p:stCondLst>
                                            <p:cond delay="1999"/>
                                          </p:stCondLst>
                                        </p:cTn>
                                        <p:tgtEl>
                                          <p:spTgt spid="14"/>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0-ppt_w/2"/>
                                          </p:val>
                                        </p:tav>
                                      </p:tavLst>
                                    </p:anim>
                                    <p:anim calcmode="lin" valueType="num">
                                      <p:cBhvr additive="base">
                                        <p:cTn id="174" dur="2000"/>
                                        <p:tgtEl>
                                          <p:spTgt spid="16"/>
                                        </p:tgtEl>
                                        <p:attrNameLst>
                                          <p:attrName>ppt_y</p:attrName>
                                        </p:attrNameLst>
                                      </p:cBhvr>
                                      <p:tavLst>
                                        <p:tav tm="0">
                                          <p:val>
                                            <p:strVal val="ppt_y"/>
                                          </p:val>
                                        </p:tav>
                                        <p:tav tm="100000">
                                          <p:val>
                                            <p:strVal val="1+ppt_h/2"/>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0-ppt_w/2"/>
                                          </p:val>
                                        </p:tav>
                                      </p:tavLst>
                                    </p:anim>
                                    <p:anim calcmode="lin" valueType="num">
                                      <p:cBhvr additive="base">
                                        <p:cTn id="178" dur="2000"/>
                                        <p:tgtEl>
                                          <p:spTgt spid="18"/>
                                        </p:tgtEl>
                                        <p:attrNameLst>
                                          <p:attrName>ppt_y</p:attrName>
                                        </p:attrNameLst>
                                      </p:cBhvr>
                                      <p:tavLst>
                                        <p:tav tm="0">
                                          <p:val>
                                            <p:strVal val="ppt_y"/>
                                          </p:val>
                                        </p:tav>
                                        <p:tav tm="100000">
                                          <p:val>
                                            <p:strVal val="1+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0-ppt_w/2"/>
                                          </p:val>
                                        </p:tav>
                                      </p:tavLst>
                                    </p:anim>
                                    <p:anim calcmode="lin" valueType="num">
                                      <p:cBhvr additive="base">
                                        <p:cTn id="182" dur="2000"/>
                                        <p:tgtEl>
                                          <p:spTgt spid="19"/>
                                        </p:tgtEl>
                                        <p:attrNameLst>
                                          <p:attrName>ppt_y</p:attrName>
                                        </p:attrNameLst>
                                      </p:cBhvr>
                                      <p:tavLst>
                                        <p:tav tm="0">
                                          <p:val>
                                            <p:strVal val="ppt_y"/>
                                          </p:val>
                                        </p:tav>
                                        <p:tav tm="100000">
                                          <p:val>
                                            <p:strVal val="1+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2"/>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4"/>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6"/>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8"/>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9"/>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1"/>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6"/>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2"/>
                                        </p:tgtEl>
                                        <p:attrNameLst>
                                          <p:attrName>r</p:attrName>
                                        </p:attrNameLst>
                                      </p:cBhvr>
                                    </p:animRot>
                                  </p:childTnLst>
                                </p:cTn>
                              </p:par>
                              <p:par>
                                <p:cTn id="224" presetID="17" presetClass="entr" presetSubtype="2"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ppt_w/2"/>
                                          </p:val>
                                        </p:tav>
                                        <p:tav tm="100000">
                                          <p:val>
                                            <p:strVal val="#ppt_x"/>
                                          </p:val>
                                        </p:tav>
                                      </p:tavLst>
                                    </p:anim>
                                    <p:anim calcmode="lin" valueType="num">
                                      <p:cBhvr>
                                        <p:cTn id="227" dur="2000" fill="hold"/>
                                        <p:tgtEl>
                                          <p:spTgt spid="2"/>
                                        </p:tgtEl>
                                        <p:attrNameLst>
                                          <p:attrName>ppt_y</p:attrName>
                                        </p:attrNameLst>
                                      </p:cBhvr>
                                      <p:tavLst>
                                        <p:tav tm="0">
                                          <p:val>
                                            <p:strVal val="#ppt_y"/>
                                          </p:val>
                                        </p:tav>
                                        <p:tav tm="100000">
                                          <p:val>
                                            <p:strVal val="#ppt_y"/>
                                          </p:val>
                                        </p:tav>
                                      </p:tavLst>
                                    </p:anim>
                                    <p:anim calcmode="lin" valueType="num">
                                      <p:cBhvr>
                                        <p:cTn id="228" dur="2000" fill="hold"/>
                                        <p:tgtEl>
                                          <p:spTgt spid="2"/>
                                        </p:tgtEl>
                                        <p:attrNameLst>
                                          <p:attrName>ppt_w</p:attrName>
                                        </p:attrNameLst>
                                      </p:cBhvr>
                                      <p:tavLst>
                                        <p:tav tm="0">
                                          <p:val>
                                            <p:fltVal val="0"/>
                                          </p:val>
                                        </p:tav>
                                        <p:tav tm="100000">
                                          <p:val>
                                            <p:strVal val="#ppt_w"/>
                                          </p:val>
                                        </p:tav>
                                      </p:tavLst>
                                    </p:anim>
                                    <p:anim calcmode="lin" valueType="num">
                                      <p:cBhvr>
                                        <p:cTn id="229" dur="2000" fill="hold"/>
                                        <p:tgtEl>
                                          <p:spTgt spid="2"/>
                                        </p:tgtEl>
                                        <p:attrNameLst>
                                          <p:attrName>ppt_h</p:attrName>
                                        </p:attrNameLst>
                                      </p:cBhvr>
                                      <p:tavLst>
                                        <p:tav tm="0">
                                          <p:val>
                                            <p:strVal val="#ppt_h"/>
                                          </p:val>
                                        </p:tav>
                                        <p:tav tm="100000">
                                          <p:val>
                                            <p:strVal val="#ppt_h"/>
                                          </p:val>
                                        </p:tav>
                                      </p:tavLst>
                                    </p:anim>
                                  </p:childTnLst>
                                </p:cTn>
                              </p:par>
                              <p:par>
                                <p:cTn id="230" presetID="16" presetClass="entr" presetSubtype="42"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Horizont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3333CC"/>
            </a:gs>
            <a:gs pos="50000">
              <a:srgbClr val="F183E1">
                <a:shade val="67500"/>
                <a:satMod val="115000"/>
              </a:srgbClr>
            </a:gs>
            <a:gs pos="100000">
              <a:srgbClr val="F183E1">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tapeta-rozowe-i-niebieskie-kwiaty-hortensj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0110219001327958.png"/>
          <p:cNvPicPr>
            <a:picLocks noChangeAspect="1"/>
          </p:cNvPicPr>
          <p:nvPr/>
        </p:nvPicPr>
        <p:blipFill>
          <a:blip r:embed="rId3">
            <a:duotone>
              <a:schemeClr val="accent1">
                <a:shade val="45000"/>
                <a:satMod val="135000"/>
              </a:schemeClr>
              <a:prstClr val="white"/>
            </a:duotone>
          </a:blip>
          <a:srcRect l="18160" t="21913" r="20097" b="19976"/>
          <a:stretch>
            <a:fillRect/>
          </a:stretch>
        </p:blipFill>
        <p:spPr>
          <a:xfrm>
            <a:off x="0" y="1928808"/>
            <a:ext cx="683126" cy="642942"/>
          </a:xfrm>
          <a:prstGeom prst="rect">
            <a:avLst/>
          </a:prstGeom>
        </p:spPr>
      </p:pic>
      <p:pic>
        <p:nvPicPr>
          <p:cNvPr id="6" name="5 Imagen" descr="20110219001327958.png"/>
          <p:cNvPicPr>
            <a:picLocks noChangeAspect="1"/>
          </p:cNvPicPr>
          <p:nvPr/>
        </p:nvPicPr>
        <p:blipFill>
          <a:blip r:embed="rId3">
            <a:duotone>
              <a:schemeClr val="accent1">
                <a:shade val="45000"/>
                <a:satMod val="135000"/>
              </a:schemeClr>
              <a:prstClr val="white"/>
            </a:duotone>
          </a:blip>
          <a:srcRect l="18160" t="21913" r="20097" b="19976"/>
          <a:stretch>
            <a:fillRect/>
          </a:stretch>
        </p:blipFill>
        <p:spPr>
          <a:xfrm>
            <a:off x="0" y="2643188"/>
            <a:ext cx="683126" cy="642942"/>
          </a:xfrm>
          <a:prstGeom prst="rect">
            <a:avLst/>
          </a:prstGeom>
        </p:spPr>
      </p:pic>
      <p:pic>
        <p:nvPicPr>
          <p:cNvPr id="7" name="6 Imagen" descr="20110219001327958.png"/>
          <p:cNvPicPr>
            <a:picLocks noChangeAspect="1"/>
          </p:cNvPicPr>
          <p:nvPr/>
        </p:nvPicPr>
        <p:blipFill>
          <a:blip r:embed="rId3"/>
          <a:srcRect l="18160" t="21913" r="20097" b="19976"/>
          <a:stretch>
            <a:fillRect/>
          </a:stretch>
        </p:blipFill>
        <p:spPr>
          <a:xfrm rot="16200000">
            <a:off x="3857620" y="0"/>
            <a:ext cx="683126" cy="642942"/>
          </a:xfrm>
          <a:prstGeom prst="rect">
            <a:avLst/>
          </a:prstGeom>
        </p:spPr>
      </p:pic>
      <p:pic>
        <p:nvPicPr>
          <p:cNvPr id="8" name="7 Imagen" descr="20110219001327958.png"/>
          <p:cNvPicPr>
            <a:picLocks noChangeAspect="1"/>
          </p:cNvPicPr>
          <p:nvPr/>
        </p:nvPicPr>
        <p:blipFill>
          <a:blip r:embed="rId3"/>
          <a:srcRect l="18160" t="21913" r="20097" b="19976"/>
          <a:stretch>
            <a:fillRect/>
          </a:stretch>
        </p:blipFill>
        <p:spPr>
          <a:xfrm rot="16200000">
            <a:off x="4551908" y="20092"/>
            <a:ext cx="683126" cy="642942"/>
          </a:xfrm>
          <a:prstGeom prst="rect">
            <a:avLst/>
          </a:prstGeom>
        </p:spPr>
      </p:pic>
      <p:pic>
        <p:nvPicPr>
          <p:cNvPr id="9" name="8 Imagen" descr="20110219001327958.png"/>
          <p:cNvPicPr>
            <a:picLocks noChangeAspect="1"/>
          </p:cNvPicPr>
          <p:nvPr/>
        </p:nvPicPr>
        <p:blipFill>
          <a:blip r:embed="rId3"/>
          <a:srcRect l="18160" t="21913" r="20097" b="19976"/>
          <a:stretch>
            <a:fillRect/>
          </a:stretch>
        </p:blipFill>
        <p:spPr>
          <a:xfrm rot="16200000">
            <a:off x="3929058" y="4460374"/>
            <a:ext cx="683126" cy="642942"/>
          </a:xfrm>
          <a:prstGeom prst="rect">
            <a:avLst/>
          </a:prstGeom>
        </p:spPr>
      </p:pic>
      <p:pic>
        <p:nvPicPr>
          <p:cNvPr id="10" name="9 Imagen" descr="20110219001327958.png"/>
          <p:cNvPicPr>
            <a:picLocks noChangeAspect="1"/>
          </p:cNvPicPr>
          <p:nvPr/>
        </p:nvPicPr>
        <p:blipFill>
          <a:blip r:embed="rId3"/>
          <a:srcRect l="18160" t="21913" r="20097" b="19976"/>
          <a:stretch>
            <a:fillRect/>
          </a:stretch>
        </p:blipFill>
        <p:spPr>
          <a:xfrm rot="16200000">
            <a:off x="4623346" y="4480466"/>
            <a:ext cx="683126" cy="642942"/>
          </a:xfrm>
          <a:prstGeom prst="rect">
            <a:avLst/>
          </a:prstGeom>
        </p:spPr>
      </p:pic>
      <p:pic>
        <p:nvPicPr>
          <p:cNvPr id="11" name="10 Imagen" descr="20110219001327958.png"/>
          <p:cNvPicPr>
            <a:picLocks noChangeAspect="1"/>
          </p:cNvPicPr>
          <p:nvPr/>
        </p:nvPicPr>
        <p:blipFill>
          <a:blip r:embed="rId3">
            <a:duotone>
              <a:schemeClr val="accent1">
                <a:shade val="45000"/>
                <a:satMod val="135000"/>
              </a:schemeClr>
              <a:prstClr val="white"/>
            </a:duotone>
          </a:blip>
          <a:srcRect l="18160" t="21913" r="20097" b="19976"/>
          <a:stretch>
            <a:fillRect/>
          </a:stretch>
        </p:blipFill>
        <p:spPr>
          <a:xfrm>
            <a:off x="8460874" y="1928808"/>
            <a:ext cx="683126" cy="642942"/>
          </a:xfrm>
          <a:prstGeom prst="rect">
            <a:avLst/>
          </a:prstGeom>
        </p:spPr>
      </p:pic>
      <p:pic>
        <p:nvPicPr>
          <p:cNvPr id="12" name="11 Imagen" descr="20110219001327958.png"/>
          <p:cNvPicPr>
            <a:picLocks noChangeAspect="1"/>
          </p:cNvPicPr>
          <p:nvPr/>
        </p:nvPicPr>
        <p:blipFill>
          <a:blip r:embed="rId3">
            <a:duotone>
              <a:schemeClr val="accent1">
                <a:shade val="45000"/>
                <a:satMod val="135000"/>
              </a:schemeClr>
              <a:prstClr val="white"/>
            </a:duotone>
          </a:blip>
          <a:srcRect l="18160" t="21913" r="20097" b="19976"/>
          <a:stretch>
            <a:fillRect/>
          </a:stretch>
        </p:blipFill>
        <p:spPr>
          <a:xfrm>
            <a:off x="8460874" y="2643188"/>
            <a:ext cx="683126" cy="642942"/>
          </a:xfrm>
          <a:prstGeom prst="rect">
            <a:avLst/>
          </a:prstGeom>
        </p:spPr>
      </p:pic>
      <p:pic>
        <p:nvPicPr>
          <p:cNvPr id="13" name="12 Imagen" descr="20110219001327958.png"/>
          <p:cNvPicPr>
            <a:picLocks noChangeAspect="1"/>
          </p:cNvPicPr>
          <p:nvPr/>
        </p:nvPicPr>
        <p:blipFill>
          <a:blip r:embed="rId3">
            <a:duotone>
              <a:schemeClr val="accent1">
                <a:shade val="45000"/>
                <a:satMod val="135000"/>
              </a:schemeClr>
              <a:prstClr val="white"/>
            </a:duotone>
          </a:blip>
          <a:srcRect l="18160" t="21913" r="20097" b="19976"/>
          <a:stretch>
            <a:fillRect/>
          </a:stretch>
        </p:blipFill>
        <p:spPr>
          <a:xfrm>
            <a:off x="3286116" y="642924"/>
            <a:ext cx="683126" cy="642942"/>
          </a:xfrm>
          <a:prstGeom prst="rect">
            <a:avLst/>
          </a:prstGeom>
        </p:spPr>
      </p:pic>
      <p:pic>
        <p:nvPicPr>
          <p:cNvPr id="14" name="13 Imagen" descr="20110219001327958.png"/>
          <p:cNvPicPr>
            <a:picLocks noChangeAspect="1"/>
          </p:cNvPicPr>
          <p:nvPr/>
        </p:nvPicPr>
        <p:blipFill>
          <a:blip r:embed="rId3"/>
          <a:srcRect l="18160" t="21913" r="20097" b="19976"/>
          <a:stretch>
            <a:fillRect/>
          </a:stretch>
        </p:blipFill>
        <p:spPr>
          <a:xfrm>
            <a:off x="785786" y="1785932"/>
            <a:ext cx="683126" cy="642942"/>
          </a:xfrm>
          <a:prstGeom prst="rect">
            <a:avLst/>
          </a:prstGeom>
        </p:spPr>
      </p:pic>
      <p:pic>
        <p:nvPicPr>
          <p:cNvPr id="15" name="14 Imagen" descr="20110219001327958.png"/>
          <p:cNvPicPr>
            <a:picLocks noChangeAspect="1"/>
          </p:cNvPicPr>
          <p:nvPr/>
        </p:nvPicPr>
        <p:blipFill>
          <a:blip r:embed="rId3"/>
          <a:srcRect l="18160" t="21913" r="20097" b="19976"/>
          <a:stretch>
            <a:fillRect/>
          </a:stretch>
        </p:blipFill>
        <p:spPr>
          <a:xfrm>
            <a:off x="2571736" y="1214428"/>
            <a:ext cx="683126" cy="642942"/>
          </a:xfrm>
          <a:prstGeom prst="rect">
            <a:avLst/>
          </a:prstGeom>
        </p:spPr>
      </p:pic>
      <p:pic>
        <p:nvPicPr>
          <p:cNvPr id="16" name="15 Imagen" descr="20110219001327958.png"/>
          <p:cNvPicPr>
            <a:picLocks noChangeAspect="1"/>
          </p:cNvPicPr>
          <p:nvPr/>
        </p:nvPicPr>
        <p:blipFill>
          <a:blip r:embed="rId3">
            <a:duotone>
              <a:schemeClr val="accent1">
                <a:shade val="45000"/>
                <a:satMod val="135000"/>
              </a:schemeClr>
              <a:prstClr val="white"/>
            </a:duotone>
          </a:blip>
          <a:srcRect l="18160" t="21913" r="20097" b="19976"/>
          <a:stretch>
            <a:fillRect/>
          </a:stretch>
        </p:blipFill>
        <p:spPr>
          <a:xfrm>
            <a:off x="1714480" y="1571618"/>
            <a:ext cx="683126" cy="642942"/>
          </a:xfrm>
          <a:prstGeom prst="rect">
            <a:avLst/>
          </a:prstGeom>
        </p:spPr>
      </p:pic>
      <p:pic>
        <p:nvPicPr>
          <p:cNvPr id="17" name="16 Imagen" descr="20110219001327958.png"/>
          <p:cNvPicPr>
            <a:picLocks noChangeAspect="1"/>
          </p:cNvPicPr>
          <p:nvPr/>
        </p:nvPicPr>
        <p:blipFill>
          <a:blip r:embed="rId3"/>
          <a:srcRect l="18160" t="21913" r="20097" b="19976"/>
          <a:stretch>
            <a:fillRect/>
          </a:stretch>
        </p:blipFill>
        <p:spPr>
          <a:xfrm>
            <a:off x="785786" y="2786064"/>
            <a:ext cx="683126" cy="642942"/>
          </a:xfrm>
          <a:prstGeom prst="rect">
            <a:avLst/>
          </a:prstGeom>
        </p:spPr>
      </p:pic>
      <p:pic>
        <p:nvPicPr>
          <p:cNvPr id="18" name="17 Imagen" descr="20110219001327958.png"/>
          <p:cNvPicPr>
            <a:picLocks noChangeAspect="1"/>
          </p:cNvPicPr>
          <p:nvPr/>
        </p:nvPicPr>
        <p:blipFill>
          <a:blip r:embed="rId3">
            <a:duotone>
              <a:schemeClr val="accent1">
                <a:shade val="45000"/>
                <a:satMod val="135000"/>
              </a:schemeClr>
              <a:prstClr val="white"/>
            </a:duotone>
          </a:blip>
          <a:srcRect l="18160" t="21913" r="20097" b="19976"/>
          <a:stretch>
            <a:fillRect/>
          </a:stretch>
        </p:blipFill>
        <p:spPr>
          <a:xfrm>
            <a:off x="1714480" y="3071816"/>
            <a:ext cx="683126" cy="642942"/>
          </a:xfrm>
          <a:prstGeom prst="rect">
            <a:avLst/>
          </a:prstGeom>
        </p:spPr>
      </p:pic>
      <p:pic>
        <p:nvPicPr>
          <p:cNvPr id="19" name="18 Imagen" descr="20110219001327958.png"/>
          <p:cNvPicPr>
            <a:picLocks noChangeAspect="1"/>
          </p:cNvPicPr>
          <p:nvPr/>
        </p:nvPicPr>
        <p:blipFill>
          <a:blip r:embed="rId3"/>
          <a:srcRect l="18160" t="21913" r="20097" b="19976"/>
          <a:stretch>
            <a:fillRect/>
          </a:stretch>
        </p:blipFill>
        <p:spPr>
          <a:xfrm>
            <a:off x="2571736" y="3500444"/>
            <a:ext cx="683126" cy="642942"/>
          </a:xfrm>
          <a:prstGeom prst="rect">
            <a:avLst/>
          </a:prstGeom>
        </p:spPr>
      </p:pic>
      <p:pic>
        <p:nvPicPr>
          <p:cNvPr id="20" name="19 Imagen" descr="20110219001327958.png"/>
          <p:cNvPicPr>
            <a:picLocks noChangeAspect="1"/>
          </p:cNvPicPr>
          <p:nvPr/>
        </p:nvPicPr>
        <p:blipFill>
          <a:blip r:embed="rId3">
            <a:duotone>
              <a:schemeClr val="accent1">
                <a:shade val="45000"/>
                <a:satMod val="135000"/>
              </a:schemeClr>
              <a:prstClr val="white"/>
            </a:duotone>
          </a:blip>
          <a:srcRect l="18160" t="21913" r="20097" b="19976"/>
          <a:stretch>
            <a:fillRect/>
          </a:stretch>
        </p:blipFill>
        <p:spPr>
          <a:xfrm>
            <a:off x="3214678" y="3929072"/>
            <a:ext cx="683126" cy="642942"/>
          </a:xfrm>
          <a:prstGeom prst="rect">
            <a:avLst/>
          </a:prstGeom>
        </p:spPr>
      </p:pic>
      <p:pic>
        <p:nvPicPr>
          <p:cNvPr id="21" name="20 Imagen" descr="20110219001327958.png"/>
          <p:cNvPicPr>
            <a:picLocks noChangeAspect="1"/>
          </p:cNvPicPr>
          <p:nvPr/>
        </p:nvPicPr>
        <p:blipFill>
          <a:blip r:embed="rId3">
            <a:duotone>
              <a:schemeClr val="accent1">
                <a:shade val="45000"/>
                <a:satMod val="135000"/>
              </a:schemeClr>
              <a:prstClr val="white"/>
            </a:duotone>
          </a:blip>
          <a:srcRect l="18160" t="21913" r="20097" b="19976"/>
          <a:stretch>
            <a:fillRect/>
          </a:stretch>
        </p:blipFill>
        <p:spPr>
          <a:xfrm rot="16200000">
            <a:off x="5337726" y="663016"/>
            <a:ext cx="683126" cy="642942"/>
          </a:xfrm>
          <a:prstGeom prst="rect">
            <a:avLst/>
          </a:prstGeom>
        </p:spPr>
      </p:pic>
      <p:pic>
        <p:nvPicPr>
          <p:cNvPr id="22" name="21 Imagen" descr="20110219001327958.png"/>
          <p:cNvPicPr>
            <a:picLocks noChangeAspect="1"/>
          </p:cNvPicPr>
          <p:nvPr/>
        </p:nvPicPr>
        <p:blipFill>
          <a:blip r:embed="rId3"/>
          <a:srcRect l="18160" t="21913" r="20097" b="19976"/>
          <a:stretch>
            <a:fillRect/>
          </a:stretch>
        </p:blipFill>
        <p:spPr>
          <a:xfrm rot="16200000">
            <a:off x="6123544" y="1091644"/>
            <a:ext cx="683126" cy="642942"/>
          </a:xfrm>
          <a:prstGeom prst="rect">
            <a:avLst/>
          </a:prstGeom>
        </p:spPr>
      </p:pic>
      <p:pic>
        <p:nvPicPr>
          <p:cNvPr id="23" name="22 Imagen" descr="20110219001327958.png"/>
          <p:cNvPicPr>
            <a:picLocks noChangeAspect="1"/>
          </p:cNvPicPr>
          <p:nvPr/>
        </p:nvPicPr>
        <p:blipFill>
          <a:blip r:embed="rId3">
            <a:duotone>
              <a:schemeClr val="accent1">
                <a:shade val="45000"/>
                <a:satMod val="135000"/>
              </a:schemeClr>
              <a:prstClr val="white"/>
            </a:duotone>
          </a:blip>
          <a:srcRect l="18160" t="21913" r="20097" b="19976"/>
          <a:stretch>
            <a:fillRect/>
          </a:stretch>
        </p:blipFill>
        <p:spPr>
          <a:xfrm rot="16200000">
            <a:off x="6909362" y="1520272"/>
            <a:ext cx="683126" cy="642942"/>
          </a:xfrm>
          <a:prstGeom prst="rect">
            <a:avLst/>
          </a:prstGeom>
        </p:spPr>
      </p:pic>
      <p:pic>
        <p:nvPicPr>
          <p:cNvPr id="24" name="23 Imagen" descr="20110219001327958.png"/>
          <p:cNvPicPr>
            <a:picLocks noChangeAspect="1"/>
          </p:cNvPicPr>
          <p:nvPr/>
        </p:nvPicPr>
        <p:blipFill>
          <a:blip r:embed="rId3"/>
          <a:srcRect l="18160" t="21913" r="20097" b="19976"/>
          <a:stretch>
            <a:fillRect/>
          </a:stretch>
        </p:blipFill>
        <p:spPr>
          <a:xfrm rot="16200000">
            <a:off x="7623742" y="1734586"/>
            <a:ext cx="683126" cy="642942"/>
          </a:xfrm>
          <a:prstGeom prst="rect">
            <a:avLst/>
          </a:prstGeom>
        </p:spPr>
      </p:pic>
      <p:pic>
        <p:nvPicPr>
          <p:cNvPr id="25" name="24 Imagen" descr="20110219001327958.png"/>
          <p:cNvPicPr>
            <a:picLocks noChangeAspect="1"/>
          </p:cNvPicPr>
          <p:nvPr/>
        </p:nvPicPr>
        <p:blipFill>
          <a:blip r:embed="rId3">
            <a:duotone>
              <a:schemeClr val="accent1">
                <a:shade val="45000"/>
                <a:satMod val="135000"/>
              </a:schemeClr>
              <a:prstClr val="white"/>
            </a:duotone>
          </a:blip>
          <a:srcRect l="18160" t="21913" r="20097" b="19976"/>
          <a:stretch>
            <a:fillRect/>
          </a:stretch>
        </p:blipFill>
        <p:spPr>
          <a:xfrm rot="16200000">
            <a:off x="5480602" y="3949164"/>
            <a:ext cx="683126" cy="642942"/>
          </a:xfrm>
          <a:prstGeom prst="rect">
            <a:avLst/>
          </a:prstGeom>
        </p:spPr>
      </p:pic>
      <p:pic>
        <p:nvPicPr>
          <p:cNvPr id="26" name="25 Imagen" descr="20110219001327958.png"/>
          <p:cNvPicPr>
            <a:picLocks noChangeAspect="1"/>
          </p:cNvPicPr>
          <p:nvPr/>
        </p:nvPicPr>
        <p:blipFill>
          <a:blip r:embed="rId3"/>
          <a:srcRect l="18160" t="21913" r="20097" b="19976"/>
          <a:stretch>
            <a:fillRect/>
          </a:stretch>
        </p:blipFill>
        <p:spPr>
          <a:xfrm rot="16200000">
            <a:off x="6194982" y="3449098"/>
            <a:ext cx="683126" cy="642942"/>
          </a:xfrm>
          <a:prstGeom prst="rect">
            <a:avLst/>
          </a:prstGeom>
        </p:spPr>
      </p:pic>
      <p:pic>
        <p:nvPicPr>
          <p:cNvPr id="27" name="26 Imagen" descr="20110219001327958.png"/>
          <p:cNvPicPr>
            <a:picLocks noChangeAspect="1"/>
          </p:cNvPicPr>
          <p:nvPr/>
        </p:nvPicPr>
        <p:blipFill>
          <a:blip r:embed="rId3">
            <a:duotone>
              <a:schemeClr val="accent1">
                <a:shade val="45000"/>
                <a:satMod val="135000"/>
              </a:schemeClr>
              <a:prstClr val="white"/>
            </a:duotone>
          </a:blip>
          <a:srcRect l="18160" t="21913" r="20097" b="19976"/>
          <a:stretch>
            <a:fillRect/>
          </a:stretch>
        </p:blipFill>
        <p:spPr>
          <a:xfrm rot="16200000">
            <a:off x="6909362" y="3091908"/>
            <a:ext cx="683126" cy="642942"/>
          </a:xfrm>
          <a:prstGeom prst="rect">
            <a:avLst/>
          </a:prstGeom>
        </p:spPr>
      </p:pic>
      <p:pic>
        <p:nvPicPr>
          <p:cNvPr id="28" name="27 Imagen" descr="20110219001327958.png"/>
          <p:cNvPicPr>
            <a:picLocks noChangeAspect="1"/>
          </p:cNvPicPr>
          <p:nvPr/>
        </p:nvPicPr>
        <p:blipFill>
          <a:blip r:embed="rId3"/>
          <a:srcRect l="18160" t="21913" r="20097" b="19976"/>
          <a:stretch>
            <a:fillRect/>
          </a:stretch>
        </p:blipFill>
        <p:spPr>
          <a:xfrm rot="16200000">
            <a:off x="7695180" y="2734718"/>
            <a:ext cx="683126" cy="642942"/>
          </a:xfrm>
          <a:prstGeom prst="rect">
            <a:avLst/>
          </a:prstGeom>
        </p:spPr>
      </p:pic>
      <p:sp>
        <p:nvSpPr>
          <p:cNvPr id="29" name="28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1+#ppt_w/2"/>
                                          </p:val>
                                        </p:tav>
                                        <p:tav tm="100000">
                                          <p:val>
                                            <p:strVal val="#ppt_x"/>
                                          </p:val>
                                        </p:tav>
                                      </p:tavLst>
                                    </p:anim>
                                    <p:anim calcmode="lin" valueType="num">
                                      <p:cBhvr additive="base">
                                        <p:cTn id="22" dur="2000" fill="hold"/>
                                        <p:tgtEl>
                                          <p:spTgt spid="14"/>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1+#ppt_w/2"/>
                                          </p:val>
                                        </p:tav>
                                        <p:tav tm="100000">
                                          <p:val>
                                            <p:strVal val="#ppt_x"/>
                                          </p:val>
                                        </p:tav>
                                      </p:tavLst>
                                    </p:anim>
                                    <p:anim calcmode="lin" valueType="num">
                                      <p:cBhvr additive="base">
                                        <p:cTn id="26" dur="20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1+#ppt_w/2"/>
                                          </p:val>
                                        </p:tav>
                                        <p:tav tm="100000">
                                          <p:val>
                                            <p:strVal val="#ppt_x"/>
                                          </p:val>
                                        </p:tav>
                                      </p:tavLst>
                                    </p:anim>
                                    <p:anim calcmode="lin" valueType="num">
                                      <p:cBhvr additive="base">
                                        <p:cTn id="30" dur="2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0-#ppt_w/2"/>
                                          </p:val>
                                        </p:tav>
                                        <p:tav tm="100000">
                                          <p:val>
                                            <p:strVal val="#ppt_x"/>
                                          </p:val>
                                        </p:tav>
                                      </p:tavLst>
                                    </p:anim>
                                    <p:anim calcmode="lin" valueType="num">
                                      <p:cBhvr additive="base">
                                        <p:cTn id="54" dur="2000" fill="hold"/>
                                        <p:tgtEl>
                                          <p:spTgt spid="24"/>
                                        </p:tgtEl>
                                        <p:attrNameLst>
                                          <p:attrName>ppt_y</p:attrName>
                                        </p:attrNameLst>
                                      </p:cBhvr>
                                      <p:tavLst>
                                        <p:tav tm="0">
                                          <p:val>
                                            <p:strVal val="0-#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2000" fill="hold"/>
                                        <p:tgtEl>
                                          <p:spTgt spid="10"/>
                                        </p:tgtEl>
                                        <p:attrNameLst>
                                          <p:attrName>ppt_x</p:attrName>
                                        </p:attrNameLst>
                                      </p:cBhvr>
                                      <p:tavLst>
                                        <p:tav tm="0">
                                          <p:val>
                                            <p:strVal val="0-#ppt_w/2"/>
                                          </p:val>
                                        </p:tav>
                                        <p:tav tm="100000">
                                          <p:val>
                                            <p:strVal val="#ppt_x"/>
                                          </p:val>
                                        </p:tav>
                                      </p:tavLst>
                                    </p:anim>
                                    <p:anim calcmode="lin" valueType="num">
                                      <p:cBhvr additive="base">
                                        <p:cTn id="82" dur="2000" fill="hold"/>
                                        <p:tgtEl>
                                          <p:spTgt spid="10"/>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2000" fill="hold"/>
                                        <p:tgtEl>
                                          <p:spTgt spid="12"/>
                                        </p:tgtEl>
                                        <p:attrNameLst>
                                          <p:attrName>ppt_x</p:attrName>
                                        </p:attrNameLst>
                                      </p:cBhvr>
                                      <p:tavLst>
                                        <p:tav tm="0">
                                          <p:val>
                                            <p:strVal val="0-#ppt_w/2"/>
                                          </p:val>
                                        </p:tav>
                                        <p:tav tm="100000">
                                          <p:val>
                                            <p:strVal val="#ppt_x"/>
                                          </p:val>
                                        </p:tav>
                                      </p:tavLst>
                                    </p:anim>
                                    <p:anim calcmode="lin" valueType="num">
                                      <p:cBhvr additive="base">
                                        <p:cTn id="86" dur="2000" fill="hold"/>
                                        <p:tgtEl>
                                          <p:spTgt spid="12"/>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0-#ppt_w/2"/>
                                          </p:val>
                                        </p:tav>
                                        <p:tav tm="100000">
                                          <p:val>
                                            <p:strVal val="#ppt_x"/>
                                          </p:val>
                                        </p:tav>
                                      </p:tavLst>
                                    </p:anim>
                                    <p:anim calcmode="lin" valueType="num">
                                      <p:cBhvr additive="base">
                                        <p:cTn id="90" dur="2000" fill="hold"/>
                                        <p:tgtEl>
                                          <p:spTgt spid="25"/>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0-#ppt_w/2"/>
                                          </p:val>
                                        </p:tav>
                                        <p:tav tm="100000">
                                          <p:val>
                                            <p:strVal val="#ppt_x"/>
                                          </p:val>
                                        </p:tav>
                                      </p:tavLst>
                                    </p:anim>
                                    <p:anim calcmode="lin" valueType="num">
                                      <p:cBhvr additive="base">
                                        <p:cTn id="94" dur="2000" fill="hold"/>
                                        <p:tgtEl>
                                          <p:spTgt spid="26"/>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0-#ppt_w/2"/>
                                          </p:val>
                                        </p:tav>
                                        <p:tav tm="100000">
                                          <p:val>
                                            <p:strVal val="#ppt_x"/>
                                          </p:val>
                                        </p:tav>
                                      </p:tavLst>
                                    </p:anim>
                                    <p:anim calcmode="lin" valueType="num">
                                      <p:cBhvr additive="base">
                                        <p:cTn id="98" dur="2000" fill="hold"/>
                                        <p:tgtEl>
                                          <p:spTgt spid="27"/>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0-#ppt_w/2"/>
                                          </p:val>
                                        </p:tav>
                                        <p:tav tm="100000">
                                          <p:val>
                                            <p:strVal val="#ppt_x"/>
                                          </p:val>
                                        </p:tav>
                                      </p:tavLst>
                                    </p:anim>
                                    <p:anim calcmode="lin" valueType="num">
                                      <p:cBhvr additive="base">
                                        <p:cTn id="102" dur="2000" fill="hold"/>
                                        <p:tgtEl>
                                          <p:spTgt spid="28"/>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4"/>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1"/>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4"/>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9"/>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0"/>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0"/>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2"/>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5"/>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6"/>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7"/>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8"/>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1+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1+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1+ppt_w/2"/>
                                          </p:val>
                                        </p:tav>
                                      </p:tavLst>
                                    </p:anim>
                                    <p:anim calcmode="lin" valueType="num">
                                      <p:cBhvr additive="base">
                                        <p:cTn id="162" dur="2000"/>
                                        <p:tgtEl>
                                          <p:spTgt spid="13"/>
                                        </p:tgtEl>
                                        <p:attrNameLst>
                                          <p:attrName>ppt_y</p:attrName>
                                        </p:attrNameLst>
                                      </p:cBhvr>
                                      <p:tavLst>
                                        <p:tav tm="0">
                                          <p:val>
                                            <p:strVal val="ppt_y"/>
                                          </p:val>
                                        </p:tav>
                                        <p:tav tm="100000">
                                          <p:val>
                                            <p:strVal val="1+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4"/>
                                        </p:tgtEl>
                                        <p:attrNameLst>
                                          <p:attrName>ppt_x</p:attrName>
                                        </p:attrNameLst>
                                      </p:cBhvr>
                                      <p:tavLst>
                                        <p:tav tm="0">
                                          <p:val>
                                            <p:strVal val="ppt_x"/>
                                          </p:val>
                                        </p:tav>
                                        <p:tav tm="100000">
                                          <p:val>
                                            <p:strVal val="1+ppt_w/2"/>
                                          </p:val>
                                        </p:tav>
                                      </p:tavLst>
                                    </p:anim>
                                    <p:anim calcmode="lin" valueType="num">
                                      <p:cBhvr additive="base">
                                        <p:cTn id="166" dur="2000"/>
                                        <p:tgtEl>
                                          <p:spTgt spid="14"/>
                                        </p:tgtEl>
                                        <p:attrNameLst>
                                          <p:attrName>ppt_y</p:attrName>
                                        </p:attrNameLst>
                                      </p:cBhvr>
                                      <p:tavLst>
                                        <p:tav tm="0">
                                          <p:val>
                                            <p:strVal val="ppt_y"/>
                                          </p:val>
                                        </p:tav>
                                        <p:tav tm="100000">
                                          <p:val>
                                            <p:strVal val="1+ppt_h/2"/>
                                          </p:val>
                                        </p:tav>
                                      </p:tavLst>
                                    </p:anim>
                                    <p:set>
                                      <p:cBhvr>
                                        <p:cTn id="167" dur="1" fill="hold">
                                          <p:stCondLst>
                                            <p:cond delay="1999"/>
                                          </p:stCondLst>
                                        </p:cTn>
                                        <p:tgtEl>
                                          <p:spTgt spid="14"/>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1+ppt_w/2"/>
                                          </p:val>
                                        </p:tav>
                                      </p:tavLst>
                                    </p:anim>
                                    <p:anim calcmode="lin" valueType="num">
                                      <p:cBhvr additive="base">
                                        <p:cTn id="170" dur="2000"/>
                                        <p:tgtEl>
                                          <p:spTgt spid="15"/>
                                        </p:tgtEl>
                                        <p:attrNameLst>
                                          <p:attrName>ppt_y</p:attrName>
                                        </p:attrNameLst>
                                      </p:cBhvr>
                                      <p:tavLst>
                                        <p:tav tm="0">
                                          <p:val>
                                            <p:strVal val="ppt_y"/>
                                          </p:val>
                                        </p:tav>
                                        <p:tav tm="100000">
                                          <p:val>
                                            <p:strVal val="1+ppt_h/2"/>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1+ppt_w/2"/>
                                          </p:val>
                                        </p:tav>
                                      </p:tavLst>
                                    </p:anim>
                                    <p:anim calcmode="lin" valueType="num">
                                      <p:cBhvr additive="base">
                                        <p:cTn id="174" dur="2000"/>
                                        <p:tgtEl>
                                          <p:spTgt spid="16"/>
                                        </p:tgtEl>
                                        <p:attrNameLst>
                                          <p:attrName>ppt_y</p:attrName>
                                        </p:attrNameLst>
                                      </p:cBhvr>
                                      <p:tavLst>
                                        <p:tav tm="0">
                                          <p:val>
                                            <p:strVal val="ppt_y"/>
                                          </p:val>
                                        </p:tav>
                                        <p:tav tm="100000">
                                          <p:val>
                                            <p:strVal val="1+ppt_h/2"/>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0-ppt_w/2"/>
                                          </p:val>
                                        </p:tav>
                                      </p:tavLst>
                                    </p:anim>
                                    <p:anim calcmode="lin" valueType="num">
                                      <p:cBhvr additive="base">
                                        <p:cTn id="178" dur="2000"/>
                                        <p:tgtEl>
                                          <p:spTgt spid="8"/>
                                        </p:tgtEl>
                                        <p:attrNameLst>
                                          <p:attrName>ppt_y</p:attrName>
                                        </p:attrNameLst>
                                      </p:cBhvr>
                                      <p:tavLst>
                                        <p:tav tm="0">
                                          <p:val>
                                            <p:strVal val="ppt_y"/>
                                          </p:val>
                                        </p:tav>
                                        <p:tav tm="100000">
                                          <p:val>
                                            <p:strVal val="1+ppt_h/2"/>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1+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22"/>
                                        </p:tgtEl>
                                        <p:attrNameLst>
                                          <p:attrName>ppt_x</p:attrName>
                                        </p:attrNameLst>
                                      </p:cBhvr>
                                      <p:tavLst>
                                        <p:tav tm="0">
                                          <p:val>
                                            <p:strVal val="ppt_x"/>
                                          </p:val>
                                        </p:tav>
                                        <p:tav tm="100000">
                                          <p:val>
                                            <p:strVal val="0-ppt_w/2"/>
                                          </p:val>
                                        </p:tav>
                                      </p:tavLst>
                                    </p:anim>
                                    <p:anim calcmode="lin" valueType="num">
                                      <p:cBhvr additive="base">
                                        <p:cTn id="190" dur="2000"/>
                                        <p:tgtEl>
                                          <p:spTgt spid="22"/>
                                        </p:tgtEl>
                                        <p:attrNameLst>
                                          <p:attrName>ppt_y</p:attrName>
                                        </p:attrNameLst>
                                      </p:cBhvr>
                                      <p:tavLst>
                                        <p:tav tm="0">
                                          <p:val>
                                            <p:strVal val="ppt_y"/>
                                          </p:val>
                                        </p:tav>
                                        <p:tav tm="100000">
                                          <p:val>
                                            <p:strVal val="1+ppt_h/2"/>
                                          </p:val>
                                        </p:tav>
                                      </p:tavLst>
                                    </p:anim>
                                    <p:set>
                                      <p:cBhvr>
                                        <p:cTn id="191" dur="1" fill="hold">
                                          <p:stCondLst>
                                            <p:cond delay="1999"/>
                                          </p:stCondLst>
                                        </p:cTn>
                                        <p:tgtEl>
                                          <p:spTgt spid="22"/>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3"/>
                                        </p:tgtEl>
                                        <p:attrNameLst>
                                          <p:attrName>ppt_x</p:attrName>
                                        </p:attrNameLst>
                                      </p:cBhvr>
                                      <p:tavLst>
                                        <p:tav tm="0">
                                          <p:val>
                                            <p:strVal val="ppt_x"/>
                                          </p:val>
                                        </p:tav>
                                        <p:tav tm="100000">
                                          <p:val>
                                            <p:strVal val="0-ppt_w/2"/>
                                          </p:val>
                                        </p:tav>
                                      </p:tavLst>
                                    </p:anim>
                                    <p:anim calcmode="lin" valueType="num">
                                      <p:cBhvr additive="base">
                                        <p:cTn id="194" dur="2000"/>
                                        <p:tgtEl>
                                          <p:spTgt spid="23"/>
                                        </p:tgtEl>
                                        <p:attrNameLst>
                                          <p:attrName>ppt_y</p:attrName>
                                        </p:attrNameLst>
                                      </p:cBhvr>
                                      <p:tavLst>
                                        <p:tav tm="0">
                                          <p:val>
                                            <p:strVal val="ppt_y"/>
                                          </p:val>
                                        </p:tav>
                                        <p:tav tm="100000">
                                          <p:val>
                                            <p:strVal val="1+ppt_h/2"/>
                                          </p:val>
                                        </p:tav>
                                      </p:tavLst>
                                    </p:anim>
                                    <p:set>
                                      <p:cBhvr>
                                        <p:cTn id="195" dur="1" fill="hold">
                                          <p:stCondLst>
                                            <p:cond delay="1999"/>
                                          </p:stCondLst>
                                        </p:cTn>
                                        <p:tgtEl>
                                          <p:spTgt spid="23"/>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4"/>
                                        </p:tgtEl>
                                        <p:attrNameLst>
                                          <p:attrName>ppt_x</p:attrName>
                                        </p:attrNameLst>
                                      </p:cBhvr>
                                      <p:tavLst>
                                        <p:tav tm="0">
                                          <p:val>
                                            <p:strVal val="ppt_x"/>
                                          </p:val>
                                        </p:tav>
                                        <p:tav tm="100000">
                                          <p:val>
                                            <p:strVal val="0-ppt_w/2"/>
                                          </p:val>
                                        </p:tav>
                                      </p:tavLst>
                                    </p:anim>
                                    <p:anim calcmode="lin" valueType="num">
                                      <p:cBhvr additive="base">
                                        <p:cTn id="198" dur="2000"/>
                                        <p:tgtEl>
                                          <p:spTgt spid="24"/>
                                        </p:tgtEl>
                                        <p:attrNameLst>
                                          <p:attrName>ppt_y</p:attrName>
                                        </p:attrNameLst>
                                      </p:cBhvr>
                                      <p:tavLst>
                                        <p:tav tm="0">
                                          <p:val>
                                            <p:strVal val="ppt_y"/>
                                          </p:val>
                                        </p:tav>
                                        <p:tav tm="100000">
                                          <p:val>
                                            <p:strVal val="1+ppt_h/2"/>
                                          </p:val>
                                        </p:tav>
                                      </p:tavLst>
                                    </p:anim>
                                    <p:set>
                                      <p:cBhvr>
                                        <p:cTn id="199" dur="1" fill="hold">
                                          <p:stCondLst>
                                            <p:cond delay="1999"/>
                                          </p:stCondLst>
                                        </p:cTn>
                                        <p:tgtEl>
                                          <p:spTgt spid="24"/>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6"/>
                                        </p:tgtEl>
                                        <p:attrNameLst>
                                          <p:attrName>ppt_x</p:attrName>
                                        </p:attrNameLst>
                                      </p:cBhvr>
                                      <p:tavLst>
                                        <p:tav tm="0">
                                          <p:val>
                                            <p:strVal val="ppt_x"/>
                                          </p:val>
                                        </p:tav>
                                        <p:tav tm="100000">
                                          <p:val>
                                            <p:strVal val="1+ppt_w/2"/>
                                          </p:val>
                                        </p:tav>
                                      </p:tavLst>
                                    </p:anim>
                                    <p:anim calcmode="lin" valueType="num">
                                      <p:cBhvr additive="base">
                                        <p:cTn id="202" dur="2000"/>
                                        <p:tgtEl>
                                          <p:spTgt spid="6"/>
                                        </p:tgtEl>
                                        <p:attrNameLst>
                                          <p:attrName>ppt_y</p:attrName>
                                        </p:attrNameLst>
                                      </p:cBhvr>
                                      <p:tavLst>
                                        <p:tav tm="0">
                                          <p:val>
                                            <p:strVal val="ppt_y"/>
                                          </p:val>
                                        </p:tav>
                                        <p:tav tm="100000">
                                          <p:val>
                                            <p:strVal val="0-ppt_h/2"/>
                                          </p:val>
                                        </p:tav>
                                      </p:tavLst>
                                    </p:anim>
                                    <p:set>
                                      <p:cBhvr>
                                        <p:cTn id="203" dur="1" fill="hold">
                                          <p:stCondLst>
                                            <p:cond delay="1999"/>
                                          </p:stCondLst>
                                        </p:cTn>
                                        <p:tgtEl>
                                          <p:spTgt spid="6"/>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9"/>
                                        </p:tgtEl>
                                        <p:attrNameLst>
                                          <p:attrName>ppt_x</p:attrName>
                                        </p:attrNameLst>
                                      </p:cBhvr>
                                      <p:tavLst>
                                        <p:tav tm="0">
                                          <p:val>
                                            <p:strVal val="ppt_x"/>
                                          </p:val>
                                        </p:tav>
                                        <p:tav tm="100000">
                                          <p:val>
                                            <p:strVal val="1+ppt_w/2"/>
                                          </p:val>
                                        </p:tav>
                                      </p:tavLst>
                                    </p:anim>
                                    <p:anim calcmode="lin" valueType="num">
                                      <p:cBhvr additive="base">
                                        <p:cTn id="206" dur="2000"/>
                                        <p:tgtEl>
                                          <p:spTgt spid="9"/>
                                        </p:tgtEl>
                                        <p:attrNameLst>
                                          <p:attrName>ppt_y</p:attrName>
                                        </p:attrNameLst>
                                      </p:cBhvr>
                                      <p:tavLst>
                                        <p:tav tm="0">
                                          <p:val>
                                            <p:strVal val="ppt_y"/>
                                          </p:val>
                                        </p:tav>
                                        <p:tav tm="100000">
                                          <p:val>
                                            <p:strVal val="0-ppt_h/2"/>
                                          </p:val>
                                        </p:tav>
                                      </p:tavLst>
                                    </p:anim>
                                    <p:set>
                                      <p:cBhvr>
                                        <p:cTn id="207" dur="1" fill="hold">
                                          <p:stCondLst>
                                            <p:cond delay="1999"/>
                                          </p:stCondLst>
                                        </p:cTn>
                                        <p:tgtEl>
                                          <p:spTgt spid="9"/>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1+ppt_w/2"/>
                                          </p:val>
                                        </p:tav>
                                      </p:tavLst>
                                    </p:anim>
                                    <p:anim calcmode="lin" valueType="num">
                                      <p:cBhvr additive="base">
                                        <p:cTn id="210" dur="2000"/>
                                        <p:tgtEl>
                                          <p:spTgt spid="17"/>
                                        </p:tgtEl>
                                        <p:attrNameLst>
                                          <p:attrName>ppt_y</p:attrName>
                                        </p:attrNameLst>
                                      </p:cBhvr>
                                      <p:tavLst>
                                        <p:tav tm="0">
                                          <p:val>
                                            <p:strVal val="ppt_y"/>
                                          </p:val>
                                        </p:tav>
                                        <p:tav tm="100000">
                                          <p:val>
                                            <p:strVal val="0-ppt_h/2"/>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1+ppt_w/2"/>
                                          </p:val>
                                        </p:tav>
                                      </p:tavLst>
                                    </p:anim>
                                    <p:anim calcmode="lin" valueType="num">
                                      <p:cBhvr additive="base">
                                        <p:cTn id="214" dur="2000"/>
                                        <p:tgtEl>
                                          <p:spTgt spid="18"/>
                                        </p:tgtEl>
                                        <p:attrNameLst>
                                          <p:attrName>ppt_y</p:attrName>
                                        </p:attrNameLst>
                                      </p:cBhvr>
                                      <p:tavLst>
                                        <p:tav tm="0">
                                          <p:val>
                                            <p:strVal val="ppt_y"/>
                                          </p:val>
                                        </p:tav>
                                        <p:tav tm="100000">
                                          <p:val>
                                            <p:strVal val="0-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9"/>
                                        </p:tgtEl>
                                        <p:attrNameLst>
                                          <p:attrName>ppt_x</p:attrName>
                                        </p:attrNameLst>
                                      </p:cBhvr>
                                      <p:tavLst>
                                        <p:tav tm="0">
                                          <p:val>
                                            <p:strVal val="ppt_x"/>
                                          </p:val>
                                        </p:tav>
                                        <p:tav tm="100000">
                                          <p:val>
                                            <p:strVal val="1+ppt_w/2"/>
                                          </p:val>
                                        </p:tav>
                                      </p:tavLst>
                                    </p:anim>
                                    <p:anim calcmode="lin" valueType="num">
                                      <p:cBhvr additive="base">
                                        <p:cTn id="218" dur="2000"/>
                                        <p:tgtEl>
                                          <p:spTgt spid="19"/>
                                        </p:tgtEl>
                                        <p:attrNameLst>
                                          <p:attrName>ppt_y</p:attrName>
                                        </p:attrNameLst>
                                      </p:cBhvr>
                                      <p:tavLst>
                                        <p:tav tm="0">
                                          <p:val>
                                            <p:strVal val="ppt_y"/>
                                          </p:val>
                                        </p:tav>
                                        <p:tav tm="100000">
                                          <p:val>
                                            <p:strVal val="0-ppt_h/2"/>
                                          </p:val>
                                        </p:tav>
                                      </p:tavLst>
                                    </p:anim>
                                    <p:set>
                                      <p:cBhvr>
                                        <p:cTn id="219" dur="1" fill="hold">
                                          <p:stCondLst>
                                            <p:cond delay="1999"/>
                                          </p:stCondLst>
                                        </p:cTn>
                                        <p:tgtEl>
                                          <p:spTgt spid="19"/>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0"/>
                                        </p:tgtEl>
                                        <p:attrNameLst>
                                          <p:attrName>ppt_x</p:attrName>
                                        </p:attrNameLst>
                                      </p:cBhvr>
                                      <p:tavLst>
                                        <p:tav tm="0">
                                          <p:val>
                                            <p:strVal val="ppt_x"/>
                                          </p:val>
                                        </p:tav>
                                        <p:tav tm="100000">
                                          <p:val>
                                            <p:strVal val="1+ppt_w/2"/>
                                          </p:val>
                                        </p:tav>
                                      </p:tavLst>
                                    </p:anim>
                                    <p:anim calcmode="lin" valueType="num">
                                      <p:cBhvr additive="base">
                                        <p:cTn id="222" dur="2000"/>
                                        <p:tgtEl>
                                          <p:spTgt spid="20"/>
                                        </p:tgtEl>
                                        <p:attrNameLst>
                                          <p:attrName>ppt_y</p:attrName>
                                        </p:attrNameLst>
                                      </p:cBhvr>
                                      <p:tavLst>
                                        <p:tav tm="0">
                                          <p:val>
                                            <p:strVal val="ppt_y"/>
                                          </p:val>
                                        </p:tav>
                                        <p:tav tm="100000">
                                          <p:val>
                                            <p:strVal val="0-ppt_h/2"/>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0-ppt_w/2"/>
                                          </p:val>
                                        </p:tav>
                                      </p:tavLst>
                                    </p:anim>
                                    <p:anim calcmode="lin" valueType="num">
                                      <p:cBhvr additive="base">
                                        <p:cTn id="226" dur="2000"/>
                                        <p:tgtEl>
                                          <p:spTgt spid="10"/>
                                        </p:tgtEl>
                                        <p:attrNameLst>
                                          <p:attrName>ppt_y</p:attrName>
                                        </p:attrNameLst>
                                      </p:cBhvr>
                                      <p:tavLst>
                                        <p:tav tm="0">
                                          <p:val>
                                            <p:strVal val="ppt_y"/>
                                          </p:val>
                                        </p:tav>
                                        <p:tav tm="100000">
                                          <p:val>
                                            <p:strVal val="0-ppt_h/2"/>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2"/>
                                        </p:tgtEl>
                                        <p:attrNameLst>
                                          <p:attrName>ppt_x</p:attrName>
                                        </p:attrNameLst>
                                      </p:cBhvr>
                                      <p:tavLst>
                                        <p:tav tm="0">
                                          <p:val>
                                            <p:strVal val="ppt_x"/>
                                          </p:val>
                                        </p:tav>
                                        <p:tav tm="100000">
                                          <p:val>
                                            <p:strVal val="0-ppt_w/2"/>
                                          </p:val>
                                        </p:tav>
                                      </p:tavLst>
                                    </p:anim>
                                    <p:anim calcmode="lin" valueType="num">
                                      <p:cBhvr additive="base">
                                        <p:cTn id="230" dur="2000"/>
                                        <p:tgtEl>
                                          <p:spTgt spid="12"/>
                                        </p:tgtEl>
                                        <p:attrNameLst>
                                          <p:attrName>ppt_y</p:attrName>
                                        </p:attrNameLst>
                                      </p:cBhvr>
                                      <p:tavLst>
                                        <p:tav tm="0">
                                          <p:val>
                                            <p:strVal val="ppt_y"/>
                                          </p:val>
                                        </p:tav>
                                        <p:tav tm="100000">
                                          <p:val>
                                            <p:strVal val="0-ppt_h/2"/>
                                          </p:val>
                                        </p:tav>
                                      </p:tavLst>
                                    </p:anim>
                                    <p:set>
                                      <p:cBhvr>
                                        <p:cTn id="231" dur="1" fill="hold">
                                          <p:stCondLst>
                                            <p:cond delay="1999"/>
                                          </p:stCondLst>
                                        </p:cTn>
                                        <p:tgtEl>
                                          <p:spTgt spid="12"/>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25"/>
                                        </p:tgtEl>
                                        <p:attrNameLst>
                                          <p:attrName>ppt_x</p:attrName>
                                        </p:attrNameLst>
                                      </p:cBhvr>
                                      <p:tavLst>
                                        <p:tav tm="0">
                                          <p:val>
                                            <p:strVal val="ppt_x"/>
                                          </p:val>
                                        </p:tav>
                                        <p:tav tm="100000">
                                          <p:val>
                                            <p:strVal val="0-ppt_w/2"/>
                                          </p:val>
                                        </p:tav>
                                      </p:tavLst>
                                    </p:anim>
                                    <p:anim calcmode="lin" valueType="num">
                                      <p:cBhvr additive="base">
                                        <p:cTn id="234" dur="2000"/>
                                        <p:tgtEl>
                                          <p:spTgt spid="25"/>
                                        </p:tgtEl>
                                        <p:attrNameLst>
                                          <p:attrName>ppt_y</p:attrName>
                                        </p:attrNameLst>
                                      </p:cBhvr>
                                      <p:tavLst>
                                        <p:tav tm="0">
                                          <p:val>
                                            <p:strVal val="ppt_y"/>
                                          </p:val>
                                        </p:tav>
                                        <p:tav tm="100000">
                                          <p:val>
                                            <p:strVal val="0-ppt_h/2"/>
                                          </p:val>
                                        </p:tav>
                                      </p:tavLst>
                                    </p:anim>
                                    <p:set>
                                      <p:cBhvr>
                                        <p:cTn id="235" dur="1" fill="hold">
                                          <p:stCondLst>
                                            <p:cond delay="1999"/>
                                          </p:stCondLst>
                                        </p:cTn>
                                        <p:tgtEl>
                                          <p:spTgt spid="25"/>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26"/>
                                        </p:tgtEl>
                                        <p:attrNameLst>
                                          <p:attrName>ppt_x</p:attrName>
                                        </p:attrNameLst>
                                      </p:cBhvr>
                                      <p:tavLst>
                                        <p:tav tm="0">
                                          <p:val>
                                            <p:strVal val="ppt_x"/>
                                          </p:val>
                                        </p:tav>
                                        <p:tav tm="100000">
                                          <p:val>
                                            <p:strVal val="0-ppt_w/2"/>
                                          </p:val>
                                        </p:tav>
                                      </p:tavLst>
                                    </p:anim>
                                    <p:anim calcmode="lin" valueType="num">
                                      <p:cBhvr additive="base">
                                        <p:cTn id="238" dur="2000"/>
                                        <p:tgtEl>
                                          <p:spTgt spid="26"/>
                                        </p:tgtEl>
                                        <p:attrNameLst>
                                          <p:attrName>ppt_y</p:attrName>
                                        </p:attrNameLst>
                                      </p:cBhvr>
                                      <p:tavLst>
                                        <p:tav tm="0">
                                          <p:val>
                                            <p:strVal val="ppt_y"/>
                                          </p:val>
                                        </p:tav>
                                        <p:tav tm="100000">
                                          <p:val>
                                            <p:strVal val="0-ppt_h/2"/>
                                          </p:val>
                                        </p:tav>
                                      </p:tavLst>
                                    </p:anim>
                                    <p:set>
                                      <p:cBhvr>
                                        <p:cTn id="239" dur="1" fill="hold">
                                          <p:stCondLst>
                                            <p:cond delay="1999"/>
                                          </p:stCondLst>
                                        </p:cTn>
                                        <p:tgtEl>
                                          <p:spTgt spid="26"/>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27"/>
                                        </p:tgtEl>
                                        <p:attrNameLst>
                                          <p:attrName>ppt_x</p:attrName>
                                        </p:attrNameLst>
                                      </p:cBhvr>
                                      <p:tavLst>
                                        <p:tav tm="0">
                                          <p:val>
                                            <p:strVal val="ppt_x"/>
                                          </p:val>
                                        </p:tav>
                                        <p:tav tm="100000">
                                          <p:val>
                                            <p:strVal val="0-ppt_w/2"/>
                                          </p:val>
                                        </p:tav>
                                      </p:tavLst>
                                    </p:anim>
                                    <p:anim calcmode="lin" valueType="num">
                                      <p:cBhvr additive="base">
                                        <p:cTn id="242" dur="2000"/>
                                        <p:tgtEl>
                                          <p:spTgt spid="27"/>
                                        </p:tgtEl>
                                        <p:attrNameLst>
                                          <p:attrName>ppt_y</p:attrName>
                                        </p:attrNameLst>
                                      </p:cBhvr>
                                      <p:tavLst>
                                        <p:tav tm="0">
                                          <p:val>
                                            <p:strVal val="ppt_y"/>
                                          </p:val>
                                        </p:tav>
                                        <p:tav tm="100000">
                                          <p:val>
                                            <p:strVal val="0-ppt_h/2"/>
                                          </p:val>
                                        </p:tav>
                                      </p:tavLst>
                                    </p:anim>
                                    <p:set>
                                      <p:cBhvr>
                                        <p:cTn id="243" dur="1" fill="hold">
                                          <p:stCondLst>
                                            <p:cond delay="1999"/>
                                          </p:stCondLst>
                                        </p:cTn>
                                        <p:tgtEl>
                                          <p:spTgt spid="27"/>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8"/>
                                        </p:tgtEl>
                                        <p:attrNameLst>
                                          <p:attrName>ppt_x</p:attrName>
                                        </p:attrNameLst>
                                      </p:cBhvr>
                                      <p:tavLst>
                                        <p:tav tm="0">
                                          <p:val>
                                            <p:strVal val="ppt_x"/>
                                          </p:val>
                                        </p:tav>
                                        <p:tav tm="100000">
                                          <p:val>
                                            <p:strVal val="0-ppt_w/2"/>
                                          </p:val>
                                        </p:tav>
                                      </p:tavLst>
                                    </p:anim>
                                    <p:anim calcmode="lin" valueType="num">
                                      <p:cBhvr additive="base">
                                        <p:cTn id="246" dur="2000"/>
                                        <p:tgtEl>
                                          <p:spTgt spid="28"/>
                                        </p:tgtEl>
                                        <p:attrNameLst>
                                          <p:attrName>ppt_y</p:attrName>
                                        </p:attrNameLst>
                                      </p:cBhvr>
                                      <p:tavLst>
                                        <p:tav tm="0">
                                          <p:val>
                                            <p:strVal val="ppt_y"/>
                                          </p:val>
                                        </p:tav>
                                        <p:tav tm="100000">
                                          <p:val>
                                            <p:strVal val="0-ppt_h/2"/>
                                          </p:val>
                                        </p:tav>
                                      </p:tavLst>
                                    </p:anim>
                                    <p:set>
                                      <p:cBhvr>
                                        <p:cTn id="247" dur="1" fill="hold">
                                          <p:stCondLst>
                                            <p:cond delay="1999"/>
                                          </p:stCondLst>
                                        </p:cTn>
                                        <p:tgtEl>
                                          <p:spTgt spid="28"/>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5"/>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7"/>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3"/>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4"/>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5"/>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6"/>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8"/>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1"/>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1"/>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2"/>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4"/>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6"/>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9"/>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7"/>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8"/>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9"/>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20"/>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0"/>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2"/>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FF99CC"/>
            </a:gs>
            <a:gs pos="50000">
              <a:schemeClr val="accent2">
                <a:lumMod val="50000"/>
                <a:shade val="67500"/>
                <a:satMod val="115000"/>
              </a:schemeClr>
            </a:gs>
            <a:gs pos="100000">
              <a:schemeClr val="accent2">
                <a:lumMod val="50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tapeta-kwiaty-porzeczki-krwistej-w-zblizeni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cesb8z-e4077449-ab50-418c-bc45-e4578a46614e.jp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142844" y="4533900"/>
            <a:ext cx="609600" cy="609600"/>
          </a:xfrm>
          <a:prstGeom prst="ellipse">
            <a:avLst/>
          </a:prstGeom>
          <a:effectLst>
            <a:reflection blurRad="6350" stA="50000" endA="295" endPos="92000" dist="101600" dir="5400000" sy="-100000" algn="bl" rotWithShape="0"/>
          </a:effectLst>
        </p:spPr>
      </p:pic>
      <p:pic>
        <p:nvPicPr>
          <p:cNvPr id="5" name="4 Imagen" descr="dcesb8z-e4077449-ab50-418c-bc45-e4578a46614e.jp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8534400" y="0"/>
            <a:ext cx="609600" cy="609600"/>
          </a:xfrm>
          <a:prstGeom prst="ellipse">
            <a:avLst/>
          </a:prstGeom>
          <a:effectLst>
            <a:reflection blurRad="6350" stA="50000" endA="295" endPos="92000" dist="101600" dir="5400000" sy="-100000" algn="bl" rotWithShape="0"/>
          </a:effectLst>
        </p:spPr>
      </p:pic>
      <p:pic>
        <p:nvPicPr>
          <p:cNvPr id="6" name="5 Imagen" descr="dcesb8z-e4077449-ab50-418c-bc45-e4578a46614e.jp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5143504" y="2928940"/>
            <a:ext cx="609600" cy="609600"/>
          </a:xfrm>
          <a:prstGeom prst="ellipse">
            <a:avLst/>
          </a:prstGeom>
          <a:effectLst>
            <a:reflection blurRad="6350" stA="50000" endA="295" endPos="92000" dist="101600" dir="5400000" sy="-100000" algn="bl" rotWithShape="0"/>
          </a:effectLst>
        </p:spPr>
      </p:pic>
      <p:pic>
        <p:nvPicPr>
          <p:cNvPr id="7" name="6 Imagen" descr="dcesb8z-e4077449-ab50-418c-bc45-e4578a46614e.jp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785786" y="4429138"/>
            <a:ext cx="609600" cy="609600"/>
          </a:xfrm>
          <a:prstGeom prst="ellipse">
            <a:avLst/>
          </a:prstGeom>
          <a:effectLst>
            <a:reflection blurRad="6350" stA="50000" endA="295" endPos="92000" dist="101600" dir="5400000" sy="-100000" algn="bl" rotWithShape="0"/>
          </a:effectLst>
        </p:spPr>
      </p:pic>
      <p:pic>
        <p:nvPicPr>
          <p:cNvPr id="8" name="7 Imagen" descr="dcesb8z-e4077449-ab50-418c-bc45-e4578a46614e.jp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1357290" y="4286262"/>
            <a:ext cx="609600" cy="609600"/>
          </a:xfrm>
          <a:prstGeom prst="ellipse">
            <a:avLst/>
          </a:prstGeom>
          <a:effectLst>
            <a:reflection blurRad="6350" stA="50000" endA="295" endPos="92000" dist="101600" dir="5400000" sy="-100000" algn="bl" rotWithShape="0"/>
          </a:effectLst>
        </p:spPr>
      </p:pic>
      <p:pic>
        <p:nvPicPr>
          <p:cNvPr id="9" name="8 Imagen" descr="dcesb8z-e4077449-ab50-418c-bc45-e4578a46614e.jp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2000232" y="4143386"/>
            <a:ext cx="609600" cy="609600"/>
          </a:xfrm>
          <a:prstGeom prst="ellipse">
            <a:avLst/>
          </a:prstGeom>
          <a:effectLst>
            <a:reflection blurRad="6350" stA="50000" endA="295" endPos="92000" dist="101600" dir="5400000" sy="-100000" algn="bl" rotWithShape="0"/>
          </a:effectLst>
        </p:spPr>
      </p:pic>
      <p:pic>
        <p:nvPicPr>
          <p:cNvPr id="10" name="9 Imagen" descr="dcesb8z-e4077449-ab50-418c-bc45-e4578a46614e.jp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2643174" y="3929072"/>
            <a:ext cx="609600" cy="609600"/>
          </a:xfrm>
          <a:prstGeom prst="ellipse">
            <a:avLst/>
          </a:prstGeom>
          <a:effectLst>
            <a:reflection blurRad="6350" stA="50000" endA="295" endPos="92000" dist="101600" dir="5400000" sy="-100000" algn="bl" rotWithShape="0"/>
          </a:effectLst>
        </p:spPr>
      </p:pic>
      <p:pic>
        <p:nvPicPr>
          <p:cNvPr id="11" name="10 Imagen" descr="dcesb8z-e4077449-ab50-418c-bc45-e4578a46614e.jp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3929058" y="3500444"/>
            <a:ext cx="609600" cy="609600"/>
          </a:xfrm>
          <a:prstGeom prst="ellipse">
            <a:avLst/>
          </a:prstGeom>
          <a:effectLst>
            <a:reflection blurRad="6350" stA="50000" endA="295" endPos="92000" dist="101600" dir="5400000" sy="-100000" algn="bl" rotWithShape="0"/>
          </a:effectLst>
        </p:spPr>
      </p:pic>
      <p:pic>
        <p:nvPicPr>
          <p:cNvPr id="12" name="11 Imagen" descr="dcesb8z-e4077449-ab50-418c-bc45-e4578a46614e.jp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4572000" y="3214692"/>
            <a:ext cx="609600" cy="609600"/>
          </a:xfrm>
          <a:prstGeom prst="ellipse">
            <a:avLst/>
          </a:prstGeom>
          <a:effectLst>
            <a:reflection blurRad="6350" stA="50000" endA="295" endPos="92000" dist="101600" dir="5400000" sy="-100000" algn="bl" rotWithShape="0"/>
          </a:effectLst>
        </p:spPr>
      </p:pic>
      <p:pic>
        <p:nvPicPr>
          <p:cNvPr id="13" name="12 Imagen" descr="dcesb8z-e4077449-ab50-418c-bc45-e4578a46614e.jp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3286116" y="3714758"/>
            <a:ext cx="609600" cy="609600"/>
          </a:xfrm>
          <a:prstGeom prst="ellipse">
            <a:avLst/>
          </a:prstGeom>
          <a:effectLst>
            <a:reflection blurRad="6350" stA="50000" endA="295" endPos="92000" dist="101600" dir="5400000" sy="-100000" algn="bl" rotWithShape="0"/>
          </a:effectLst>
        </p:spPr>
      </p:pic>
      <p:pic>
        <p:nvPicPr>
          <p:cNvPr id="14" name="13 Imagen" descr="dcesb8z-e4077449-ab50-418c-bc45-e4578a46614e.jp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5715008" y="2571750"/>
            <a:ext cx="609600" cy="609600"/>
          </a:xfrm>
          <a:prstGeom prst="ellipse">
            <a:avLst/>
          </a:prstGeom>
          <a:effectLst>
            <a:reflection blurRad="6350" stA="50000" endA="295" endPos="92000" dist="101600" dir="5400000" sy="-100000" algn="bl" rotWithShape="0"/>
          </a:effectLst>
        </p:spPr>
      </p:pic>
      <p:pic>
        <p:nvPicPr>
          <p:cNvPr id="15" name="14 Imagen" descr="dcesb8z-e4077449-ab50-418c-bc45-e4578a46614e.jp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6215074" y="2143122"/>
            <a:ext cx="609600" cy="609600"/>
          </a:xfrm>
          <a:prstGeom prst="ellipse">
            <a:avLst/>
          </a:prstGeom>
          <a:effectLst>
            <a:reflection blurRad="6350" stA="50000" endA="295" endPos="92000" dist="101600" dir="5400000" sy="-100000" algn="bl" rotWithShape="0"/>
          </a:effectLst>
        </p:spPr>
      </p:pic>
      <p:pic>
        <p:nvPicPr>
          <p:cNvPr id="16" name="15 Imagen" descr="dcesb8z-e4077449-ab50-418c-bc45-e4578a46614e.jp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6715140" y="1714494"/>
            <a:ext cx="609600" cy="609600"/>
          </a:xfrm>
          <a:prstGeom prst="ellipse">
            <a:avLst/>
          </a:prstGeom>
          <a:effectLst>
            <a:reflection blurRad="6350" stA="50000" endA="295" endPos="92000" dist="101600" dir="5400000" sy="-100000" algn="bl" rotWithShape="0"/>
          </a:effectLst>
        </p:spPr>
      </p:pic>
      <p:pic>
        <p:nvPicPr>
          <p:cNvPr id="17" name="16 Imagen" descr="dcesb8z-e4077449-ab50-418c-bc45-e4578a46614e.jp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7215206" y="1285866"/>
            <a:ext cx="609600" cy="609600"/>
          </a:xfrm>
          <a:prstGeom prst="ellipse">
            <a:avLst/>
          </a:prstGeom>
          <a:effectLst>
            <a:reflection blurRad="6350" stA="50000" endA="295" endPos="92000" dist="101600" dir="5400000" sy="-100000" algn="bl" rotWithShape="0"/>
          </a:effectLst>
        </p:spPr>
      </p:pic>
      <p:pic>
        <p:nvPicPr>
          <p:cNvPr id="18" name="17 Imagen" descr="dcesb8z-e4077449-ab50-418c-bc45-e4578a46614e.jp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7715272" y="857238"/>
            <a:ext cx="609600" cy="609600"/>
          </a:xfrm>
          <a:prstGeom prst="ellipse">
            <a:avLst/>
          </a:prstGeom>
          <a:effectLst>
            <a:reflection blurRad="6350" stA="50000" endA="295" endPos="92000" dist="101600" dir="5400000" sy="-100000" algn="bl" rotWithShape="0"/>
          </a:effectLst>
        </p:spPr>
      </p:pic>
      <p:pic>
        <p:nvPicPr>
          <p:cNvPr id="19" name="18 Imagen" descr="dcesb8z-e4077449-ab50-418c-bc45-e4578a46614e.jp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8143900" y="428610"/>
            <a:ext cx="609600" cy="609600"/>
          </a:xfrm>
          <a:prstGeom prst="ellipse">
            <a:avLst/>
          </a:prstGeom>
          <a:effectLst>
            <a:reflection blurRad="6350" stA="50000" endA="295" endPos="92000" dist="101600" dir="5400000" sy="-100000" algn="bl" rotWithShape="0"/>
          </a:effectLst>
        </p:spPr>
      </p:pic>
      <p:sp>
        <p:nvSpPr>
          <p:cNvPr id="20" name="19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15" presetClass="entr" presetSubtype="0"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p:cTn id="73" dur="2000" fill="hold"/>
                                        <p:tgtEl>
                                          <p:spTgt spid="4"/>
                                        </p:tgtEl>
                                        <p:attrNameLst>
                                          <p:attrName>ppt_w</p:attrName>
                                        </p:attrNameLst>
                                      </p:cBhvr>
                                      <p:tavLst>
                                        <p:tav tm="0">
                                          <p:val>
                                            <p:fltVal val="0"/>
                                          </p:val>
                                        </p:tav>
                                        <p:tav tm="100000">
                                          <p:val>
                                            <p:strVal val="#ppt_w"/>
                                          </p:val>
                                        </p:tav>
                                      </p:tavLst>
                                    </p:anim>
                                    <p:anim calcmode="lin" valueType="num">
                                      <p:cBhvr>
                                        <p:cTn id="74" dur="2000" fill="hold"/>
                                        <p:tgtEl>
                                          <p:spTgt spid="4"/>
                                        </p:tgtEl>
                                        <p:attrNameLst>
                                          <p:attrName>ppt_h</p:attrName>
                                        </p:attrNameLst>
                                      </p:cBhvr>
                                      <p:tavLst>
                                        <p:tav tm="0">
                                          <p:val>
                                            <p:fltVal val="0"/>
                                          </p:val>
                                        </p:tav>
                                        <p:tav tm="100000">
                                          <p:val>
                                            <p:strVal val="#ppt_h"/>
                                          </p:val>
                                        </p:tav>
                                      </p:tavLst>
                                    </p:anim>
                                    <p:anim calcmode="lin" valueType="num">
                                      <p:cBhvr>
                                        <p:cTn id="75"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76" dur="2000" fill="hold"/>
                                        <p:tgtEl>
                                          <p:spTgt spid="4"/>
                                        </p:tgtEl>
                                        <p:attrNameLst>
                                          <p:attrName>ppt_y</p:attrName>
                                        </p:attrNameLst>
                                      </p:cBhvr>
                                      <p:tavLst>
                                        <p:tav tm="0" fmla="#ppt_y+(sin(-2*pi*(1-$))*-#ppt_x+cos(-2*pi*(1-$))*(1-#ppt_y))*(1-$)">
                                          <p:val>
                                            <p:fltVal val="0"/>
                                          </p:val>
                                        </p:tav>
                                        <p:tav tm="100000">
                                          <p:val>
                                            <p:fltVal val="1"/>
                                          </p:val>
                                        </p:tav>
                                      </p:tavLst>
                                    </p:anim>
                                  </p:childTnLst>
                                </p:cTn>
                              </p:par>
                              <p:par>
                                <p:cTn id="77" presetID="15" presetClass="entr" presetSubtype="0" fill="hold" nodeType="with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p:cTn id="79" dur="2000" fill="hold"/>
                                        <p:tgtEl>
                                          <p:spTgt spid="5"/>
                                        </p:tgtEl>
                                        <p:attrNameLst>
                                          <p:attrName>ppt_w</p:attrName>
                                        </p:attrNameLst>
                                      </p:cBhvr>
                                      <p:tavLst>
                                        <p:tav tm="0">
                                          <p:val>
                                            <p:fltVal val="0"/>
                                          </p:val>
                                        </p:tav>
                                        <p:tav tm="100000">
                                          <p:val>
                                            <p:strVal val="#ppt_w"/>
                                          </p:val>
                                        </p:tav>
                                      </p:tavLst>
                                    </p:anim>
                                    <p:anim calcmode="lin" valueType="num">
                                      <p:cBhvr>
                                        <p:cTn id="80" dur="2000" fill="hold"/>
                                        <p:tgtEl>
                                          <p:spTgt spid="5"/>
                                        </p:tgtEl>
                                        <p:attrNameLst>
                                          <p:attrName>ppt_h</p:attrName>
                                        </p:attrNameLst>
                                      </p:cBhvr>
                                      <p:tavLst>
                                        <p:tav tm="0">
                                          <p:val>
                                            <p:fltVal val="0"/>
                                          </p:val>
                                        </p:tav>
                                        <p:tav tm="100000">
                                          <p:val>
                                            <p:strVal val="#ppt_h"/>
                                          </p:val>
                                        </p:tav>
                                      </p:tavLst>
                                    </p:anim>
                                    <p:anim calcmode="lin" valueType="num">
                                      <p:cBhvr>
                                        <p:cTn id="81"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82" dur="2000" fill="hold"/>
                                        <p:tgtEl>
                                          <p:spTgt spid="5"/>
                                        </p:tgtEl>
                                        <p:attrNameLst>
                                          <p:attrName>ppt_y</p:attrName>
                                        </p:attrNameLst>
                                      </p:cBhvr>
                                      <p:tavLst>
                                        <p:tav tm="0" fmla="#ppt_y+(sin(-2*pi*(1-$))*-#ppt_x+cos(-2*pi*(1-$))*(1-#ppt_y))*(1-$)">
                                          <p:val>
                                            <p:fltVal val="0"/>
                                          </p:val>
                                        </p:tav>
                                        <p:tav tm="100000">
                                          <p:val>
                                            <p:fltVal val="1"/>
                                          </p:val>
                                        </p:tav>
                                      </p:tavLst>
                                    </p:anim>
                                  </p:childTnLst>
                                </p:cTn>
                              </p:par>
                              <p:par>
                                <p:cTn id="83" presetID="15" presetClass="entr" presetSubtype="0" fill="hold"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p:cTn id="85" dur="2000" fill="hold"/>
                                        <p:tgtEl>
                                          <p:spTgt spid="6"/>
                                        </p:tgtEl>
                                        <p:attrNameLst>
                                          <p:attrName>ppt_w</p:attrName>
                                        </p:attrNameLst>
                                      </p:cBhvr>
                                      <p:tavLst>
                                        <p:tav tm="0">
                                          <p:val>
                                            <p:fltVal val="0"/>
                                          </p:val>
                                        </p:tav>
                                        <p:tav tm="100000">
                                          <p:val>
                                            <p:strVal val="#ppt_w"/>
                                          </p:val>
                                        </p:tav>
                                      </p:tavLst>
                                    </p:anim>
                                    <p:anim calcmode="lin" valueType="num">
                                      <p:cBhvr>
                                        <p:cTn id="86" dur="2000" fill="hold"/>
                                        <p:tgtEl>
                                          <p:spTgt spid="6"/>
                                        </p:tgtEl>
                                        <p:attrNameLst>
                                          <p:attrName>ppt_h</p:attrName>
                                        </p:attrNameLst>
                                      </p:cBhvr>
                                      <p:tavLst>
                                        <p:tav tm="0">
                                          <p:val>
                                            <p:fltVal val="0"/>
                                          </p:val>
                                        </p:tav>
                                        <p:tav tm="100000">
                                          <p:val>
                                            <p:strVal val="#ppt_h"/>
                                          </p:val>
                                        </p:tav>
                                      </p:tavLst>
                                    </p:anim>
                                    <p:anim calcmode="lin" valueType="num">
                                      <p:cBhvr>
                                        <p:cTn id="87"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88" dur="2000" fill="hold"/>
                                        <p:tgtEl>
                                          <p:spTgt spid="6"/>
                                        </p:tgtEl>
                                        <p:attrNameLst>
                                          <p:attrName>ppt_y</p:attrName>
                                        </p:attrNameLst>
                                      </p:cBhvr>
                                      <p:tavLst>
                                        <p:tav tm="0" fmla="#ppt_y+(sin(-2*pi*(1-$))*-#ppt_x+cos(-2*pi*(1-$))*(1-#ppt_y))*(1-$)">
                                          <p:val>
                                            <p:fltVal val="0"/>
                                          </p:val>
                                        </p:tav>
                                        <p:tav tm="100000">
                                          <p:val>
                                            <p:fltVal val="1"/>
                                          </p:val>
                                        </p:tav>
                                      </p:tavLst>
                                    </p:anim>
                                  </p:childTnLst>
                                </p:cTn>
                              </p:par>
                              <p:par>
                                <p:cTn id="89" presetID="15" presetClass="entr" presetSubtype="0" fill="hold" nodeType="withEffect">
                                  <p:stCondLst>
                                    <p:cond delay="0"/>
                                  </p:stCondLst>
                                  <p:childTnLst>
                                    <p:set>
                                      <p:cBhvr>
                                        <p:cTn id="90" dur="1" fill="hold">
                                          <p:stCondLst>
                                            <p:cond delay="0"/>
                                          </p:stCondLst>
                                        </p:cTn>
                                        <p:tgtEl>
                                          <p:spTgt spid="7"/>
                                        </p:tgtEl>
                                        <p:attrNameLst>
                                          <p:attrName>style.visibility</p:attrName>
                                        </p:attrNameLst>
                                      </p:cBhvr>
                                      <p:to>
                                        <p:strVal val="visible"/>
                                      </p:to>
                                    </p:set>
                                    <p:anim calcmode="lin" valueType="num">
                                      <p:cBhvr>
                                        <p:cTn id="91" dur="2000" fill="hold"/>
                                        <p:tgtEl>
                                          <p:spTgt spid="7"/>
                                        </p:tgtEl>
                                        <p:attrNameLst>
                                          <p:attrName>ppt_w</p:attrName>
                                        </p:attrNameLst>
                                      </p:cBhvr>
                                      <p:tavLst>
                                        <p:tav tm="0">
                                          <p:val>
                                            <p:fltVal val="0"/>
                                          </p:val>
                                        </p:tav>
                                        <p:tav tm="100000">
                                          <p:val>
                                            <p:strVal val="#ppt_w"/>
                                          </p:val>
                                        </p:tav>
                                      </p:tavLst>
                                    </p:anim>
                                    <p:anim calcmode="lin" valueType="num">
                                      <p:cBhvr>
                                        <p:cTn id="92" dur="2000" fill="hold"/>
                                        <p:tgtEl>
                                          <p:spTgt spid="7"/>
                                        </p:tgtEl>
                                        <p:attrNameLst>
                                          <p:attrName>ppt_h</p:attrName>
                                        </p:attrNameLst>
                                      </p:cBhvr>
                                      <p:tavLst>
                                        <p:tav tm="0">
                                          <p:val>
                                            <p:fltVal val="0"/>
                                          </p:val>
                                        </p:tav>
                                        <p:tav tm="100000">
                                          <p:val>
                                            <p:strVal val="#ppt_h"/>
                                          </p:val>
                                        </p:tav>
                                      </p:tavLst>
                                    </p:anim>
                                    <p:anim calcmode="lin" valueType="num">
                                      <p:cBhvr>
                                        <p:cTn id="93"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94" dur="2000" fill="hold"/>
                                        <p:tgtEl>
                                          <p:spTgt spid="7"/>
                                        </p:tgtEl>
                                        <p:attrNameLst>
                                          <p:attrName>ppt_y</p:attrName>
                                        </p:attrNameLst>
                                      </p:cBhvr>
                                      <p:tavLst>
                                        <p:tav tm="0" fmla="#ppt_y+(sin(-2*pi*(1-$))*-#ppt_x+cos(-2*pi*(1-$))*(1-#ppt_y))*(1-$)">
                                          <p:val>
                                            <p:fltVal val="0"/>
                                          </p:val>
                                        </p:tav>
                                        <p:tav tm="100000">
                                          <p:val>
                                            <p:fltVal val="1"/>
                                          </p:val>
                                        </p:tav>
                                      </p:tavLst>
                                    </p:anim>
                                  </p:childTnLst>
                                </p:cTn>
                              </p:par>
                              <p:par>
                                <p:cTn id="95" presetID="15" presetClass="entr" presetSubtype="0" fill="hold" nodeType="withEffect">
                                  <p:stCondLst>
                                    <p:cond delay="0"/>
                                  </p:stCondLst>
                                  <p:childTnLst>
                                    <p:set>
                                      <p:cBhvr>
                                        <p:cTn id="96" dur="1" fill="hold">
                                          <p:stCondLst>
                                            <p:cond delay="0"/>
                                          </p:stCondLst>
                                        </p:cTn>
                                        <p:tgtEl>
                                          <p:spTgt spid="8"/>
                                        </p:tgtEl>
                                        <p:attrNameLst>
                                          <p:attrName>style.visibility</p:attrName>
                                        </p:attrNameLst>
                                      </p:cBhvr>
                                      <p:to>
                                        <p:strVal val="visible"/>
                                      </p:to>
                                    </p:set>
                                    <p:anim calcmode="lin" valueType="num">
                                      <p:cBhvr>
                                        <p:cTn id="97" dur="2000" fill="hold"/>
                                        <p:tgtEl>
                                          <p:spTgt spid="8"/>
                                        </p:tgtEl>
                                        <p:attrNameLst>
                                          <p:attrName>ppt_w</p:attrName>
                                        </p:attrNameLst>
                                      </p:cBhvr>
                                      <p:tavLst>
                                        <p:tav tm="0">
                                          <p:val>
                                            <p:fltVal val="0"/>
                                          </p:val>
                                        </p:tav>
                                        <p:tav tm="100000">
                                          <p:val>
                                            <p:strVal val="#ppt_w"/>
                                          </p:val>
                                        </p:tav>
                                      </p:tavLst>
                                    </p:anim>
                                    <p:anim calcmode="lin" valueType="num">
                                      <p:cBhvr>
                                        <p:cTn id="98" dur="2000" fill="hold"/>
                                        <p:tgtEl>
                                          <p:spTgt spid="8"/>
                                        </p:tgtEl>
                                        <p:attrNameLst>
                                          <p:attrName>ppt_h</p:attrName>
                                        </p:attrNameLst>
                                      </p:cBhvr>
                                      <p:tavLst>
                                        <p:tav tm="0">
                                          <p:val>
                                            <p:fltVal val="0"/>
                                          </p:val>
                                        </p:tav>
                                        <p:tav tm="100000">
                                          <p:val>
                                            <p:strVal val="#ppt_h"/>
                                          </p:val>
                                        </p:tav>
                                      </p:tavLst>
                                    </p:anim>
                                    <p:anim calcmode="lin" valueType="num">
                                      <p:cBhvr>
                                        <p:cTn id="99"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00" dur="2000" fill="hold"/>
                                        <p:tgtEl>
                                          <p:spTgt spid="8"/>
                                        </p:tgtEl>
                                        <p:attrNameLst>
                                          <p:attrName>ppt_y</p:attrName>
                                        </p:attrNameLst>
                                      </p:cBhvr>
                                      <p:tavLst>
                                        <p:tav tm="0" fmla="#ppt_y+(sin(-2*pi*(1-$))*-#ppt_x+cos(-2*pi*(1-$))*(1-#ppt_y))*(1-$)">
                                          <p:val>
                                            <p:fltVal val="0"/>
                                          </p:val>
                                        </p:tav>
                                        <p:tav tm="100000">
                                          <p:val>
                                            <p:fltVal val="1"/>
                                          </p:val>
                                        </p:tav>
                                      </p:tavLst>
                                    </p:anim>
                                  </p:childTnLst>
                                </p:cTn>
                              </p:par>
                              <p:par>
                                <p:cTn id="101" presetID="15" presetClass="entr" presetSubtype="0" fill="hold" nodeType="withEffect">
                                  <p:stCondLst>
                                    <p:cond delay="0"/>
                                  </p:stCondLst>
                                  <p:childTnLst>
                                    <p:set>
                                      <p:cBhvr>
                                        <p:cTn id="102" dur="1" fill="hold">
                                          <p:stCondLst>
                                            <p:cond delay="0"/>
                                          </p:stCondLst>
                                        </p:cTn>
                                        <p:tgtEl>
                                          <p:spTgt spid="9"/>
                                        </p:tgtEl>
                                        <p:attrNameLst>
                                          <p:attrName>style.visibility</p:attrName>
                                        </p:attrNameLst>
                                      </p:cBhvr>
                                      <p:to>
                                        <p:strVal val="visible"/>
                                      </p:to>
                                    </p:set>
                                    <p:anim calcmode="lin" valueType="num">
                                      <p:cBhvr>
                                        <p:cTn id="103" dur="2000" fill="hold"/>
                                        <p:tgtEl>
                                          <p:spTgt spid="9"/>
                                        </p:tgtEl>
                                        <p:attrNameLst>
                                          <p:attrName>ppt_w</p:attrName>
                                        </p:attrNameLst>
                                      </p:cBhvr>
                                      <p:tavLst>
                                        <p:tav tm="0">
                                          <p:val>
                                            <p:fltVal val="0"/>
                                          </p:val>
                                        </p:tav>
                                        <p:tav tm="100000">
                                          <p:val>
                                            <p:strVal val="#ppt_w"/>
                                          </p:val>
                                        </p:tav>
                                      </p:tavLst>
                                    </p:anim>
                                    <p:anim calcmode="lin" valueType="num">
                                      <p:cBhvr>
                                        <p:cTn id="104" dur="2000" fill="hold"/>
                                        <p:tgtEl>
                                          <p:spTgt spid="9"/>
                                        </p:tgtEl>
                                        <p:attrNameLst>
                                          <p:attrName>ppt_h</p:attrName>
                                        </p:attrNameLst>
                                      </p:cBhvr>
                                      <p:tavLst>
                                        <p:tav tm="0">
                                          <p:val>
                                            <p:fltVal val="0"/>
                                          </p:val>
                                        </p:tav>
                                        <p:tav tm="100000">
                                          <p:val>
                                            <p:strVal val="#ppt_h"/>
                                          </p:val>
                                        </p:tav>
                                      </p:tavLst>
                                    </p:anim>
                                    <p:anim calcmode="lin" valueType="num">
                                      <p:cBhvr>
                                        <p:cTn id="105"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06" dur="2000" fill="hold"/>
                                        <p:tgtEl>
                                          <p:spTgt spid="9"/>
                                        </p:tgtEl>
                                        <p:attrNameLst>
                                          <p:attrName>ppt_y</p:attrName>
                                        </p:attrNameLst>
                                      </p:cBhvr>
                                      <p:tavLst>
                                        <p:tav tm="0" fmla="#ppt_y+(sin(-2*pi*(1-$))*-#ppt_x+cos(-2*pi*(1-$))*(1-#ppt_y))*(1-$)">
                                          <p:val>
                                            <p:fltVal val="0"/>
                                          </p:val>
                                        </p:tav>
                                        <p:tav tm="100000">
                                          <p:val>
                                            <p:fltVal val="1"/>
                                          </p:val>
                                        </p:tav>
                                      </p:tavLst>
                                    </p:anim>
                                  </p:childTnLst>
                                </p:cTn>
                              </p:par>
                              <p:par>
                                <p:cTn id="107" presetID="15" presetClass="entr" presetSubtype="0" fill="hold"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2000" fill="hold"/>
                                        <p:tgtEl>
                                          <p:spTgt spid="10"/>
                                        </p:tgtEl>
                                        <p:attrNameLst>
                                          <p:attrName>ppt_w</p:attrName>
                                        </p:attrNameLst>
                                      </p:cBhvr>
                                      <p:tavLst>
                                        <p:tav tm="0">
                                          <p:val>
                                            <p:fltVal val="0"/>
                                          </p:val>
                                        </p:tav>
                                        <p:tav tm="100000">
                                          <p:val>
                                            <p:strVal val="#ppt_w"/>
                                          </p:val>
                                        </p:tav>
                                      </p:tavLst>
                                    </p:anim>
                                    <p:anim calcmode="lin" valueType="num">
                                      <p:cBhvr>
                                        <p:cTn id="110" dur="2000" fill="hold"/>
                                        <p:tgtEl>
                                          <p:spTgt spid="10"/>
                                        </p:tgtEl>
                                        <p:attrNameLst>
                                          <p:attrName>ppt_h</p:attrName>
                                        </p:attrNameLst>
                                      </p:cBhvr>
                                      <p:tavLst>
                                        <p:tav tm="0">
                                          <p:val>
                                            <p:fltVal val="0"/>
                                          </p:val>
                                        </p:tav>
                                        <p:tav tm="100000">
                                          <p:val>
                                            <p:strVal val="#ppt_h"/>
                                          </p:val>
                                        </p:tav>
                                      </p:tavLst>
                                    </p:anim>
                                    <p:anim calcmode="lin" valueType="num">
                                      <p:cBhvr>
                                        <p:cTn id="111"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12" dur="2000" fill="hold"/>
                                        <p:tgtEl>
                                          <p:spTgt spid="10"/>
                                        </p:tgtEl>
                                        <p:attrNameLst>
                                          <p:attrName>ppt_y</p:attrName>
                                        </p:attrNameLst>
                                      </p:cBhvr>
                                      <p:tavLst>
                                        <p:tav tm="0" fmla="#ppt_y+(sin(-2*pi*(1-$))*-#ppt_x+cos(-2*pi*(1-$))*(1-#ppt_y))*(1-$)">
                                          <p:val>
                                            <p:fltVal val="0"/>
                                          </p:val>
                                        </p:tav>
                                        <p:tav tm="100000">
                                          <p:val>
                                            <p:fltVal val="1"/>
                                          </p:val>
                                        </p:tav>
                                      </p:tavLst>
                                    </p:anim>
                                  </p:childTnLst>
                                </p:cTn>
                              </p:par>
                              <p:par>
                                <p:cTn id="113" presetID="15" presetClass="entr" presetSubtype="0" fill="hold" nodeType="withEffect">
                                  <p:stCondLst>
                                    <p:cond delay="0"/>
                                  </p:stCondLst>
                                  <p:childTnLst>
                                    <p:set>
                                      <p:cBhvr>
                                        <p:cTn id="114" dur="1" fill="hold">
                                          <p:stCondLst>
                                            <p:cond delay="0"/>
                                          </p:stCondLst>
                                        </p:cTn>
                                        <p:tgtEl>
                                          <p:spTgt spid="11"/>
                                        </p:tgtEl>
                                        <p:attrNameLst>
                                          <p:attrName>style.visibility</p:attrName>
                                        </p:attrNameLst>
                                      </p:cBhvr>
                                      <p:to>
                                        <p:strVal val="visible"/>
                                      </p:to>
                                    </p:set>
                                    <p:anim calcmode="lin" valueType="num">
                                      <p:cBhvr>
                                        <p:cTn id="115" dur="2000" fill="hold"/>
                                        <p:tgtEl>
                                          <p:spTgt spid="11"/>
                                        </p:tgtEl>
                                        <p:attrNameLst>
                                          <p:attrName>ppt_w</p:attrName>
                                        </p:attrNameLst>
                                      </p:cBhvr>
                                      <p:tavLst>
                                        <p:tav tm="0">
                                          <p:val>
                                            <p:fltVal val="0"/>
                                          </p:val>
                                        </p:tav>
                                        <p:tav tm="100000">
                                          <p:val>
                                            <p:strVal val="#ppt_w"/>
                                          </p:val>
                                        </p:tav>
                                      </p:tavLst>
                                    </p:anim>
                                    <p:anim calcmode="lin" valueType="num">
                                      <p:cBhvr>
                                        <p:cTn id="116" dur="2000" fill="hold"/>
                                        <p:tgtEl>
                                          <p:spTgt spid="11"/>
                                        </p:tgtEl>
                                        <p:attrNameLst>
                                          <p:attrName>ppt_h</p:attrName>
                                        </p:attrNameLst>
                                      </p:cBhvr>
                                      <p:tavLst>
                                        <p:tav tm="0">
                                          <p:val>
                                            <p:fltVal val="0"/>
                                          </p:val>
                                        </p:tav>
                                        <p:tav tm="100000">
                                          <p:val>
                                            <p:strVal val="#ppt_h"/>
                                          </p:val>
                                        </p:tav>
                                      </p:tavLst>
                                    </p:anim>
                                    <p:anim calcmode="lin" valueType="num">
                                      <p:cBhvr>
                                        <p:cTn id="117"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18" dur="2000" fill="hold"/>
                                        <p:tgtEl>
                                          <p:spTgt spid="11"/>
                                        </p:tgtEl>
                                        <p:attrNameLst>
                                          <p:attrName>ppt_y</p:attrName>
                                        </p:attrNameLst>
                                      </p:cBhvr>
                                      <p:tavLst>
                                        <p:tav tm="0" fmla="#ppt_y+(sin(-2*pi*(1-$))*-#ppt_x+cos(-2*pi*(1-$))*(1-#ppt_y))*(1-$)">
                                          <p:val>
                                            <p:fltVal val="0"/>
                                          </p:val>
                                        </p:tav>
                                        <p:tav tm="100000">
                                          <p:val>
                                            <p:fltVal val="1"/>
                                          </p:val>
                                        </p:tav>
                                      </p:tavLst>
                                    </p:anim>
                                  </p:childTnLst>
                                </p:cTn>
                              </p:par>
                              <p:par>
                                <p:cTn id="119" presetID="15" presetClass="entr" presetSubtype="0" fill="hold"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p:cTn id="121" dur="2000" fill="hold"/>
                                        <p:tgtEl>
                                          <p:spTgt spid="12"/>
                                        </p:tgtEl>
                                        <p:attrNameLst>
                                          <p:attrName>ppt_w</p:attrName>
                                        </p:attrNameLst>
                                      </p:cBhvr>
                                      <p:tavLst>
                                        <p:tav tm="0">
                                          <p:val>
                                            <p:fltVal val="0"/>
                                          </p:val>
                                        </p:tav>
                                        <p:tav tm="100000">
                                          <p:val>
                                            <p:strVal val="#ppt_w"/>
                                          </p:val>
                                        </p:tav>
                                      </p:tavLst>
                                    </p:anim>
                                    <p:anim calcmode="lin" valueType="num">
                                      <p:cBhvr>
                                        <p:cTn id="122" dur="2000" fill="hold"/>
                                        <p:tgtEl>
                                          <p:spTgt spid="12"/>
                                        </p:tgtEl>
                                        <p:attrNameLst>
                                          <p:attrName>ppt_h</p:attrName>
                                        </p:attrNameLst>
                                      </p:cBhvr>
                                      <p:tavLst>
                                        <p:tav tm="0">
                                          <p:val>
                                            <p:fltVal val="0"/>
                                          </p:val>
                                        </p:tav>
                                        <p:tav tm="100000">
                                          <p:val>
                                            <p:strVal val="#ppt_h"/>
                                          </p:val>
                                        </p:tav>
                                      </p:tavLst>
                                    </p:anim>
                                    <p:anim calcmode="lin" valueType="num">
                                      <p:cBhvr>
                                        <p:cTn id="12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24" dur="2000" fill="hold"/>
                                        <p:tgtEl>
                                          <p:spTgt spid="12"/>
                                        </p:tgtEl>
                                        <p:attrNameLst>
                                          <p:attrName>ppt_y</p:attrName>
                                        </p:attrNameLst>
                                      </p:cBhvr>
                                      <p:tavLst>
                                        <p:tav tm="0" fmla="#ppt_y+(sin(-2*pi*(1-$))*-#ppt_x+cos(-2*pi*(1-$))*(1-#ppt_y))*(1-$)">
                                          <p:val>
                                            <p:fltVal val="0"/>
                                          </p:val>
                                        </p:tav>
                                        <p:tav tm="100000">
                                          <p:val>
                                            <p:fltVal val="1"/>
                                          </p:val>
                                        </p:tav>
                                      </p:tavLst>
                                    </p:anim>
                                  </p:childTnLst>
                                </p:cTn>
                              </p:par>
                              <p:par>
                                <p:cTn id="125" presetID="15" presetClass="entr" presetSubtype="0" fill="hold" nodeType="withEffect">
                                  <p:stCondLst>
                                    <p:cond delay="0"/>
                                  </p:stCondLst>
                                  <p:childTnLst>
                                    <p:set>
                                      <p:cBhvr>
                                        <p:cTn id="126" dur="1" fill="hold">
                                          <p:stCondLst>
                                            <p:cond delay="0"/>
                                          </p:stCondLst>
                                        </p:cTn>
                                        <p:tgtEl>
                                          <p:spTgt spid="13"/>
                                        </p:tgtEl>
                                        <p:attrNameLst>
                                          <p:attrName>style.visibility</p:attrName>
                                        </p:attrNameLst>
                                      </p:cBhvr>
                                      <p:to>
                                        <p:strVal val="visible"/>
                                      </p:to>
                                    </p:set>
                                    <p:anim calcmode="lin" valueType="num">
                                      <p:cBhvr>
                                        <p:cTn id="127" dur="2000" fill="hold"/>
                                        <p:tgtEl>
                                          <p:spTgt spid="13"/>
                                        </p:tgtEl>
                                        <p:attrNameLst>
                                          <p:attrName>ppt_w</p:attrName>
                                        </p:attrNameLst>
                                      </p:cBhvr>
                                      <p:tavLst>
                                        <p:tav tm="0">
                                          <p:val>
                                            <p:fltVal val="0"/>
                                          </p:val>
                                        </p:tav>
                                        <p:tav tm="100000">
                                          <p:val>
                                            <p:strVal val="#ppt_w"/>
                                          </p:val>
                                        </p:tav>
                                      </p:tavLst>
                                    </p:anim>
                                    <p:anim calcmode="lin" valueType="num">
                                      <p:cBhvr>
                                        <p:cTn id="128" dur="2000" fill="hold"/>
                                        <p:tgtEl>
                                          <p:spTgt spid="13"/>
                                        </p:tgtEl>
                                        <p:attrNameLst>
                                          <p:attrName>ppt_h</p:attrName>
                                        </p:attrNameLst>
                                      </p:cBhvr>
                                      <p:tavLst>
                                        <p:tav tm="0">
                                          <p:val>
                                            <p:fltVal val="0"/>
                                          </p:val>
                                        </p:tav>
                                        <p:tav tm="100000">
                                          <p:val>
                                            <p:strVal val="#ppt_h"/>
                                          </p:val>
                                        </p:tav>
                                      </p:tavLst>
                                    </p:anim>
                                    <p:anim calcmode="lin" valueType="num">
                                      <p:cBhvr>
                                        <p:cTn id="129"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30" dur="2000" fill="hold"/>
                                        <p:tgtEl>
                                          <p:spTgt spid="13"/>
                                        </p:tgtEl>
                                        <p:attrNameLst>
                                          <p:attrName>ppt_y</p:attrName>
                                        </p:attrNameLst>
                                      </p:cBhvr>
                                      <p:tavLst>
                                        <p:tav tm="0" fmla="#ppt_y+(sin(-2*pi*(1-$))*-#ppt_x+cos(-2*pi*(1-$))*(1-#ppt_y))*(1-$)">
                                          <p:val>
                                            <p:fltVal val="0"/>
                                          </p:val>
                                        </p:tav>
                                        <p:tav tm="100000">
                                          <p:val>
                                            <p:fltVal val="1"/>
                                          </p:val>
                                        </p:tav>
                                      </p:tavLst>
                                    </p:anim>
                                  </p:childTnLst>
                                </p:cTn>
                              </p:par>
                              <p:par>
                                <p:cTn id="131" presetID="15" presetClass="entr" presetSubtype="0" fill="hold" nodeType="withEffect">
                                  <p:stCondLst>
                                    <p:cond delay="0"/>
                                  </p:stCondLst>
                                  <p:childTnLst>
                                    <p:set>
                                      <p:cBhvr>
                                        <p:cTn id="132" dur="1" fill="hold">
                                          <p:stCondLst>
                                            <p:cond delay="0"/>
                                          </p:stCondLst>
                                        </p:cTn>
                                        <p:tgtEl>
                                          <p:spTgt spid="14"/>
                                        </p:tgtEl>
                                        <p:attrNameLst>
                                          <p:attrName>style.visibility</p:attrName>
                                        </p:attrNameLst>
                                      </p:cBhvr>
                                      <p:to>
                                        <p:strVal val="visible"/>
                                      </p:to>
                                    </p:set>
                                    <p:anim calcmode="lin" valueType="num">
                                      <p:cBhvr>
                                        <p:cTn id="133" dur="2000" fill="hold"/>
                                        <p:tgtEl>
                                          <p:spTgt spid="14"/>
                                        </p:tgtEl>
                                        <p:attrNameLst>
                                          <p:attrName>ppt_w</p:attrName>
                                        </p:attrNameLst>
                                      </p:cBhvr>
                                      <p:tavLst>
                                        <p:tav tm="0">
                                          <p:val>
                                            <p:fltVal val="0"/>
                                          </p:val>
                                        </p:tav>
                                        <p:tav tm="100000">
                                          <p:val>
                                            <p:strVal val="#ppt_w"/>
                                          </p:val>
                                        </p:tav>
                                      </p:tavLst>
                                    </p:anim>
                                    <p:anim calcmode="lin" valueType="num">
                                      <p:cBhvr>
                                        <p:cTn id="134" dur="2000" fill="hold"/>
                                        <p:tgtEl>
                                          <p:spTgt spid="14"/>
                                        </p:tgtEl>
                                        <p:attrNameLst>
                                          <p:attrName>ppt_h</p:attrName>
                                        </p:attrNameLst>
                                      </p:cBhvr>
                                      <p:tavLst>
                                        <p:tav tm="0">
                                          <p:val>
                                            <p:fltVal val="0"/>
                                          </p:val>
                                        </p:tav>
                                        <p:tav tm="100000">
                                          <p:val>
                                            <p:strVal val="#ppt_h"/>
                                          </p:val>
                                        </p:tav>
                                      </p:tavLst>
                                    </p:anim>
                                    <p:anim calcmode="lin" valueType="num">
                                      <p:cBhvr>
                                        <p:cTn id="135"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36" dur="2000" fill="hold"/>
                                        <p:tgtEl>
                                          <p:spTgt spid="14"/>
                                        </p:tgtEl>
                                        <p:attrNameLst>
                                          <p:attrName>ppt_y</p:attrName>
                                        </p:attrNameLst>
                                      </p:cBhvr>
                                      <p:tavLst>
                                        <p:tav tm="0" fmla="#ppt_y+(sin(-2*pi*(1-$))*-#ppt_x+cos(-2*pi*(1-$))*(1-#ppt_y))*(1-$)">
                                          <p:val>
                                            <p:fltVal val="0"/>
                                          </p:val>
                                        </p:tav>
                                        <p:tav tm="100000">
                                          <p:val>
                                            <p:fltVal val="1"/>
                                          </p:val>
                                        </p:tav>
                                      </p:tavLst>
                                    </p:anim>
                                  </p:childTnLst>
                                </p:cTn>
                              </p:par>
                              <p:par>
                                <p:cTn id="137" presetID="15" presetClass="entr" presetSubtype="0" fill="hold" nodeType="withEffect">
                                  <p:stCondLst>
                                    <p:cond delay="0"/>
                                  </p:stCondLst>
                                  <p:childTnLst>
                                    <p:set>
                                      <p:cBhvr>
                                        <p:cTn id="138" dur="1" fill="hold">
                                          <p:stCondLst>
                                            <p:cond delay="0"/>
                                          </p:stCondLst>
                                        </p:cTn>
                                        <p:tgtEl>
                                          <p:spTgt spid="15"/>
                                        </p:tgtEl>
                                        <p:attrNameLst>
                                          <p:attrName>style.visibility</p:attrName>
                                        </p:attrNameLst>
                                      </p:cBhvr>
                                      <p:to>
                                        <p:strVal val="visible"/>
                                      </p:to>
                                    </p:set>
                                    <p:anim calcmode="lin" valueType="num">
                                      <p:cBhvr>
                                        <p:cTn id="139" dur="2000" fill="hold"/>
                                        <p:tgtEl>
                                          <p:spTgt spid="15"/>
                                        </p:tgtEl>
                                        <p:attrNameLst>
                                          <p:attrName>ppt_w</p:attrName>
                                        </p:attrNameLst>
                                      </p:cBhvr>
                                      <p:tavLst>
                                        <p:tav tm="0">
                                          <p:val>
                                            <p:fltVal val="0"/>
                                          </p:val>
                                        </p:tav>
                                        <p:tav tm="100000">
                                          <p:val>
                                            <p:strVal val="#ppt_w"/>
                                          </p:val>
                                        </p:tav>
                                      </p:tavLst>
                                    </p:anim>
                                    <p:anim calcmode="lin" valueType="num">
                                      <p:cBhvr>
                                        <p:cTn id="140" dur="2000" fill="hold"/>
                                        <p:tgtEl>
                                          <p:spTgt spid="15"/>
                                        </p:tgtEl>
                                        <p:attrNameLst>
                                          <p:attrName>ppt_h</p:attrName>
                                        </p:attrNameLst>
                                      </p:cBhvr>
                                      <p:tavLst>
                                        <p:tav tm="0">
                                          <p:val>
                                            <p:fltVal val="0"/>
                                          </p:val>
                                        </p:tav>
                                        <p:tav tm="100000">
                                          <p:val>
                                            <p:strVal val="#ppt_h"/>
                                          </p:val>
                                        </p:tav>
                                      </p:tavLst>
                                    </p:anim>
                                    <p:anim calcmode="lin" valueType="num">
                                      <p:cBhvr>
                                        <p:cTn id="141"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42" dur="2000" fill="hold"/>
                                        <p:tgtEl>
                                          <p:spTgt spid="15"/>
                                        </p:tgtEl>
                                        <p:attrNameLst>
                                          <p:attrName>ppt_y</p:attrName>
                                        </p:attrNameLst>
                                      </p:cBhvr>
                                      <p:tavLst>
                                        <p:tav tm="0" fmla="#ppt_y+(sin(-2*pi*(1-$))*-#ppt_x+cos(-2*pi*(1-$))*(1-#ppt_y))*(1-$)">
                                          <p:val>
                                            <p:fltVal val="0"/>
                                          </p:val>
                                        </p:tav>
                                        <p:tav tm="100000">
                                          <p:val>
                                            <p:fltVal val="1"/>
                                          </p:val>
                                        </p:tav>
                                      </p:tavLst>
                                    </p:anim>
                                  </p:childTnLst>
                                </p:cTn>
                              </p:par>
                              <p:par>
                                <p:cTn id="143" presetID="15" presetClass="entr" presetSubtype="0" fill="hold" nodeType="withEffect">
                                  <p:stCondLst>
                                    <p:cond delay="0"/>
                                  </p:stCondLst>
                                  <p:childTnLst>
                                    <p:set>
                                      <p:cBhvr>
                                        <p:cTn id="144" dur="1" fill="hold">
                                          <p:stCondLst>
                                            <p:cond delay="0"/>
                                          </p:stCondLst>
                                        </p:cTn>
                                        <p:tgtEl>
                                          <p:spTgt spid="16"/>
                                        </p:tgtEl>
                                        <p:attrNameLst>
                                          <p:attrName>style.visibility</p:attrName>
                                        </p:attrNameLst>
                                      </p:cBhvr>
                                      <p:to>
                                        <p:strVal val="visible"/>
                                      </p:to>
                                    </p:set>
                                    <p:anim calcmode="lin" valueType="num">
                                      <p:cBhvr>
                                        <p:cTn id="145" dur="2000" fill="hold"/>
                                        <p:tgtEl>
                                          <p:spTgt spid="16"/>
                                        </p:tgtEl>
                                        <p:attrNameLst>
                                          <p:attrName>ppt_w</p:attrName>
                                        </p:attrNameLst>
                                      </p:cBhvr>
                                      <p:tavLst>
                                        <p:tav tm="0">
                                          <p:val>
                                            <p:fltVal val="0"/>
                                          </p:val>
                                        </p:tav>
                                        <p:tav tm="100000">
                                          <p:val>
                                            <p:strVal val="#ppt_w"/>
                                          </p:val>
                                        </p:tav>
                                      </p:tavLst>
                                    </p:anim>
                                    <p:anim calcmode="lin" valueType="num">
                                      <p:cBhvr>
                                        <p:cTn id="146" dur="2000" fill="hold"/>
                                        <p:tgtEl>
                                          <p:spTgt spid="16"/>
                                        </p:tgtEl>
                                        <p:attrNameLst>
                                          <p:attrName>ppt_h</p:attrName>
                                        </p:attrNameLst>
                                      </p:cBhvr>
                                      <p:tavLst>
                                        <p:tav tm="0">
                                          <p:val>
                                            <p:fltVal val="0"/>
                                          </p:val>
                                        </p:tav>
                                        <p:tav tm="100000">
                                          <p:val>
                                            <p:strVal val="#ppt_h"/>
                                          </p:val>
                                        </p:tav>
                                      </p:tavLst>
                                    </p:anim>
                                    <p:anim calcmode="lin" valueType="num">
                                      <p:cBhvr>
                                        <p:cTn id="147"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48" dur="2000" fill="hold"/>
                                        <p:tgtEl>
                                          <p:spTgt spid="16"/>
                                        </p:tgtEl>
                                        <p:attrNameLst>
                                          <p:attrName>ppt_y</p:attrName>
                                        </p:attrNameLst>
                                      </p:cBhvr>
                                      <p:tavLst>
                                        <p:tav tm="0" fmla="#ppt_y+(sin(-2*pi*(1-$))*-#ppt_x+cos(-2*pi*(1-$))*(1-#ppt_y))*(1-$)">
                                          <p:val>
                                            <p:fltVal val="0"/>
                                          </p:val>
                                        </p:tav>
                                        <p:tav tm="100000">
                                          <p:val>
                                            <p:fltVal val="1"/>
                                          </p:val>
                                        </p:tav>
                                      </p:tavLst>
                                    </p:anim>
                                  </p:childTnLst>
                                </p:cTn>
                              </p:par>
                              <p:par>
                                <p:cTn id="149" presetID="15" presetClass="entr" presetSubtype="0" fill="hold" nodeType="withEffect">
                                  <p:stCondLst>
                                    <p:cond delay="0"/>
                                  </p:stCondLst>
                                  <p:childTnLst>
                                    <p:set>
                                      <p:cBhvr>
                                        <p:cTn id="150" dur="1" fill="hold">
                                          <p:stCondLst>
                                            <p:cond delay="0"/>
                                          </p:stCondLst>
                                        </p:cTn>
                                        <p:tgtEl>
                                          <p:spTgt spid="17"/>
                                        </p:tgtEl>
                                        <p:attrNameLst>
                                          <p:attrName>style.visibility</p:attrName>
                                        </p:attrNameLst>
                                      </p:cBhvr>
                                      <p:to>
                                        <p:strVal val="visible"/>
                                      </p:to>
                                    </p:set>
                                    <p:anim calcmode="lin" valueType="num">
                                      <p:cBhvr>
                                        <p:cTn id="151" dur="2000" fill="hold"/>
                                        <p:tgtEl>
                                          <p:spTgt spid="17"/>
                                        </p:tgtEl>
                                        <p:attrNameLst>
                                          <p:attrName>ppt_w</p:attrName>
                                        </p:attrNameLst>
                                      </p:cBhvr>
                                      <p:tavLst>
                                        <p:tav tm="0">
                                          <p:val>
                                            <p:fltVal val="0"/>
                                          </p:val>
                                        </p:tav>
                                        <p:tav tm="100000">
                                          <p:val>
                                            <p:strVal val="#ppt_w"/>
                                          </p:val>
                                        </p:tav>
                                      </p:tavLst>
                                    </p:anim>
                                    <p:anim calcmode="lin" valueType="num">
                                      <p:cBhvr>
                                        <p:cTn id="152" dur="2000" fill="hold"/>
                                        <p:tgtEl>
                                          <p:spTgt spid="17"/>
                                        </p:tgtEl>
                                        <p:attrNameLst>
                                          <p:attrName>ppt_h</p:attrName>
                                        </p:attrNameLst>
                                      </p:cBhvr>
                                      <p:tavLst>
                                        <p:tav tm="0">
                                          <p:val>
                                            <p:fltVal val="0"/>
                                          </p:val>
                                        </p:tav>
                                        <p:tav tm="100000">
                                          <p:val>
                                            <p:strVal val="#ppt_h"/>
                                          </p:val>
                                        </p:tav>
                                      </p:tavLst>
                                    </p:anim>
                                    <p:anim calcmode="lin" valueType="num">
                                      <p:cBhvr>
                                        <p:cTn id="153"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54" dur="2000" fill="hold"/>
                                        <p:tgtEl>
                                          <p:spTgt spid="17"/>
                                        </p:tgtEl>
                                        <p:attrNameLst>
                                          <p:attrName>ppt_y</p:attrName>
                                        </p:attrNameLst>
                                      </p:cBhvr>
                                      <p:tavLst>
                                        <p:tav tm="0" fmla="#ppt_y+(sin(-2*pi*(1-$))*-#ppt_x+cos(-2*pi*(1-$))*(1-#ppt_y))*(1-$)">
                                          <p:val>
                                            <p:fltVal val="0"/>
                                          </p:val>
                                        </p:tav>
                                        <p:tav tm="100000">
                                          <p:val>
                                            <p:fltVal val="1"/>
                                          </p:val>
                                        </p:tav>
                                      </p:tavLst>
                                    </p:anim>
                                  </p:childTnLst>
                                </p:cTn>
                              </p:par>
                              <p:par>
                                <p:cTn id="155" presetID="15" presetClass="entr" presetSubtype="0" fill="hold" nodeType="withEffect">
                                  <p:stCondLst>
                                    <p:cond delay="0"/>
                                  </p:stCondLst>
                                  <p:childTnLst>
                                    <p:set>
                                      <p:cBhvr>
                                        <p:cTn id="156" dur="1" fill="hold">
                                          <p:stCondLst>
                                            <p:cond delay="0"/>
                                          </p:stCondLst>
                                        </p:cTn>
                                        <p:tgtEl>
                                          <p:spTgt spid="18"/>
                                        </p:tgtEl>
                                        <p:attrNameLst>
                                          <p:attrName>style.visibility</p:attrName>
                                        </p:attrNameLst>
                                      </p:cBhvr>
                                      <p:to>
                                        <p:strVal val="visible"/>
                                      </p:to>
                                    </p:set>
                                    <p:anim calcmode="lin" valueType="num">
                                      <p:cBhvr>
                                        <p:cTn id="157" dur="2000" fill="hold"/>
                                        <p:tgtEl>
                                          <p:spTgt spid="18"/>
                                        </p:tgtEl>
                                        <p:attrNameLst>
                                          <p:attrName>ppt_w</p:attrName>
                                        </p:attrNameLst>
                                      </p:cBhvr>
                                      <p:tavLst>
                                        <p:tav tm="0">
                                          <p:val>
                                            <p:fltVal val="0"/>
                                          </p:val>
                                        </p:tav>
                                        <p:tav tm="100000">
                                          <p:val>
                                            <p:strVal val="#ppt_w"/>
                                          </p:val>
                                        </p:tav>
                                      </p:tavLst>
                                    </p:anim>
                                    <p:anim calcmode="lin" valueType="num">
                                      <p:cBhvr>
                                        <p:cTn id="158" dur="2000" fill="hold"/>
                                        <p:tgtEl>
                                          <p:spTgt spid="18"/>
                                        </p:tgtEl>
                                        <p:attrNameLst>
                                          <p:attrName>ppt_h</p:attrName>
                                        </p:attrNameLst>
                                      </p:cBhvr>
                                      <p:tavLst>
                                        <p:tav tm="0">
                                          <p:val>
                                            <p:fltVal val="0"/>
                                          </p:val>
                                        </p:tav>
                                        <p:tav tm="100000">
                                          <p:val>
                                            <p:strVal val="#ppt_h"/>
                                          </p:val>
                                        </p:tav>
                                      </p:tavLst>
                                    </p:anim>
                                    <p:anim calcmode="lin" valueType="num">
                                      <p:cBhvr>
                                        <p:cTn id="159"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60" dur="2000" fill="hold"/>
                                        <p:tgtEl>
                                          <p:spTgt spid="18"/>
                                        </p:tgtEl>
                                        <p:attrNameLst>
                                          <p:attrName>ppt_y</p:attrName>
                                        </p:attrNameLst>
                                      </p:cBhvr>
                                      <p:tavLst>
                                        <p:tav tm="0" fmla="#ppt_y+(sin(-2*pi*(1-$))*-#ppt_x+cos(-2*pi*(1-$))*(1-#ppt_y))*(1-$)">
                                          <p:val>
                                            <p:fltVal val="0"/>
                                          </p:val>
                                        </p:tav>
                                        <p:tav tm="100000">
                                          <p:val>
                                            <p:fltVal val="1"/>
                                          </p:val>
                                        </p:tav>
                                      </p:tavLst>
                                    </p:anim>
                                  </p:childTnLst>
                                </p:cTn>
                              </p:par>
                              <p:par>
                                <p:cTn id="161" presetID="15" presetClass="entr" presetSubtype="0" fill="hold" nodeType="withEffect">
                                  <p:stCondLst>
                                    <p:cond delay="0"/>
                                  </p:stCondLst>
                                  <p:childTnLst>
                                    <p:set>
                                      <p:cBhvr>
                                        <p:cTn id="162" dur="1" fill="hold">
                                          <p:stCondLst>
                                            <p:cond delay="0"/>
                                          </p:stCondLst>
                                        </p:cTn>
                                        <p:tgtEl>
                                          <p:spTgt spid="19"/>
                                        </p:tgtEl>
                                        <p:attrNameLst>
                                          <p:attrName>style.visibility</p:attrName>
                                        </p:attrNameLst>
                                      </p:cBhvr>
                                      <p:to>
                                        <p:strVal val="visible"/>
                                      </p:to>
                                    </p:set>
                                    <p:anim calcmode="lin" valueType="num">
                                      <p:cBhvr>
                                        <p:cTn id="163" dur="2000" fill="hold"/>
                                        <p:tgtEl>
                                          <p:spTgt spid="19"/>
                                        </p:tgtEl>
                                        <p:attrNameLst>
                                          <p:attrName>ppt_w</p:attrName>
                                        </p:attrNameLst>
                                      </p:cBhvr>
                                      <p:tavLst>
                                        <p:tav tm="0">
                                          <p:val>
                                            <p:fltVal val="0"/>
                                          </p:val>
                                        </p:tav>
                                        <p:tav tm="100000">
                                          <p:val>
                                            <p:strVal val="#ppt_w"/>
                                          </p:val>
                                        </p:tav>
                                      </p:tavLst>
                                    </p:anim>
                                    <p:anim calcmode="lin" valueType="num">
                                      <p:cBhvr>
                                        <p:cTn id="164" dur="2000" fill="hold"/>
                                        <p:tgtEl>
                                          <p:spTgt spid="19"/>
                                        </p:tgtEl>
                                        <p:attrNameLst>
                                          <p:attrName>ppt_h</p:attrName>
                                        </p:attrNameLst>
                                      </p:cBhvr>
                                      <p:tavLst>
                                        <p:tav tm="0">
                                          <p:val>
                                            <p:fltVal val="0"/>
                                          </p:val>
                                        </p:tav>
                                        <p:tav tm="100000">
                                          <p:val>
                                            <p:strVal val="#ppt_h"/>
                                          </p:val>
                                        </p:tav>
                                      </p:tavLst>
                                    </p:anim>
                                    <p:anim calcmode="lin" valueType="num">
                                      <p:cBhvr>
                                        <p:cTn id="165" dur="2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166" dur="2000" fill="hold"/>
                                        <p:tgtEl>
                                          <p:spTgt spid="19"/>
                                        </p:tgtEl>
                                        <p:attrNameLst>
                                          <p:attrName>ppt_y</p:attrName>
                                        </p:attrNameLst>
                                      </p:cBhvr>
                                      <p:tavLst>
                                        <p:tav tm="0" fmla="#ppt_y+(sin(-2*pi*(1-$))*-#ppt_x+cos(-2*pi*(1-$))*(1-#ppt_y))*(1-$)">
                                          <p:val>
                                            <p:fltVal val="0"/>
                                          </p:val>
                                        </p:tav>
                                        <p:tav tm="100000">
                                          <p:val>
                                            <p:fltVal val="1"/>
                                          </p:val>
                                        </p:tav>
                                      </p:tavLst>
                                    </p:anim>
                                  </p:childTnLst>
                                </p:cTn>
                              </p:par>
                              <p:par>
                                <p:cTn id="167" presetID="8" presetClass="emph" presetSubtype="0" autoRev="1" fill="hold"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5"/>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6"/>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7"/>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8"/>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9"/>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0"/>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1"/>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12"/>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3"/>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14"/>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15"/>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16"/>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17"/>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18"/>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19"/>
                                        </p:tgtEl>
                                        <p:attrNameLst>
                                          <p:attrName>r</p:attrName>
                                        </p:attrNameLst>
                                      </p:cBhvr>
                                    </p:animRot>
                                  </p:childTnLst>
                                </p:cTn>
                              </p:par>
                            </p:childTnLst>
                          </p:cTn>
                        </p:par>
                        <p:par>
                          <p:cTn id="199" fill="hold">
                            <p:stCondLst>
                              <p:cond delay="4000"/>
                            </p:stCondLst>
                            <p:childTnLst>
                              <p:par>
                                <p:cTn id="200" presetID="2" presetClass="exit" presetSubtype="12" fill="hold"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0-ppt_w/2"/>
                                          </p:val>
                                        </p:tav>
                                      </p:tavLst>
                                    </p:anim>
                                    <p:anim calcmode="lin" valueType="num">
                                      <p:cBhvr additive="base">
                                        <p:cTn id="206" dur="2000"/>
                                        <p:tgtEl>
                                          <p:spTgt spid="5"/>
                                        </p:tgtEl>
                                        <p:attrNameLst>
                                          <p:attrName>ppt_y</p:attrName>
                                        </p:attrNameLst>
                                      </p:cBhvr>
                                      <p:tavLst>
                                        <p:tav tm="0">
                                          <p:val>
                                            <p:strVal val="ppt_y"/>
                                          </p:val>
                                        </p:tav>
                                        <p:tav tm="100000">
                                          <p:val>
                                            <p:strVal val="1+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6"/>
                                        </p:tgtEl>
                                        <p:attrNameLst>
                                          <p:attrName>ppt_x</p:attrName>
                                        </p:attrNameLst>
                                      </p:cBhvr>
                                      <p:tavLst>
                                        <p:tav tm="0">
                                          <p:val>
                                            <p:strVal val="ppt_x"/>
                                          </p:val>
                                        </p:tav>
                                        <p:tav tm="100000">
                                          <p:val>
                                            <p:strVal val="0-ppt_w/2"/>
                                          </p:val>
                                        </p:tav>
                                      </p:tavLst>
                                    </p:anim>
                                    <p:anim calcmode="lin" valueType="num">
                                      <p:cBhvr additive="base">
                                        <p:cTn id="210" dur="2000"/>
                                        <p:tgtEl>
                                          <p:spTgt spid="6"/>
                                        </p:tgtEl>
                                        <p:attrNameLst>
                                          <p:attrName>ppt_y</p:attrName>
                                        </p:attrNameLst>
                                      </p:cBhvr>
                                      <p:tavLst>
                                        <p:tav tm="0">
                                          <p:val>
                                            <p:strVal val="ppt_y"/>
                                          </p:val>
                                        </p:tav>
                                        <p:tav tm="100000">
                                          <p:val>
                                            <p:strVal val="1+ppt_h/2"/>
                                          </p:val>
                                        </p:tav>
                                      </p:tavLst>
                                    </p:anim>
                                    <p:set>
                                      <p:cBhvr>
                                        <p:cTn id="211" dur="1" fill="hold">
                                          <p:stCondLst>
                                            <p:cond delay="1999"/>
                                          </p:stCondLst>
                                        </p:cTn>
                                        <p:tgtEl>
                                          <p:spTgt spid="6"/>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7"/>
                                        </p:tgtEl>
                                        <p:attrNameLst>
                                          <p:attrName>ppt_x</p:attrName>
                                        </p:attrNameLst>
                                      </p:cBhvr>
                                      <p:tavLst>
                                        <p:tav tm="0">
                                          <p:val>
                                            <p:strVal val="ppt_x"/>
                                          </p:val>
                                        </p:tav>
                                        <p:tav tm="100000">
                                          <p:val>
                                            <p:strVal val="0-ppt_w/2"/>
                                          </p:val>
                                        </p:tav>
                                      </p:tavLst>
                                    </p:anim>
                                    <p:anim calcmode="lin" valueType="num">
                                      <p:cBhvr additive="base">
                                        <p:cTn id="214" dur="2000"/>
                                        <p:tgtEl>
                                          <p:spTgt spid="7"/>
                                        </p:tgtEl>
                                        <p:attrNameLst>
                                          <p:attrName>ppt_y</p:attrName>
                                        </p:attrNameLst>
                                      </p:cBhvr>
                                      <p:tavLst>
                                        <p:tav tm="0">
                                          <p:val>
                                            <p:strVal val="ppt_y"/>
                                          </p:val>
                                        </p:tav>
                                        <p:tav tm="100000">
                                          <p:val>
                                            <p:strVal val="1+ppt_h/2"/>
                                          </p:val>
                                        </p:tav>
                                      </p:tavLst>
                                    </p:anim>
                                    <p:set>
                                      <p:cBhvr>
                                        <p:cTn id="215" dur="1" fill="hold">
                                          <p:stCondLst>
                                            <p:cond delay="1999"/>
                                          </p:stCondLst>
                                        </p:cTn>
                                        <p:tgtEl>
                                          <p:spTgt spid="7"/>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8"/>
                                        </p:tgtEl>
                                        <p:attrNameLst>
                                          <p:attrName>ppt_x</p:attrName>
                                        </p:attrNameLst>
                                      </p:cBhvr>
                                      <p:tavLst>
                                        <p:tav tm="0">
                                          <p:val>
                                            <p:strVal val="ppt_x"/>
                                          </p:val>
                                        </p:tav>
                                        <p:tav tm="100000">
                                          <p:val>
                                            <p:strVal val="0-ppt_w/2"/>
                                          </p:val>
                                        </p:tav>
                                      </p:tavLst>
                                    </p:anim>
                                    <p:anim calcmode="lin" valueType="num">
                                      <p:cBhvr additive="base">
                                        <p:cTn id="218" dur="2000"/>
                                        <p:tgtEl>
                                          <p:spTgt spid="8"/>
                                        </p:tgtEl>
                                        <p:attrNameLst>
                                          <p:attrName>ppt_y</p:attrName>
                                        </p:attrNameLst>
                                      </p:cBhvr>
                                      <p:tavLst>
                                        <p:tav tm="0">
                                          <p:val>
                                            <p:strVal val="ppt_y"/>
                                          </p:val>
                                        </p:tav>
                                        <p:tav tm="100000">
                                          <p:val>
                                            <p:strVal val="1+ppt_h/2"/>
                                          </p:val>
                                        </p:tav>
                                      </p:tavLst>
                                    </p:anim>
                                    <p:set>
                                      <p:cBhvr>
                                        <p:cTn id="219" dur="1" fill="hold">
                                          <p:stCondLst>
                                            <p:cond delay="1999"/>
                                          </p:stCondLst>
                                        </p:cTn>
                                        <p:tgtEl>
                                          <p:spTgt spid="8"/>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9"/>
                                        </p:tgtEl>
                                        <p:attrNameLst>
                                          <p:attrName>ppt_x</p:attrName>
                                        </p:attrNameLst>
                                      </p:cBhvr>
                                      <p:tavLst>
                                        <p:tav tm="0">
                                          <p:val>
                                            <p:strVal val="ppt_x"/>
                                          </p:val>
                                        </p:tav>
                                        <p:tav tm="100000">
                                          <p:val>
                                            <p:strVal val="0-ppt_w/2"/>
                                          </p:val>
                                        </p:tav>
                                      </p:tavLst>
                                    </p:anim>
                                    <p:anim calcmode="lin" valueType="num">
                                      <p:cBhvr additive="base">
                                        <p:cTn id="222" dur="2000"/>
                                        <p:tgtEl>
                                          <p:spTgt spid="9"/>
                                        </p:tgtEl>
                                        <p:attrNameLst>
                                          <p:attrName>ppt_y</p:attrName>
                                        </p:attrNameLst>
                                      </p:cBhvr>
                                      <p:tavLst>
                                        <p:tav tm="0">
                                          <p:val>
                                            <p:strVal val="ppt_y"/>
                                          </p:val>
                                        </p:tav>
                                        <p:tav tm="100000">
                                          <p:val>
                                            <p:strVal val="1+ppt_h/2"/>
                                          </p:val>
                                        </p:tav>
                                      </p:tavLst>
                                    </p:anim>
                                    <p:set>
                                      <p:cBhvr>
                                        <p:cTn id="223" dur="1" fill="hold">
                                          <p:stCondLst>
                                            <p:cond delay="1999"/>
                                          </p:stCondLst>
                                        </p:cTn>
                                        <p:tgtEl>
                                          <p:spTgt spid="9"/>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0-ppt_w/2"/>
                                          </p:val>
                                        </p:tav>
                                      </p:tavLst>
                                    </p:anim>
                                    <p:anim calcmode="lin" valueType="num">
                                      <p:cBhvr additive="base">
                                        <p:cTn id="226" dur="2000"/>
                                        <p:tgtEl>
                                          <p:spTgt spid="10"/>
                                        </p:tgtEl>
                                        <p:attrNameLst>
                                          <p:attrName>ppt_y</p:attrName>
                                        </p:attrNameLst>
                                      </p:cBhvr>
                                      <p:tavLst>
                                        <p:tav tm="0">
                                          <p:val>
                                            <p:strVal val="ppt_y"/>
                                          </p:val>
                                        </p:tav>
                                        <p:tav tm="100000">
                                          <p:val>
                                            <p:strVal val="1+ppt_h/2"/>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0-ppt_w/2"/>
                                          </p:val>
                                        </p:tav>
                                      </p:tavLst>
                                    </p:anim>
                                    <p:anim calcmode="lin" valueType="num">
                                      <p:cBhvr additive="base">
                                        <p:cTn id="230" dur="2000"/>
                                        <p:tgtEl>
                                          <p:spTgt spid="11"/>
                                        </p:tgtEl>
                                        <p:attrNameLst>
                                          <p:attrName>ppt_y</p:attrName>
                                        </p:attrNameLst>
                                      </p:cBhvr>
                                      <p:tavLst>
                                        <p:tav tm="0">
                                          <p:val>
                                            <p:strVal val="ppt_y"/>
                                          </p:val>
                                        </p:tav>
                                        <p:tav tm="100000">
                                          <p:val>
                                            <p:strVal val="1+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12"/>
                                        </p:tgtEl>
                                        <p:attrNameLst>
                                          <p:attrName>ppt_x</p:attrName>
                                        </p:attrNameLst>
                                      </p:cBhvr>
                                      <p:tavLst>
                                        <p:tav tm="0">
                                          <p:val>
                                            <p:strVal val="ppt_x"/>
                                          </p:val>
                                        </p:tav>
                                        <p:tav tm="100000">
                                          <p:val>
                                            <p:strVal val="0-ppt_w/2"/>
                                          </p:val>
                                        </p:tav>
                                      </p:tavLst>
                                    </p:anim>
                                    <p:anim calcmode="lin" valueType="num">
                                      <p:cBhvr additive="base">
                                        <p:cTn id="234" dur="2000"/>
                                        <p:tgtEl>
                                          <p:spTgt spid="12"/>
                                        </p:tgtEl>
                                        <p:attrNameLst>
                                          <p:attrName>ppt_y</p:attrName>
                                        </p:attrNameLst>
                                      </p:cBhvr>
                                      <p:tavLst>
                                        <p:tav tm="0">
                                          <p:val>
                                            <p:strVal val="ppt_y"/>
                                          </p:val>
                                        </p:tav>
                                        <p:tav tm="100000">
                                          <p:val>
                                            <p:strVal val="1+ppt_h/2"/>
                                          </p:val>
                                        </p:tav>
                                      </p:tavLst>
                                    </p:anim>
                                    <p:set>
                                      <p:cBhvr>
                                        <p:cTn id="235" dur="1" fill="hold">
                                          <p:stCondLst>
                                            <p:cond delay="1999"/>
                                          </p:stCondLst>
                                        </p:cTn>
                                        <p:tgtEl>
                                          <p:spTgt spid="12"/>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13"/>
                                        </p:tgtEl>
                                        <p:attrNameLst>
                                          <p:attrName>ppt_x</p:attrName>
                                        </p:attrNameLst>
                                      </p:cBhvr>
                                      <p:tavLst>
                                        <p:tav tm="0">
                                          <p:val>
                                            <p:strVal val="ppt_x"/>
                                          </p:val>
                                        </p:tav>
                                        <p:tav tm="100000">
                                          <p:val>
                                            <p:strVal val="0-ppt_w/2"/>
                                          </p:val>
                                        </p:tav>
                                      </p:tavLst>
                                    </p:anim>
                                    <p:anim calcmode="lin" valueType="num">
                                      <p:cBhvr additive="base">
                                        <p:cTn id="238" dur="2000"/>
                                        <p:tgtEl>
                                          <p:spTgt spid="13"/>
                                        </p:tgtEl>
                                        <p:attrNameLst>
                                          <p:attrName>ppt_y</p:attrName>
                                        </p:attrNameLst>
                                      </p:cBhvr>
                                      <p:tavLst>
                                        <p:tav tm="0">
                                          <p:val>
                                            <p:strVal val="ppt_y"/>
                                          </p:val>
                                        </p:tav>
                                        <p:tav tm="100000">
                                          <p:val>
                                            <p:strVal val="1+ppt_h/2"/>
                                          </p:val>
                                        </p:tav>
                                      </p:tavLst>
                                    </p:anim>
                                    <p:set>
                                      <p:cBhvr>
                                        <p:cTn id="239" dur="1" fill="hold">
                                          <p:stCondLst>
                                            <p:cond delay="1999"/>
                                          </p:stCondLst>
                                        </p:cTn>
                                        <p:tgtEl>
                                          <p:spTgt spid="13"/>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4"/>
                                        </p:tgtEl>
                                        <p:attrNameLst>
                                          <p:attrName>ppt_x</p:attrName>
                                        </p:attrNameLst>
                                      </p:cBhvr>
                                      <p:tavLst>
                                        <p:tav tm="0">
                                          <p:val>
                                            <p:strVal val="ppt_x"/>
                                          </p:val>
                                        </p:tav>
                                        <p:tav tm="100000">
                                          <p:val>
                                            <p:strVal val="0-ppt_w/2"/>
                                          </p:val>
                                        </p:tav>
                                      </p:tavLst>
                                    </p:anim>
                                    <p:anim calcmode="lin" valueType="num">
                                      <p:cBhvr additive="base">
                                        <p:cTn id="242" dur="2000"/>
                                        <p:tgtEl>
                                          <p:spTgt spid="14"/>
                                        </p:tgtEl>
                                        <p:attrNameLst>
                                          <p:attrName>ppt_y</p:attrName>
                                        </p:attrNameLst>
                                      </p:cBhvr>
                                      <p:tavLst>
                                        <p:tav tm="0">
                                          <p:val>
                                            <p:strVal val="ppt_y"/>
                                          </p:val>
                                        </p:tav>
                                        <p:tav tm="100000">
                                          <p:val>
                                            <p:strVal val="1+ppt_h/2"/>
                                          </p:val>
                                        </p:tav>
                                      </p:tavLst>
                                    </p:anim>
                                    <p:set>
                                      <p:cBhvr>
                                        <p:cTn id="243" dur="1" fill="hold">
                                          <p:stCondLst>
                                            <p:cond delay="1999"/>
                                          </p:stCondLst>
                                        </p:cTn>
                                        <p:tgtEl>
                                          <p:spTgt spid="14"/>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5"/>
                                        </p:tgtEl>
                                        <p:attrNameLst>
                                          <p:attrName>ppt_x</p:attrName>
                                        </p:attrNameLst>
                                      </p:cBhvr>
                                      <p:tavLst>
                                        <p:tav tm="0">
                                          <p:val>
                                            <p:strVal val="ppt_x"/>
                                          </p:val>
                                        </p:tav>
                                        <p:tav tm="100000">
                                          <p:val>
                                            <p:strVal val="0-ppt_w/2"/>
                                          </p:val>
                                        </p:tav>
                                      </p:tavLst>
                                    </p:anim>
                                    <p:anim calcmode="lin" valueType="num">
                                      <p:cBhvr additive="base">
                                        <p:cTn id="246" dur="2000"/>
                                        <p:tgtEl>
                                          <p:spTgt spid="15"/>
                                        </p:tgtEl>
                                        <p:attrNameLst>
                                          <p:attrName>ppt_y</p:attrName>
                                        </p:attrNameLst>
                                      </p:cBhvr>
                                      <p:tavLst>
                                        <p:tav tm="0">
                                          <p:val>
                                            <p:strVal val="ppt_y"/>
                                          </p:val>
                                        </p:tav>
                                        <p:tav tm="100000">
                                          <p:val>
                                            <p:strVal val="1+ppt_h/2"/>
                                          </p:val>
                                        </p:tav>
                                      </p:tavLst>
                                    </p:anim>
                                    <p:set>
                                      <p:cBhvr>
                                        <p:cTn id="247" dur="1" fill="hold">
                                          <p:stCondLst>
                                            <p:cond delay="1999"/>
                                          </p:stCondLst>
                                        </p:cTn>
                                        <p:tgtEl>
                                          <p:spTgt spid="15"/>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16"/>
                                        </p:tgtEl>
                                        <p:attrNameLst>
                                          <p:attrName>ppt_x</p:attrName>
                                        </p:attrNameLst>
                                      </p:cBhvr>
                                      <p:tavLst>
                                        <p:tav tm="0">
                                          <p:val>
                                            <p:strVal val="ppt_x"/>
                                          </p:val>
                                        </p:tav>
                                        <p:tav tm="100000">
                                          <p:val>
                                            <p:strVal val="0-ppt_w/2"/>
                                          </p:val>
                                        </p:tav>
                                      </p:tavLst>
                                    </p:anim>
                                    <p:anim calcmode="lin" valueType="num">
                                      <p:cBhvr additive="base">
                                        <p:cTn id="250" dur="2000"/>
                                        <p:tgtEl>
                                          <p:spTgt spid="16"/>
                                        </p:tgtEl>
                                        <p:attrNameLst>
                                          <p:attrName>ppt_y</p:attrName>
                                        </p:attrNameLst>
                                      </p:cBhvr>
                                      <p:tavLst>
                                        <p:tav tm="0">
                                          <p:val>
                                            <p:strVal val="ppt_y"/>
                                          </p:val>
                                        </p:tav>
                                        <p:tav tm="100000">
                                          <p:val>
                                            <p:strVal val="1+ppt_h/2"/>
                                          </p:val>
                                        </p:tav>
                                      </p:tavLst>
                                    </p:anim>
                                    <p:set>
                                      <p:cBhvr>
                                        <p:cTn id="251" dur="1" fill="hold">
                                          <p:stCondLst>
                                            <p:cond delay="1999"/>
                                          </p:stCondLst>
                                        </p:cTn>
                                        <p:tgtEl>
                                          <p:spTgt spid="16"/>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17"/>
                                        </p:tgtEl>
                                        <p:attrNameLst>
                                          <p:attrName>ppt_x</p:attrName>
                                        </p:attrNameLst>
                                      </p:cBhvr>
                                      <p:tavLst>
                                        <p:tav tm="0">
                                          <p:val>
                                            <p:strVal val="ppt_x"/>
                                          </p:val>
                                        </p:tav>
                                        <p:tav tm="100000">
                                          <p:val>
                                            <p:strVal val="0-ppt_w/2"/>
                                          </p:val>
                                        </p:tav>
                                      </p:tavLst>
                                    </p:anim>
                                    <p:anim calcmode="lin" valueType="num">
                                      <p:cBhvr additive="base">
                                        <p:cTn id="254" dur="2000"/>
                                        <p:tgtEl>
                                          <p:spTgt spid="17"/>
                                        </p:tgtEl>
                                        <p:attrNameLst>
                                          <p:attrName>ppt_y</p:attrName>
                                        </p:attrNameLst>
                                      </p:cBhvr>
                                      <p:tavLst>
                                        <p:tav tm="0">
                                          <p:val>
                                            <p:strVal val="ppt_y"/>
                                          </p:val>
                                        </p:tav>
                                        <p:tav tm="100000">
                                          <p:val>
                                            <p:strVal val="1+ppt_h/2"/>
                                          </p:val>
                                        </p:tav>
                                      </p:tavLst>
                                    </p:anim>
                                    <p:set>
                                      <p:cBhvr>
                                        <p:cTn id="255" dur="1" fill="hold">
                                          <p:stCondLst>
                                            <p:cond delay="1999"/>
                                          </p:stCondLst>
                                        </p:cTn>
                                        <p:tgtEl>
                                          <p:spTgt spid="17"/>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0-ppt_w/2"/>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0-ppt_w/2"/>
                                          </p:val>
                                        </p:tav>
                                      </p:tavLst>
                                    </p:anim>
                                    <p:anim calcmode="lin" valueType="num">
                                      <p:cBhvr additive="base">
                                        <p:cTn id="262" dur="2000"/>
                                        <p:tgtEl>
                                          <p:spTgt spid="19"/>
                                        </p:tgtEl>
                                        <p:attrNameLst>
                                          <p:attrName>ppt_y</p:attrName>
                                        </p:attrNameLst>
                                      </p:cBhvr>
                                      <p:tavLst>
                                        <p:tav tm="0">
                                          <p:val>
                                            <p:strVal val="ppt_y"/>
                                          </p:val>
                                        </p:tav>
                                        <p:tav tm="100000">
                                          <p:val>
                                            <p:strVal val="1+ppt_h/2"/>
                                          </p:val>
                                        </p:tav>
                                      </p:tavLst>
                                    </p:anim>
                                    <p:set>
                                      <p:cBhvr>
                                        <p:cTn id="263" dur="1" fill="hold">
                                          <p:stCondLst>
                                            <p:cond delay="1999"/>
                                          </p:stCondLst>
                                        </p:cTn>
                                        <p:tgtEl>
                                          <p:spTgt spid="19"/>
                                        </p:tgtEl>
                                        <p:attrNameLst>
                                          <p:attrName>style.visibility</p:attrName>
                                        </p:attrNameLst>
                                      </p:cBhvr>
                                      <p:to>
                                        <p:strVal val="hidden"/>
                                      </p:to>
                                    </p:set>
                                  </p:childTnLst>
                                </p:cTn>
                              </p:par>
                              <p:par>
                                <p:cTn id="264" presetID="8" presetClass="emph" presetSubtype="0" autoRev="1" fill="hold" nodeType="withEffect">
                                  <p:stCondLst>
                                    <p:cond delay="0"/>
                                  </p:stCondLst>
                                  <p:childTnLst>
                                    <p:animRot by="21600000">
                                      <p:cBhvr>
                                        <p:cTn id="265" dur="2000" fill="hold"/>
                                        <p:tgtEl>
                                          <p:spTgt spid="4"/>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5"/>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6"/>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8"/>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9"/>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0"/>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2"/>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3"/>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4"/>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5"/>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6"/>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9"/>
                                        </p:tgtEl>
                                        <p:attrNameLst>
                                          <p:attrName>r</p:attrName>
                                        </p:attrNameLst>
                                      </p:cBhvr>
                                    </p:animRot>
                                  </p:childTnLst>
                                </p:cTn>
                              </p:par>
                              <p:par>
                                <p:cTn id="296" presetID="2" presetClass="entr" presetSubtype="3"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additive="base">
                                        <p:cTn id="298" dur="2000" fill="hold"/>
                                        <p:tgtEl>
                                          <p:spTgt spid="2"/>
                                        </p:tgtEl>
                                        <p:attrNameLst>
                                          <p:attrName>ppt_x</p:attrName>
                                        </p:attrNameLst>
                                      </p:cBhvr>
                                      <p:tavLst>
                                        <p:tav tm="0">
                                          <p:val>
                                            <p:strVal val="1+#ppt_w/2"/>
                                          </p:val>
                                        </p:tav>
                                        <p:tav tm="100000">
                                          <p:val>
                                            <p:strVal val="#ppt_x"/>
                                          </p:val>
                                        </p:tav>
                                      </p:tavLst>
                                    </p:anim>
                                    <p:anim calcmode="lin" valueType="num">
                                      <p:cBhvr additive="base">
                                        <p:cTn id="299"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3333CC"/>
            </a:gs>
            <a:gs pos="50000">
              <a:schemeClr val="tx2">
                <a:lumMod val="60000"/>
                <a:lumOff val="40000"/>
                <a:shade val="67500"/>
                <a:satMod val="115000"/>
              </a:schemeClr>
            </a:gs>
            <a:gs pos="100000">
              <a:schemeClr val="tx2">
                <a:lumMod val="60000"/>
                <a:lumOff val="4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tapeta-niebieskie-kwiaty-hiacynt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8286762" y="0"/>
            <a:ext cx="857238" cy="857238"/>
          </a:xfrm>
          <a:prstGeom prst="rect">
            <a:avLst/>
          </a:prstGeom>
        </p:spPr>
      </p:pic>
      <p:pic>
        <p:nvPicPr>
          <p:cNvPr id="6" name="5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0" y="1357304"/>
            <a:ext cx="857238" cy="857238"/>
          </a:xfrm>
          <a:prstGeom prst="rect">
            <a:avLst/>
          </a:prstGeom>
        </p:spPr>
      </p:pic>
      <p:pic>
        <p:nvPicPr>
          <p:cNvPr id="7" name="6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0" y="3071816"/>
            <a:ext cx="857238" cy="857238"/>
          </a:xfrm>
          <a:prstGeom prst="rect">
            <a:avLst/>
          </a:prstGeom>
        </p:spPr>
      </p:pic>
      <p:pic>
        <p:nvPicPr>
          <p:cNvPr id="8" name="7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8286762" y="4286262"/>
            <a:ext cx="857238" cy="857238"/>
          </a:xfrm>
          <a:prstGeom prst="rect">
            <a:avLst/>
          </a:prstGeom>
        </p:spPr>
      </p:pic>
      <p:pic>
        <p:nvPicPr>
          <p:cNvPr id="9" name="8 Imagen" descr="60a1bc51be06543edfb4d27e995aaeec-plano-aislado-girasol-cabeza-ilustraci--n-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0" y="2214560"/>
            <a:ext cx="857238" cy="857238"/>
          </a:xfrm>
          <a:prstGeom prst="rect">
            <a:avLst/>
          </a:prstGeom>
        </p:spPr>
      </p:pic>
      <p:pic>
        <p:nvPicPr>
          <p:cNvPr id="10" name="9 Imagen" descr="60a1bc51be06543edfb4d27e995aaeec-plano-aislado-girasol-cabeza-ilustraci--n-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8286762" y="2214560"/>
            <a:ext cx="857238" cy="857238"/>
          </a:xfrm>
          <a:prstGeom prst="rect">
            <a:avLst/>
          </a:prstGeom>
        </p:spPr>
      </p:pic>
      <p:pic>
        <p:nvPicPr>
          <p:cNvPr id="11" name="10 Imagen" descr="60a1bc51be06543edfb4d27e995aaeec-plano-aislado-girasol-cabeza-ilustraci--n-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785786" y="2214560"/>
            <a:ext cx="857238" cy="857238"/>
          </a:xfrm>
          <a:prstGeom prst="rect">
            <a:avLst/>
          </a:prstGeom>
        </p:spPr>
      </p:pic>
      <p:pic>
        <p:nvPicPr>
          <p:cNvPr id="12" name="11 Imagen" descr="60a1bc51be06543edfb4d27e995aaeec-plano-aislado-girasol-cabeza-ilustraci--n-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1571636" y="2214560"/>
            <a:ext cx="857238" cy="857238"/>
          </a:xfrm>
          <a:prstGeom prst="rect">
            <a:avLst/>
          </a:prstGeom>
        </p:spPr>
      </p:pic>
      <p:pic>
        <p:nvPicPr>
          <p:cNvPr id="13" name="12 Imagen" descr="60a1bc51be06543edfb4d27e995aaeec-plano-aislado-girasol-cabeza-ilustraci--n-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2357422" y="2214560"/>
            <a:ext cx="857238" cy="857238"/>
          </a:xfrm>
          <a:prstGeom prst="rect">
            <a:avLst/>
          </a:prstGeom>
        </p:spPr>
      </p:pic>
      <p:pic>
        <p:nvPicPr>
          <p:cNvPr id="14" name="13 Imagen" descr="60a1bc51be06543edfb4d27e995aaeec-plano-aislado-girasol-cabeza-ilustraci--n-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3143272" y="2214560"/>
            <a:ext cx="857238" cy="857238"/>
          </a:xfrm>
          <a:prstGeom prst="rect">
            <a:avLst/>
          </a:prstGeom>
        </p:spPr>
      </p:pic>
      <p:pic>
        <p:nvPicPr>
          <p:cNvPr id="15" name="14 Imagen" descr="60a1bc51be06543edfb4d27e995aaeec-plano-aislado-girasol-cabeza-ilustraci--n-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4000496" y="2214560"/>
            <a:ext cx="857238" cy="857238"/>
          </a:xfrm>
          <a:prstGeom prst="rect">
            <a:avLst/>
          </a:prstGeom>
        </p:spPr>
      </p:pic>
      <p:pic>
        <p:nvPicPr>
          <p:cNvPr id="16" name="15 Imagen" descr="60a1bc51be06543edfb4d27e995aaeec-plano-aislado-girasol-cabeza-ilustraci--n-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4786314" y="2214560"/>
            <a:ext cx="857238" cy="857238"/>
          </a:xfrm>
          <a:prstGeom prst="rect">
            <a:avLst/>
          </a:prstGeom>
        </p:spPr>
      </p:pic>
      <p:pic>
        <p:nvPicPr>
          <p:cNvPr id="17" name="16 Imagen" descr="60a1bc51be06543edfb4d27e995aaeec-plano-aislado-girasol-cabeza-ilustraci--n-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5643570" y="2214560"/>
            <a:ext cx="857238" cy="857238"/>
          </a:xfrm>
          <a:prstGeom prst="rect">
            <a:avLst/>
          </a:prstGeom>
        </p:spPr>
      </p:pic>
      <p:pic>
        <p:nvPicPr>
          <p:cNvPr id="18" name="17 Imagen" descr="60a1bc51be06543edfb4d27e995aaeec-plano-aislado-girasol-cabeza-ilustraci--n-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6500826" y="2214560"/>
            <a:ext cx="857238" cy="857238"/>
          </a:xfrm>
          <a:prstGeom prst="rect">
            <a:avLst/>
          </a:prstGeom>
        </p:spPr>
      </p:pic>
      <p:pic>
        <p:nvPicPr>
          <p:cNvPr id="19" name="18 Imagen" descr="60a1bc51be06543edfb4d27e995aaeec-plano-aislado-girasol-cabeza-ilustraci--n-by-vexels.png"/>
          <p:cNvPicPr>
            <a:picLocks noChangeAspect="1"/>
          </p:cNvPicPr>
          <p:nvPr/>
        </p:nvPicPr>
        <p:blipFill>
          <a:blip r:embed="rId3">
            <a:duotone>
              <a:prstClr val="black"/>
              <a:schemeClr val="accent1">
                <a:tint val="45000"/>
                <a:satMod val="400000"/>
              </a:schemeClr>
            </a:duotone>
            <a:lum contrast="40000"/>
          </a:blip>
          <a:stretch>
            <a:fillRect/>
          </a:stretch>
        </p:blipFill>
        <p:spPr>
          <a:xfrm>
            <a:off x="7358082" y="2214560"/>
            <a:ext cx="857238" cy="857238"/>
          </a:xfrm>
          <a:prstGeom prst="rect">
            <a:avLst/>
          </a:prstGeom>
        </p:spPr>
      </p:pic>
      <p:pic>
        <p:nvPicPr>
          <p:cNvPr id="20" name="19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785786" y="1285866"/>
            <a:ext cx="857238" cy="857238"/>
          </a:xfrm>
          <a:prstGeom prst="rect">
            <a:avLst/>
          </a:prstGeom>
        </p:spPr>
      </p:pic>
      <p:pic>
        <p:nvPicPr>
          <p:cNvPr id="21" name="20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1643042" y="1142990"/>
            <a:ext cx="857238" cy="857238"/>
          </a:xfrm>
          <a:prstGeom prst="rect">
            <a:avLst/>
          </a:prstGeom>
        </p:spPr>
      </p:pic>
      <p:pic>
        <p:nvPicPr>
          <p:cNvPr id="22" name="21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2428860" y="1000114"/>
            <a:ext cx="857238" cy="857238"/>
          </a:xfrm>
          <a:prstGeom prst="rect">
            <a:avLst/>
          </a:prstGeom>
        </p:spPr>
      </p:pic>
      <p:pic>
        <p:nvPicPr>
          <p:cNvPr id="23" name="22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3286116" y="928676"/>
            <a:ext cx="857238" cy="857238"/>
          </a:xfrm>
          <a:prstGeom prst="rect">
            <a:avLst/>
          </a:prstGeom>
        </p:spPr>
      </p:pic>
      <p:pic>
        <p:nvPicPr>
          <p:cNvPr id="24" name="23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4929190" y="642924"/>
            <a:ext cx="857238" cy="857238"/>
          </a:xfrm>
          <a:prstGeom prst="rect">
            <a:avLst/>
          </a:prstGeom>
        </p:spPr>
      </p:pic>
      <p:pic>
        <p:nvPicPr>
          <p:cNvPr id="25" name="24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4143372" y="857238"/>
            <a:ext cx="857238" cy="857238"/>
          </a:xfrm>
          <a:prstGeom prst="rect">
            <a:avLst/>
          </a:prstGeom>
        </p:spPr>
      </p:pic>
      <p:pic>
        <p:nvPicPr>
          <p:cNvPr id="26" name="25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5857884" y="500048"/>
            <a:ext cx="857238" cy="857238"/>
          </a:xfrm>
          <a:prstGeom prst="rect">
            <a:avLst/>
          </a:prstGeom>
        </p:spPr>
      </p:pic>
      <p:pic>
        <p:nvPicPr>
          <p:cNvPr id="27" name="26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6643702" y="357172"/>
            <a:ext cx="857238" cy="857238"/>
          </a:xfrm>
          <a:prstGeom prst="rect">
            <a:avLst/>
          </a:prstGeom>
        </p:spPr>
      </p:pic>
      <p:pic>
        <p:nvPicPr>
          <p:cNvPr id="28" name="27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857224" y="3286130"/>
            <a:ext cx="857238" cy="857238"/>
          </a:xfrm>
          <a:prstGeom prst="rect">
            <a:avLst/>
          </a:prstGeom>
        </p:spPr>
      </p:pic>
      <p:pic>
        <p:nvPicPr>
          <p:cNvPr id="29" name="28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1714480" y="3357568"/>
            <a:ext cx="857238" cy="857238"/>
          </a:xfrm>
          <a:prstGeom prst="rect">
            <a:avLst/>
          </a:prstGeom>
        </p:spPr>
      </p:pic>
      <p:pic>
        <p:nvPicPr>
          <p:cNvPr id="30" name="29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2571736" y="3500444"/>
            <a:ext cx="857238" cy="857238"/>
          </a:xfrm>
          <a:prstGeom prst="rect">
            <a:avLst/>
          </a:prstGeom>
        </p:spPr>
      </p:pic>
      <p:pic>
        <p:nvPicPr>
          <p:cNvPr id="31" name="30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7429520" y="214296"/>
            <a:ext cx="857238" cy="857238"/>
          </a:xfrm>
          <a:prstGeom prst="rect">
            <a:avLst/>
          </a:prstGeom>
        </p:spPr>
      </p:pic>
      <p:pic>
        <p:nvPicPr>
          <p:cNvPr id="32" name="31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3428992" y="3571882"/>
            <a:ext cx="857238" cy="857238"/>
          </a:xfrm>
          <a:prstGeom prst="rect">
            <a:avLst/>
          </a:prstGeom>
        </p:spPr>
      </p:pic>
      <p:pic>
        <p:nvPicPr>
          <p:cNvPr id="33" name="32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4214810" y="3714758"/>
            <a:ext cx="857238" cy="857238"/>
          </a:xfrm>
          <a:prstGeom prst="rect">
            <a:avLst/>
          </a:prstGeom>
        </p:spPr>
      </p:pic>
      <p:pic>
        <p:nvPicPr>
          <p:cNvPr id="34" name="33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5000628" y="3786196"/>
            <a:ext cx="857238" cy="857238"/>
          </a:xfrm>
          <a:prstGeom prst="rect">
            <a:avLst/>
          </a:prstGeom>
        </p:spPr>
      </p:pic>
      <p:pic>
        <p:nvPicPr>
          <p:cNvPr id="35" name="34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5786446" y="3857634"/>
            <a:ext cx="857238" cy="857238"/>
          </a:xfrm>
          <a:prstGeom prst="rect">
            <a:avLst/>
          </a:prstGeom>
        </p:spPr>
      </p:pic>
      <p:pic>
        <p:nvPicPr>
          <p:cNvPr id="36" name="35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7429520" y="4143386"/>
            <a:ext cx="857238" cy="857238"/>
          </a:xfrm>
          <a:prstGeom prst="rect">
            <a:avLst/>
          </a:prstGeom>
        </p:spPr>
      </p:pic>
      <p:pic>
        <p:nvPicPr>
          <p:cNvPr id="37" name="36 Imagen" descr="60a1bc51be06543edfb4d27e995aaeec-plano-aislado-girasol-cabeza-ilustraci--n-by-vexels.png"/>
          <p:cNvPicPr>
            <a:picLocks noChangeAspect="1"/>
          </p:cNvPicPr>
          <p:nvPr/>
        </p:nvPicPr>
        <p:blipFill>
          <a:blip r:embed="rId3">
            <a:duotone>
              <a:schemeClr val="accent1">
                <a:shade val="45000"/>
                <a:satMod val="135000"/>
              </a:schemeClr>
              <a:prstClr val="white"/>
            </a:duotone>
            <a:lum contrast="40000"/>
          </a:blip>
          <a:stretch>
            <a:fillRect/>
          </a:stretch>
        </p:blipFill>
        <p:spPr>
          <a:xfrm>
            <a:off x="6572264" y="4000510"/>
            <a:ext cx="857238" cy="857238"/>
          </a:xfrm>
          <a:prstGeom prst="rect">
            <a:avLst/>
          </a:prstGeom>
        </p:spPr>
      </p:pic>
      <p:sp>
        <p:nvSpPr>
          <p:cNvPr id="38" name="37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2000" fill="hold"/>
                                        <p:tgtEl>
                                          <p:spTgt spid="20"/>
                                        </p:tgtEl>
                                        <p:attrNameLst>
                                          <p:attrName>ppt_x</p:attrName>
                                        </p:attrNameLst>
                                      </p:cBhvr>
                                      <p:tavLst>
                                        <p:tav tm="0">
                                          <p:val>
                                            <p:strVal val="1+#ppt_w/2"/>
                                          </p:val>
                                        </p:tav>
                                        <p:tav tm="100000">
                                          <p:val>
                                            <p:strVal val="#ppt_x"/>
                                          </p:val>
                                        </p:tav>
                                      </p:tavLst>
                                    </p:anim>
                                    <p:anim calcmode="lin" valueType="num">
                                      <p:cBhvr additive="base">
                                        <p:cTn id="18" dur="2000" fill="hold"/>
                                        <p:tgtEl>
                                          <p:spTgt spid="20"/>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2000" fill="hold"/>
                                        <p:tgtEl>
                                          <p:spTgt spid="21"/>
                                        </p:tgtEl>
                                        <p:attrNameLst>
                                          <p:attrName>ppt_x</p:attrName>
                                        </p:attrNameLst>
                                      </p:cBhvr>
                                      <p:tavLst>
                                        <p:tav tm="0">
                                          <p:val>
                                            <p:strVal val="1+#ppt_w/2"/>
                                          </p:val>
                                        </p:tav>
                                        <p:tav tm="100000">
                                          <p:val>
                                            <p:strVal val="#ppt_x"/>
                                          </p:val>
                                        </p:tav>
                                      </p:tavLst>
                                    </p:anim>
                                    <p:anim calcmode="lin" valueType="num">
                                      <p:cBhvr additive="base">
                                        <p:cTn id="22" dur="2000" fill="hold"/>
                                        <p:tgtEl>
                                          <p:spTgt spid="21"/>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2000" fill="hold"/>
                                        <p:tgtEl>
                                          <p:spTgt spid="22"/>
                                        </p:tgtEl>
                                        <p:attrNameLst>
                                          <p:attrName>ppt_x</p:attrName>
                                        </p:attrNameLst>
                                      </p:cBhvr>
                                      <p:tavLst>
                                        <p:tav tm="0">
                                          <p:val>
                                            <p:strVal val="1+#ppt_w/2"/>
                                          </p:val>
                                        </p:tav>
                                        <p:tav tm="100000">
                                          <p:val>
                                            <p:strVal val="#ppt_x"/>
                                          </p:val>
                                        </p:tav>
                                      </p:tavLst>
                                    </p:anim>
                                    <p:anim calcmode="lin" valueType="num">
                                      <p:cBhvr additive="base">
                                        <p:cTn id="26" dur="2000" fill="hold"/>
                                        <p:tgtEl>
                                          <p:spTgt spid="2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2000" fill="hold"/>
                                        <p:tgtEl>
                                          <p:spTgt spid="23"/>
                                        </p:tgtEl>
                                        <p:attrNameLst>
                                          <p:attrName>ppt_x</p:attrName>
                                        </p:attrNameLst>
                                      </p:cBhvr>
                                      <p:tavLst>
                                        <p:tav tm="0">
                                          <p:val>
                                            <p:strVal val="1+#ppt_w/2"/>
                                          </p:val>
                                        </p:tav>
                                        <p:tav tm="100000">
                                          <p:val>
                                            <p:strVal val="#ppt_x"/>
                                          </p:val>
                                        </p:tav>
                                      </p:tavLst>
                                    </p:anim>
                                    <p:anim calcmode="lin" valueType="num">
                                      <p:cBhvr additive="base">
                                        <p:cTn id="30" dur="2000" fill="hold"/>
                                        <p:tgtEl>
                                          <p:spTgt spid="2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2000" fill="hold"/>
                                        <p:tgtEl>
                                          <p:spTgt spid="24"/>
                                        </p:tgtEl>
                                        <p:attrNameLst>
                                          <p:attrName>ppt_x</p:attrName>
                                        </p:attrNameLst>
                                      </p:cBhvr>
                                      <p:tavLst>
                                        <p:tav tm="0">
                                          <p:val>
                                            <p:strVal val="1+#ppt_w/2"/>
                                          </p:val>
                                        </p:tav>
                                        <p:tav tm="100000">
                                          <p:val>
                                            <p:strVal val="#ppt_x"/>
                                          </p:val>
                                        </p:tav>
                                      </p:tavLst>
                                    </p:anim>
                                    <p:anim calcmode="lin" valueType="num">
                                      <p:cBhvr additive="base">
                                        <p:cTn id="34" dur="2000" fill="hold"/>
                                        <p:tgtEl>
                                          <p:spTgt spid="24"/>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2000" fill="hold"/>
                                        <p:tgtEl>
                                          <p:spTgt spid="25"/>
                                        </p:tgtEl>
                                        <p:attrNameLst>
                                          <p:attrName>ppt_x</p:attrName>
                                        </p:attrNameLst>
                                      </p:cBhvr>
                                      <p:tavLst>
                                        <p:tav tm="0">
                                          <p:val>
                                            <p:strVal val="1+#ppt_w/2"/>
                                          </p:val>
                                        </p:tav>
                                        <p:tav tm="100000">
                                          <p:val>
                                            <p:strVal val="#ppt_x"/>
                                          </p:val>
                                        </p:tav>
                                      </p:tavLst>
                                    </p:anim>
                                    <p:anim calcmode="lin" valueType="num">
                                      <p:cBhvr additive="base">
                                        <p:cTn id="38" dur="2000" fill="hold"/>
                                        <p:tgtEl>
                                          <p:spTgt spid="25"/>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2000" fill="hold"/>
                                        <p:tgtEl>
                                          <p:spTgt spid="26"/>
                                        </p:tgtEl>
                                        <p:attrNameLst>
                                          <p:attrName>ppt_x</p:attrName>
                                        </p:attrNameLst>
                                      </p:cBhvr>
                                      <p:tavLst>
                                        <p:tav tm="0">
                                          <p:val>
                                            <p:strVal val="1+#ppt_w/2"/>
                                          </p:val>
                                        </p:tav>
                                        <p:tav tm="100000">
                                          <p:val>
                                            <p:strVal val="#ppt_x"/>
                                          </p:val>
                                        </p:tav>
                                      </p:tavLst>
                                    </p:anim>
                                    <p:anim calcmode="lin" valueType="num">
                                      <p:cBhvr additive="base">
                                        <p:cTn id="42" dur="2000" fill="hold"/>
                                        <p:tgtEl>
                                          <p:spTgt spid="26"/>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2000" fill="hold"/>
                                        <p:tgtEl>
                                          <p:spTgt spid="27"/>
                                        </p:tgtEl>
                                        <p:attrNameLst>
                                          <p:attrName>ppt_x</p:attrName>
                                        </p:attrNameLst>
                                      </p:cBhvr>
                                      <p:tavLst>
                                        <p:tav tm="0">
                                          <p:val>
                                            <p:strVal val="1+#ppt_w/2"/>
                                          </p:val>
                                        </p:tav>
                                        <p:tav tm="100000">
                                          <p:val>
                                            <p:strVal val="#ppt_x"/>
                                          </p:val>
                                        </p:tav>
                                      </p:tavLst>
                                    </p:anim>
                                    <p:anim calcmode="lin" valueType="num">
                                      <p:cBhvr additive="base">
                                        <p:cTn id="46" dur="2000" fill="hold"/>
                                        <p:tgtEl>
                                          <p:spTgt spid="27"/>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2000" fill="hold"/>
                                        <p:tgtEl>
                                          <p:spTgt spid="31"/>
                                        </p:tgtEl>
                                        <p:attrNameLst>
                                          <p:attrName>ppt_x</p:attrName>
                                        </p:attrNameLst>
                                      </p:cBhvr>
                                      <p:tavLst>
                                        <p:tav tm="0">
                                          <p:val>
                                            <p:strVal val="1+#ppt_w/2"/>
                                          </p:val>
                                        </p:tav>
                                        <p:tav tm="100000">
                                          <p:val>
                                            <p:strVal val="#ppt_x"/>
                                          </p:val>
                                        </p:tav>
                                      </p:tavLst>
                                    </p:anim>
                                    <p:anim calcmode="lin" valueType="num">
                                      <p:cBhvr additive="base">
                                        <p:cTn id="50" dur="2000" fill="hold"/>
                                        <p:tgtEl>
                                          <p:spTgt spid="31"/>
                                        </p:tgtEl>
                                        <p:attrNameLst>
                                          <p:attrName>ppt_y</p:attrName>
                                        </p:attrNameLst>
                                      </p:cBhvr>
                                      <p:tavLst>
                                        <p:tav tm="0">
                                          <p:val>
                                            <p:strVal val="0-#ppt_h/2"/>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1+#ppt_w/2"/>
                                          </p:val>
                                        </p:tav>
                                        <p:tav tm="100000">
                                          <p:val>
                                            <p:strVal val="#ppt_x"/>
                                          </p:val>
                                        </p:tav>
                                      </p:tavLst>
                                    </p:anim>
                                    <p:anim calcmode="lin" valueType="num">
                                      <p:cBhvr additive="base">
                                        <p:cTn id="54" dur="2000" fill="hold"/>
                                        <p:tgtEl>
                                          <p:spTgt spid="9"/>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1+#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1+#ppt_w/2"/>
                                          </p:val>
                                        </p:tav>
                                        <p:tav tm="100000">
                                          <p:val>
                                            <p:strVal val="#ppt_x"/>
                                          </p:val>
                                        </p:tav>
                                      </p:tavLst>
                                    </p:anim>
                                    <p:anim calcmode="lin" valueType="num">
                                      <p:cBhvr additive="base">
                                        <p:cTn id="66" dur="2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1+#ppt_w/2"/>
                                          </p:val>
                                        </p:tav>
                                        <p:tav tm="100000">
                                          <p:val>
                                            <p:strVal val="#ppt_x"/>
                                          </p:val>
                                        </p:tav>
                                      </p:tavLst>
                                    </p:anim>
                                    <p:anim calcmode="lin" valueType="num">
                                      <p:cBhvr additive="base">
                                        <p:cTn id="70" dur="2000" fill="hold"/>
                                        <p:tgtEl>
                                          <p:spTgt spid="13"/>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1+#ppt_w/2"/>
                                          </p:val>
                                        </p:tav>
                                        <p:tav tm="100000">
                                          <p:val>
                                            <p:strVal val="#ppt_x"/>
                                          </p:val>
                                        </p:tav>
                                      </p:tavLst>
                                    </p:anim>
                                    <p:anim calcmode="lin" valueType="num">
                                      <p:cBhvr additive="base">
                                        <p:cTn id="74" dur="2000" fill="hold"/>
                                        <p:tgtEl>
                                          <p:spTgt spid="14"/>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2000" fill="hold"/>
                                        <p:tgtEl>
                                          <p:spTgt spid="15"/>
                                        </p:tgtEl>
                                        <p:attrNameLst>
                                          <p:attrName>ppt_x</p:attrName>
                                        </p:attrNameLst>
                                      </p:cBhvr>
                                      <p:tavLst>
                                        <p:tav tm="0">
                                          <p:val>
                                            <p:strVal val="1+#ppt_w/2"/>
                                          </p:val>
                                        </p:tav>
                                        <p:tav tm="100000">
                                          <p:val>
                                            <p:strVal val="#ppt_x"/>
                                          </p:val>
                                        </p:tav>
                                      </p:tavLst>
                                    </p:anim>
                                    <p:anim calcmode="lin" valueType="num">
                                      <p:cBhvr additive="base">
                                        <p:cTn id="78" dur="2000" fill="hold"/>
                                        <p:tgtEl>
                                          <p:spTgt spid="15"/>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1+#ppt_w/2"/>
                                          </p:val>
                                        </p:tav>
                                        <p:tav tm="100000">
                                          <p:val>
                                            <p:strVal val="#ppt_x"/>
                                          </p:val>
                                        </p:tav>
                                      </p:tavLst>
                                    </p:anim>
                                    <p:anim calcmode="lin" valueType="num">
                                      <p:cBhvr additive="base">
                                        <p:cTn id="82" dur="2000" fill="hold"/>
                                        <p:tgtEl>
                                          <p:spTgt spid="16"/>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1+#ppt_w/2"/>
                                          </p:val>
                                        </p:tav>
                                        <p:tav tm="100000">
                                          <p:val>
                                            <p:strVal val="#ppt_x"/>
                                          </p:val>
                                        </p:tav>
                                      </p:tavLst>
                                    </p:anim>
                                    <p:anim calcmode="lin" valueType="num">
                                      <p:cBhvr additive="base">
                                        <p:cTn id="86" dur="2000" fill="hold"/>
                                        <p:tgtEl>
                                          <p:spTgt spid="17"/>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additive="base">
                                        <p:cTn id="89" dur="2000" fill="hold"/>
                                        <p:tgtEl>
                                          <p:spTgt spid="18"/>
                                        </p:tgtEl>
                                        <p:attrNameLst>
                                          <p:attrName>ppt_x</p:attrName>
                                        </p:attrNameLst>
                                      </p:cBhvr>
                                      <p:tavLst>
                                        <p:tav tm="0">
                                          <p:val>
                                            <p:strVal val="1+#ppt_w/2"/>
                                          </p:val>
                                        </p:tav>
                                        <p:tav tm="100000">
                                          <p:val>
                                            <p:strVal val="#ppt_x"/>
                                          </p:val>
                                        </p:tav>
                                      </p:tavLst>
                                    </p:anim>
                                    <p:anim calcmode="lin" valueType="num">
                                      <p:cBhvr additive="base">
                                        <p:cTn id="90" dur="2000" fill="hold"/>
                                        <p:tgtEl>
                                          <p:spTgt spid="18"/>
                                        </p:tgtEl>
                                        <p:attrNameLst>
                                          <p:attrName>ppt_y</p:attrName>
                                        </p:attrNameLst>
                                      </p:cBhvr>
                                      <p:tavLst>
                                        <p:tav tm="0">
                                          <p:val>
                                            <p:strVal val="#ppt_y"/>
                                          </p:val>
                                        </p:tav>
                                        <p:tav tm="100000">
                                          <p:val>
                                            <p:strVal val="#ppt_y"/>
                                          </p:val>
                                        </p:tav>
                                      </p:tavLst>
                                    </p:anim>
                                  </p:childTnLst>
                                </p:cTn>
                              </p:par>
                              <p:par>
                                <p:cTn id="91" presetID="2" presetClass="entr" presetSubtype="2" fill="hold" nodeType="withEffect">
                                  <p:stCondLst>
                                    <p:cond delay="0"/>
                                  </p:stCondLst>
                                  <p:childTnLst>
                                    <p:set>
                                      <p:cBhvr>
                                        <p:cTn id="92" dur="1" fill="hold">
                                          <p:stCondLst>
                                            <p:cond delay="0"/>
                                          </p:stCondLst>
                                        </p:cTn>
                                        <p:tgtEl>
                                          <p:spTgt spid="19"/>
                                        </p:tgtEl>
                                        <p:attrNameLst>
                                          <p:attrName>style.visibility</p:attrName>
                                        </p:attrNameLst>
                                      </p:cBhvr>
                                      <p:to>
                                        <p:strVal val="visible"/>
                                      </p:to>
                                    </p:set>
                                    <p:anim calcmode="lin" valueType="num">
                                      <p:cBhvr additive="base">
                                        <p:cTn id="93" dur="2000" fill="hold"/>
                                        <p:tgtEl>
                                          <p:spTgt spid="19"/>
                                        </p:tgtEl>
                                        <p:attrNameLst>
                                          <p:attrName>ppt_x</p:attrName>
                                        </p:attrNameLst>
                                      </p:cBhvr>
                                      <p:tavLst>
                                        <p:tav tm="0">
                                          <p:val>
                                            <p:strVal val="1+#ppt_w/2"/>
                                          </p:val>
                                        </p:tav>
                                        <p:tav tm="100000">
                                          <p:val>
                                            <p:strVal val="#ppt_x"/>
                                          </p:val>
                                        </p:tav>
                                      </p:tavLst>
                                    </p:anim>
                                    <p:anim calcmode="lin" valueType="num">
                                      <p:cBhvr additive="base">
                                        <p:cTn id="94" dur="2000" fill="hold"/>
                                        <p:tgtEl>
                                          <p:spTgt spid="19"/>
                                        </p:tgtEl>
                                        <p:attrNameLst>
                                          <p:attrName>ppt_y</p:attrName>
                                        </p:attrNameLst>
                                      </p:cBhvr>
                                      <p:tavLst>
                                        <p:tav tm="0">
                                          <p:val>
                                            <p:strVal val="#ppt_y"/>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additive="base">
                                        <p:cTn id="97" dur="2000" fill="hold"/>
                                        <p:tgtEl>
                                          <p:spTgt spid="7"/>
                                        </p:tgtEl>
                                        <p:attrNameLst>
                                          <p:attrName>ppt_x</p:attrName>
                                        </p:attrNameLst>
                                      </p:cBhvr>
                                      <p:tavLst>
                                        <p:tav tm="0">
                                          <p:val>
                                            <p:strVal val="1+#ppt_w/2"/>
                                          </p:val>
                                        </p:tav>
                                        <p:tav tm="100000">
                                          <p:val>
                                            <p:strVal val="#ppt_x"/>
                                          </p:val>
                                        </p:tav>
                                      </p:tavLst>
                                    </p:anim>
                                    <p:anim calcmode="lin" valueType="num">
                                      <p:cBhvr additive="base">
                                        <p:cTn id="98" dur="2000" fill="hold"/>
                                        <p:tgtEl>
                                          <p:spTgt spid="7"/>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1+#ppt_w/2"/>
                                          </p:val>
                                        </p:tav>
                                        <p:tav tm="100000">
                                          <p:val>
                                            <p:strVal val="#ppt_x"/>
                                          </p:val>
                                        </p:tav>
                                      </p:tavLst>
                                    </p:anim>
                                    <p:anim calcmode="lin" valueType="num">
                                      <p:cBhvr additive="base">
                                        <p:cTn id="102" dur="2000" fill="hold"/>
                                        <p:tgtEl>
                                          <p:spTgt spid="8"/>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1+#ppt_w/2"/>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1+#ppt_w/2"/>
                                          </p:val>
                                        </p:tav>
                                        <p:tav tm="100000">
                                          <p:val>
                                            <p:strVal val="#ppt_x"/>
                                          </p:val>
                                        </p:tav>
                                      </p:tavLst>
                                    </p:anim>
                                    <p:anim calcmode="lin" valueType="num">
                                      <p:cBhvr additive="base">
                                        <p:cTn id="118" dur="2000" fill="hold"/>
                                        <p:tgtEl>
                                          <p:spTgt spid="32"/>
                                        </p:tgtEl>
                                        <p:attrNameLst>
                                          <p:attrName>ppt_y</p:attrName>
                                        </p:attrNameLst>
                                      </p:cBhvr>
                                      <p:tavLst>
                                        <p:tav tm="0">
                                          <p:val>
                                            <p:strVal val="1+#ppt_h/2"/>
                                          </p:val>
                                        </p:tav>
                                        <p:tav tm="100000">
                                          <p:val>
                                            <p:strVal val="#ppt_y"/>
                                          </p:val>
                                        </p:tav>
                                      </p:tavLst>
                                    </p:anim>
                                  </p:childTnLst>
                                </p:cTn>
                              </p:par>
                              <p:par>
                                <p:cTn id="119" presetID="2" presetClass="entr" presetSubtype="6" fill="hold" nodeType="withEffect">
                                  <p:stCondLst>
                                    <p:cond delay="0"/>
                                  </p:stCondLst>
                                  <p:childTnLst>
                                    <p:set>
                                      <p:cBhvr>
                                        <p:cTn id="120" dur="1" fill="hold">
                                          <p:stCondLst>
                                            <p:cond delay="0"/>
                                          </p:stCondLst>
                                        </p:cTn>
                                        <p:tgtEl>
                                          <p:spTgt spid="33"/>
                                        </p:tgtEl>
                                        <p:attrNameLst>
                                          <p:attrName>style.visibility</p:attrName>
                                        </p:attrNameLst>
                                      </p:cBhvr>
                                      <p:to>
                                        <p:strVal val="visible"/>
                                      </p:to>
                                    </p:set>
                                    <p:anim calcmode="lin" valueType="num">
                                      <p:cBhvr additive="base">
                                        <p:cTn id="121" dur="2000" fill="hold"/>
                                        <p:tgtEl>
                                          <p:spTgt spid="33"/>
                                        </p:tgtEl>
                                        <p:attrNameLst>
                                          <p:attrName>ppt_x</p:attrName>
                                        </p:attrNameLst>
                                      </p:cBhvr>
                                      <p:tavLst>
                                        <p:tav tm="0">
                                          <p:val>
                                            <p:strVal val="1+#ppt_w/2"/>
                                          </p:val>
                                        </p:tav>
                                        <p:tav tm="100000">
                                          <p:val>
                                            <p:strVal val="#ppt_x"/>
                                          </p:val>
                                        </p:tav>
                                      </p:tavLst>
                                    </p:anim>
                                    <p:anim calcmode="lin" valueType="num">
                                      <p:cBhvr additive="base">
                                        <p:cTn id="122" dur="2000" fill="hold"/>
                                        <p:tgtEl>
                                          <p:spTgt spid="33"/>
                                        </p:tgtEl>
                                        <p:attrNameLst>
                                          <p:attrName>ppt_y</p:attrName>
                                        </p:attrNameLst>
                                      </p:cBhvr>
                                      <p:tavLst>
                                        <p:tav tm="0">
                                          <p:val>
                                            <p:strVal val="1+#ppt_h/2"/>
                                          </p:val>
                                        </p:tav>
                                        <p:tav tm="100000">
                                          <p:val>
                                            <p:strVal val="#ppt_y"/>
                                          </p:val>
                                        </p:tav>
                                      </p:tavLst>
                                    </p:anim>
                                  </p:childTnLst>
                                </p:cTn>
                              </p:par>
                              <p:par>
                                <p:cTn id="123" presetID="2" presetClass="entr" presetSubtype="6" fill="hold"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2000" fill="hold"/>
                                        <p:tgtEl>
                                          <p:spTgt spid="34"/>
                                        </p:tgtEl>
                                        <p:attrNameLst>
                                          <p:attrName>ppt_x</p:attrName>
                                        </p:attrNameLst>
                                      </p:cBhvr>
                                      <p:tavLst>
                                        <p:tav tm="0">
                                          <p:val>
                                            <p:strVal val="1+#ppt_w/2"/>
                                          </p:val>
                                        </p:tav>
                                        <p:tav tm="100000">
                                          <p:val>
                                            <p:strVal val="#ppt_x"/>
                                          </p:val>
                                        </p:tav>
                                      </p:tavLst>
                                    </p:anim>
                                    <p:anim calcmode="lin" valueType="num">
                                      <p:cBhvr additive="base">
                                        <p:cTn id="126" dur="2000" fill="hold"/>
                                        <p:tgtEl>
                                          <p:spTgt spid="34"/>
                                        </p:tgtEl>
                                        <p:attrNameLst>
                                          <p:attrName>ppt_y</p:attrName>
                                        </p:attrNameLst>
                                      </p:cBhvr>
                                      <p:tavLst>
                                        <p:tav tm="0">
                                          <p:val>
                                            <p:strVal val="1+#ppt_h/2"/>
                                          </p:val>
                                        </p:tav>
                                        <p:tav tm="100000">
                                          <p:val>
                                            <p:strVal val="#ppt_y"/>
                                          </p:val>
                                        </p:tav>
                                      </p:tavLst>
                                    </p:anim>
                                  </p:childTnLst>
                                </p:cTn>
                              </p:par>
                              <p:par>
                                <p:cTn id="127" presetID="2" presetClass="entr" presetSubtype="6" fill="hold"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additive="base">
                                        <p:cTn id="129" dur="2000" fill="hold"/>
                                        <p:tgtEl>
                                          <p:spTgt spid="35"/>
                                        </p:tgtEl>
                                        <p:attrNameLst>
                                          <p:attrName>ppt_x</p:attrName>
                                        </p:attrNameLst>
                                      </p:cBhvr>
                                      <p:tavLst>
                                        <p:tav tm="0">
                                          <p:val>
                                            <p:strVal val="1+#ppt_w/2"/>
                                          </p:val>
                                        </p:tav>
                                        <p:tav tm="100000">
                                          <p:val>
                                            <p:strVal val="#ppt_x"/>
                                          </p:val>
                                        </p:tav>
                                      </p:tavLst>
                                    </p:anim>
                                    <p:anim calcmode="lin" valueType="num">
                                      <p:cBhvr additive="base">
                                        <p:cTn id="130" dur="2000" fill="hold"/>
                                        <p:tgtEl>
                                          <p:spTgt spid="35"/>
                                        </p:tgtEl>
                                        <p:attrNameLst>
                                          <p:attrName>ppt_y</p:attrName>
                                        </p:attrNameLst>
                                      </p:cBhvr>
                                      <p:tavLst>
                                        <p:tav tm="0">
                                          <p:val>
                                            <p:strVal val="1+#ppt_h/2"/>
                                          </p:val>
                                        </p:tav>
                                        <p:tav tm="100000">
                                          <p:val>
                                            <p:strVal val="#ppt_y"/>
                                          </p:val>
                                        </p:tav>
                                      </p:tavLst>
                                    </p:anim>
                                  </p:childTnLst>
                                </p:cTn>
                              </p:par>
                              <p:par>
                                <p:cTn id="131" presetID="2" presetClass="entr" presetSubtype="6" fill="hold" nodeType="withEffect">
                                  <p:stCondLst>
                                    <p:cond delay="0"/>
                                  </p:stCondLst>
                                  <p:childTnLst>
                                    <p:set>
                                      <p:cBhvr>
                                        <p:cTn id="132" dur="1" fill="hold">
                                          <p:stCondLst>
                                            <p:cond delay="0"/>
                                          </p:stCondLst>
                                        </p:cTn>
                                        <p:tgtEl>
                                          <p:spTgt spid="36"/>
                                        </p:tgtEl>
                                        <p:attrNameLst>
                                          <p:attrName>style.visibility</p:attrName>
                                        </p:attrNameLst>
                                      </p:cBhvr>
                                      <p:to>
                                        <p:strVal val="visible"/>
                                      </p:to>
                                    </p:set>
                                    <p:anim calcmode="lin" valueType="num">
                                      <p:cBhvr additive="base">
                                        <p:cTn id="133" dur="2000" fill="hold"/>
                                        <p:tgtEl>
                                          <p:spTgt spid="36"/>
                                        </p:tgtEl>
                                        <p:attrNameLst>
                                          <p:attrName>ppt_x</p:attrName>
                                        </p:attrNameLst>
                                      </p:cBhvr>
                                      <p:tavLst>
                                        <p:tav tm="0">
                                          <p:val>
                                            <p:strVal val="1+#ppt_w/2"/>
                                          </p:val>
                                        </p:tav>
                                        <p:tav tm="100000">
                                          <p:val>
                                            <p:strVal val="#ppt_x"/>
                                          </p:val>
                                        </p:tav>
                                      </p:tavLst>
                                    </p:anim>
                                    <p:anim calcmode="lin" valueType="num">
                                      <p:cBhvr additive="base">
                                        <p:cTn id="134" dur="2000" fill="hold"/>
                                        <p:tgtEl>
                                          <p:spTgt spid="36"/>
                                        </p:tgtEl>
                                        <p:attrNameLst>
                                          <p:attrName>ppt_y</p:attrName>
                                        </p:attrNameLst>
                                      </p:cBhvr>
                                      <p:tavLst>
                                        <p:tav tm="0">
                                          <p:val>
                                            <p:strVal val="1+#ppt_h/2"/>
                                          </p:val>
                                        </p:tav>
                                        <p:tav tm="100000">
                                          <p:val>
                                            <p:strVal val="#ppt_y"/>
                                          </p:val>
                                        </p:tav>
                                      </p:tavLst>
                                    </p:anim>
                                  </p:childTnLst>
                                </p:cTn>
                              </p:par>
                              <p:par>
                                <p:cTn id="135" presetID="2" presetClass="entr" presetSubtype="6" fill="hold" nodeType="withEffect">
                                  <p:stCondLst>
                                    <p:cond delay="0"/>
                                  </p:stCondLst>
                                  <p:childTnLst>
                                    <p:set>
                                      <p:cBhvr>
                                        <p:cTn id="136" dur="1" fill="hold">
                                          <p:stCondLst>
                                            <p:cond delay="0"/>
                                          </p:stCondLst>
                                        </p:cTn>
                                        <p:tgtEl>
                                          <p:spTgt spid="37"/>
                                        </p:tgtEl>
                                        <p:attrNameLst>
                                          <p:attrName>style.visibility</p:attrName>
                                        </p:attrNameLst>
                                      </p:cBhvr>
                                      <p:to>
                                        <p:strVal val="visible"/>
                                      </p:to>
                                    </p:set>
                                    <p:anim calcmode="lin" valueType="num">
                                      <p:cBhvr additive="base">
                                        <p:cTn id="137" dur="2000" fill="hold"/>
                                        <p:tgtEl>
                                          <p:spTgt spid="37"/>
                                        </p:tgtEl>
                                        <p:attrNameLst>
                                          <p:attrName>ppt_x</p:attrName>
                                        </p:attrNameLst>
                                      </p:cBhvr>
                                      <p:tavLst>
                                        <p:tav tm="0">
                                          <p:val>
                                            <p:strVal val="1+#ppt_w/2"/>
                                          </p:val>
                                        </p:tav>
                                        <p:tav tm="100000">
                                          <p:val>
                                            <p:strVal val="#ppt_x"/>
                                          </p:val>
                                        </p:tav>
                                      </p:tavLst>
                                    </p:anim>
                                    <p:anim calcmode="lin" valueType="num">
                                      <p:cBhvr additive="base">
                                        <p:cTn id="138" dur="2000" fill="hold"/>
                                        <p:tgtEl>
                                          <p:spTgt spid="37"/>
                                        </p:tgtEl>
                                        <p:attrNameLst>
                                          <p:attrName>ppt_y</p:attrName>
                                        </p:attrNameLst>
                                      </p:cBhvr>
                                      <p:tavLst>
                                        <p:tav tm="0">
                                          <p:val>
                                            <p:strVal val="1+#ppt_h/2"/>
                                          </p:val>
                                        </p:tav>
                                        <p:tav tm="100000">
                                          <p:val>
                                            <p:strVal val="#ppt_y"/>
                                          </p:val>
                                        </p:tav>
                                      </p:tavLst>
                                    </p:anim>
                                  </p:childTnLst>
                                </p:cTn>
                              </p:par>
                              <p:par>
                                <p:cTn id="139" presetID="8" presetClass="emph" presetSubtype="0" autoRev="1" fill="hold" nodeType="withEffect">
                                  <p:stCondLst>
                                    <p:cond delay="0"/>
                                  </p:stCondLst>
                                  <p:childTnLst>
                                    <p:animRot by="21600000">
                                      <p:cBhvr>
                                        <p:cTn id="140" dur="2000" fill="hold"/>
                                        <p:tgtEl>
                                          <p:spTgt spid="5"/>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9"/>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0"/>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1"/>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2"/>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3"/>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4"/>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5"/>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6"/>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8"/>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9"/>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0"/>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1"/>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2"/>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3"/>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4"/>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6"/>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31"/>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7"/>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8"/>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8"/>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9"/>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30"/>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2"/>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33"/>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4"/>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35"/>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36"/>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37"/>
                                        </p:tgtEl>
                                        <p:attrNameLst>
                                          <p:attrName>r</p:attrName>
                                        </p:attrNameLst>
                                      </p:cBhvr>
                                    </p:animRot>
                                  </p:childTnLst>
                                </p:cTn>
                              </p:par>
                            </p:childTnLst>
                          </p:cTn>
                        </p:par>
                        <p:par>
                          <p:cTn id="205" fill="hold">
                            <p:stCondLst>
                              <p:cond delay="4000"/>
                            </p:stCondLst>
                            <p:childTnLst>
                              <p:par>
                                <p:cTn id="206" presetID="2" presetClass="exit" presetSubtype="3" fill="hold" nodeType="afterEffect">
                                  <p:stCondLst>
                                    <p:cond delay="0"/>
                                  </p:stCondLst>
                                  <p:childTnLst>
                                    <p:anim calcmode="lin" valueType="num">
                                      <p:cBhvr additive="base">
                                        <p:cTn id="207" dur="2000"/>
                                        <p:tgtEl>
                                          <p:spTgt spid="5"/>
                                        </p:tgtEl>
                                        <p:attrNameLst>
                                          <p:attrName>ppt_x</p:attrName>
                                        </p:attrNameLst>
                                      </p:cBhvr>
                                      <p:tavLst>
                                        <p:tav tm="0">
                                          <p:val>
                                            <p:strVal val="ppt_x"/>
                                          </p:val>
                                        </p:tav>
                                        <p:tav tm="100000">
                                          <p:val>
                                            <p:strVal val="1+ppt_w/2"/>
                                          </p:val>
                                        </p:tav>
                                      </p:tavLst>
                                    </p:anim>
                                    <p:anim calcmode="lin" valueType="num">
                                      <p:cBhvr additive="base">
                                        <p:cTn id="208" dur="2000"/>
                                        <p:tgtEl>
                                          <p:spTgt spid="5"/>
                                        </p:tgtEl>
                                        <p:attrNameLst>
                                          <p:attrName>ppt_y</p:attrName>
                                        </p:attrNameLst>
                                      </p:cBhvr>
                                      <p:tavLst>
                                        <p:tav tm="0">
                                          <p:val>
                                            <p:strVal val="ppt_y"/>
                                          </p:val>
                                        </p:tav>
                                        <p:tav tm="100000">
                                          <p:val>
                                            <p:strVal val="0-ppt_h/2"/>
                                          </p:val>
                                        </p:tav>
                                      </p:tavLst>
                                    </p:anim>
                                    <p:set>
                                      <p:cBhvr>
                                        <p:cTn id="209" dur="1" fill="hold">
                                          <p:stCondLst>
                                            <p:cond delay="1999"/>
                                          </p:stCondLst>
                                        </p:cTn>
                                        <p:tgtEl>
                                          <p:spTgt spid="5"/>
                                        </p:tgtEl>
                                        <p:attrNameLst>
                                          <p:attrName>style.visibility</p:attrName>
                                        </p:attrNameLst>
                                      </p:cBhvr>
                                      <p:to>
                                        <p:strVal val="hidden"/>
                                      </p:to>
                                    </p:set>
                                  </p:childTnLst>
                                </p:cTn>
                              </p:par>
                              <p:par>
                                <p:cTn id="210" presetID="2" presetClass="exit" presetSubtype="3" fill="hold" nodeType="withEffect">
                                  <p:stCondLst>
                                    <p:cond delay="0"/>
                                  </p:stCondLst>
                                  <p:childTnLst>
                                    <p:anim calcmode="lin" valueType="num">
                                      <p:cBhvr additive="base">
                                        <p:cTn id="211" dur="2000"/>
                                        <p:tgtEl>
                                          <p:spTgt spid="6"/>
                                        </p:tgtEl>
                                        <p:attrNameLst>
                                          <p:attrName>ppt_x</p:attrName>
                                        </p:attrNameLst>
                                      </p:cBhvr>
                                      <p:tavLst>
                                        <p:tav tm="0">
                                          <p:val>
                                            <p:strVal val="ppt_x"/>
                                          </p:val>
                                        </p:tav>
                                        <p:tav tm="100000">
                                          <p:val>
                                            <p:strVal val="1+ppt_w/2"/>
                                          </p:val>
                                        </p:tav>
                                      </p:tavLst>
                                    </p:anim>
                                    <p:anim calcmode="lin" valueType="num">
                                      <p:cBhvr additive="base">
                                        <p:cTn id="212" dur="2000"/>
                                        <p:tgtEl>
                                          <p:spTgt spid="6"/>
                                        </p:tgtEl>
                                        <p:attrNameLst>
                                          <p:attrName>ppt_y</p:attrName>
                                        </p:attrNameLst>
                                      </p:cBhvr>
                                      <p:tavLst>
                                        <p:tav tm="0">
                                          <p:val>
                                            <p:strVal val="ppt_y"/>
                                          </p:val>
                                        </p:tav>
                                        <p:tav tm="100000">
                                          <p:val>
                                            <p:strVal val="0-ppt_h/2"/>
                                          </p:val>
                                        </p:tav>
                                      </p:tavLst>
                                    </p:anim>
                                    <p:set>
                                      <p:cBhvr>
                                        <p:cTn id="213" dur="1" fill="hold">
                                          <p:stCondLst>
                                            <p:cond delay="1999"/>
                                          </p:stCondLst>
                                        </p:cTn>
                                        <p:tgtEl>
                                          <p:spTgt spid="6"/>
                                        </p:tgtEl>
                                        <p:attrNameLst>
                                          <p:attrName>style.visibility</p:attrName>
                                        </p:attrNameLst>
                                      </p:cBhvr>
                                      <p:to>
                                        <p:strVal val="hidden"/>
                                      </p:to>
                                    </p:set>
                                  </p:childTnLst>
                                </p:cTn>
                              </p:par>
                              <p:par>
                                <p:cTn id="214" presetID="2" presetClass="exit" presetSubtype="3" fill="hold" nodeType="withEffect">
                                  <p:stCondLst>
                                    <p:cond delay="0"/>
                                  </p:stCondLst>
                                  <p:childTnLst>
                                    <p:anim calcmode="lin" valueType="num">
                                      <p:cBhvr additive="base">
                                        <p:cTn id="215" dur="2000"/>
                                        <p:tgtEl>
                                          <p:spTgt spid="20"/>
                                        </p:tgtEl>
                                        <p:attrNameLst>
                                          <p:attrName>ppt_x</p:attrName>
                                        </p:attrNameLst>
                                      </p:cBhvr>
                                      <p:tavLst>
                                        <p:tav tm="0">
                                          <p:val>
                                            <p:strVal val="ppt_x"/>
                                          </p:val>
                                        </p:tav>
                                        <p:tav tm="100000">
                                          <p:val>
                                            <p:strVal val="1+ppt_w/2"/>
                                          </p:val>
                                        </p:tav>
                                      </p:tavLst>
                                    </p:anim>
                                    <p:anim calcmode="lin" valueType="num">
                                      <p:cBhvr additive="base">
                                        <p:cTn id="216" dur="2000"/>
                                        <p:tgtEl>
                                          <p:spTgt spid="20"/>
                                        </p:tgtEl>
                                        <p:attrNameLst>
                                          <p:attrName>ppt_y</p:attrName>
                                        </p:attrNameLst>
                                      </p:cBhvr>
                                      <p:tavLst>
                                        <p:tav tm="0">
                                          <p:val>
                                            <p:strVal val="ppt_y"/>
                                          </p:val>
                                        </p:tav>
                                        <p:tav tm="100000">
                                          <p:val>
                                            <p:strVal val="0-ppt_h/2"/>
                                          </p:val>
                                        </p:tav>
                                      </p:tavLst>
                                    </p:anim>
                                    <p:set>
                                      <p:cBhvr>
                                        <p:cTn id="217" dur="1" fill="hold">
                                          <p:stCondLst>
                                            <p:cond delay="1999"/>
                                          </p:stCondLst>
                                        </p:cTn>
                                        <p:tgtEl>
                                          <p:spTgt spid="20"/>
                                        </p:tgtEl>
                                        <p:attrNameLst>
                                          <p:attrName>style.visibility</p:attrName>
                                        </p:attrNameLst>
                                      </p:cBhvr>
                                      <p:to>
                                        <p:strVal val="hidden"/>
                                      </p:to>
                                    </p:set>
                                  </p:childTnLst>
                                </p:cTn>
                              </p:par>
                              <p:par>
                                <p:cTn id="218" presetID="2" presetClass="exit" presetSubtype="3" fill="hold" nodeType="withEffect">
                                  <p:stCondLst>
                                    <p:cond delay="0"/>
                                  </p:stCondLst>
                                  <p:childTnLst>
                                    <p:anim calcmode="lin" valueType="num">
                                      <p:cBhvr additive="base">
                                        <p:cTn id="219" dur="2000"/>
                                        <p:tgtEl>
                                          <p:spTgt spid="21"/>
                                        </p:tgtEl>
                                        <p:attrNameLst>
                                          <p:attrName>ppt_x</p:attrName>
                                        </p:attrNameLst>
                                      </p:cBhvr>
                                      <p:tavLst>
                                        <p:tav tm="0">
                                          <p:val>
                                            <p:strVal val="ppt_x"/>
                                          </p:val>
                                        </p:tav>
                                        <p:tav tm="100000">
                                          <p:val>
                                            <p:strVal val="1+ppt_w/2"/>
                                          </p:val>
                                        </p:tav>
                                      </p:tavLst>
                                    </p:anim>
                                    <p:anim calcmode="lin" valueType="num">
                                      <p:cBhvr additive="base">
                                        <p:cTn id="220" dur="2000"/>
                                        <p:tgtEl>
                                          <p:spTgt spid="21"/>
                                        </p:tgtEl>
                                        <p:attrNameLst>
                                          <p:attrName>ppt_y</p:attrName>
                                        </p:attrNameLst>
                                      </p:cBhvr>
                                      <p:tavLst>
                                        <p:tav tm="0">
                                          <p:val>
                                            <p:strVal val="ppt_y"/>
                                          </p:val>
                                        </p:tav>
                                        <p:tav tm="100000">
                                          <p:val>
                                            <p:strVal val="0-ppt_h/2"/>
                                          </p:val>
                                        </p:tav>
                                      </p:tavLst>
                                    </p:anim>
                                    <p:set>
                                      <p:cBhvr>
                                        <p:cTn id="221" dur="1" fill="hold">
                                          <p:stCondLst>
                                            <p:cond delay="1999"/>
                                          </p:stCondLst>
                                        </p:cTn>
                                        <p:tgtEl>
                                          <p:spTgt spid="21"/>
                                        </p:tgtEl>
                                        <p:attrNameLst>
                                          <p:attrName>style.visibility</p:attrName>
                                        </p:attrNameLst>
                                      </p:cBhvr>
                                      <p:to>
                                        <p:strVal val="hidden"/>
                                      </p:to>
                                    </p:set>
                                  </p:childTnLst>
                                </p:cTn>
                              </p:par>
                              <p:par>
                                <p:cTn id="222" presetID="2" presetClass="exit" presetSubtype="3" fill="hold" nodeType="withEffect">
                                  <p:stCondLst>
                                    <p:cond delay="0"/>
                                  </p:stCondLst>
                                  <p:childTnLst>
                                    <p:anim calcmode="lin" valueType="num">
                                      <p:cBhvr additive="base">
                                        <p:cTn id="223" dur="2000"/>
                                        <p:tgtEl>
                                          <p:spTgt spid="22"/>
                                        </p:tgtEl>
                                        <p:attrNameLst>
                                          <p:attrName>ppt_x</p:attrName>
                                        </p:attrNameLst>
                                      </p:cBhvr>
                                      <p:tavLst>
                                        <p:tav tm="0">
                                          <p:val>
                                            <p:strVal val="ppt_x"/>
                                          </p:val>
                                        </p:tav>
                                        <p:tav tm="100000">
                                          <p:val>
                                            <p:strVal val="1+ppt_w/2"/>
                                          </p:val>
                                        </p:tav>
                                      </p:tavLst>
                                    </p:anim>
                                    <p:anim calcmode="lin" valueType="num">
                                      <p:cBhvr additive="base">
                                        <p:cTn id="224" dur="2000"/>
                                        <p:tgtEl>
                                          <p:spTgt spid="22"/>
                                        </p:tgtEl>
                                        <p:attrNameLst>
                                          <p:attrName>ppt_y</p:attrName>
                                        </p:attrNameLst>
                                      </p:cBhvr>
                                      <p:tavLst>
                                        <p:tav tm="0">
                                          <p:val>
                                            <p:strVal val="ppt_y"/>
                                          </p:val>
                                        </p:tav>
                                        <p:tav tm="100000">
                                          <p:val>
                                            <p:strVal val="0-ppt_h/2"/>
                                          </p:val>
                                        </p:tav>
                                      </p:tavLst>
                                    </p:anim>
                                    <p:set>
                                      <p:cBhvr>
                                        <p:cTn id="225" dur="1" fill="hold">
                                          <p:stCondLst>
                                            <p:cond delay="1999"/>
                                          </p:stCondLst>
                                        </p:cTn>
                                        <p:tgtEl>
                                          <p:spTgt spid="22"/>
                                        </p:tgtEl>
                                        <p:attrNameLst>
                                          <p:attrName>style.visibility</p:attrName>
                                        </p:attrNameLst>
                                      </p:cBhvr>
                                      <p:to>
                                        <p:strVal val="hidden"/>
                                      </p:to>
                                    </p:set>
                                  </p:childTnLst>
                                </p:cTn>
                              </p:par>
                              <p:par>
                                <p:cTn id="226" presetID="2" presetClass="exit" presetSubtype="3" fill="hold" nodeType="withEffect">
                                  <p:stCondLst>
                                    <p:cond delay="0"/>
                                  </p:stCondLst>
                                  <p:childTnLst>
                                    <p:anim calcmode="lin" valueType="num">
                                      <p:cBhvr additive="base">
                                        <p:cTn id="227" dur="2000"/>
                                        <p:tgtEl>
                                          <p:spTgt spid="23"/>
                                        </p:tgtEl>
                                        <p:attrNameLst>
                                          <p:attrName>ppt_x</p:attrName>
                                        </p:attrNameLst>
                                      </p:cBhvr>
                                      <p:tavLst>
                                        <p:tav tm="0">
                                          <p:val>
                                            <p:strVal val="ppt_x"/>
                                          </p:val>
                                        </p:tav>
                                        <p:tav tm="100000">
                                          <p:val>
                                            <p:strVal val="1+ppt_w/2"/>
                                          </p:val>
                                        </p:tav>
                                      </p:tavLst>
                                    </p:anim>
                                    <p:anim calcmode="lin" valueType="num">
                                      <p:cBhvr additive="base">
                                        <p:cTn id="228" dur="2000"/>
                                        <p:tgtEl>
                                          <p:spTgt spid="23"/>
                                        </p:tgtEl>
                                        <p:attrNameLst>
                                          <p:attrName>ppt_y</p:attrName>
                                        </p:attrNameLst>
                                      </p:cBhvr>
                                      <p:tavLst>
                                        <p:tav tm="0">
                                          <p:val>
                                            <p:strVal val="ppt_y"/>
                                          </p:val>
                                        </p:tav>
                                        <p:tav tm="100000">
                                          <p:val>
                                            <p:strVal val="0-ppt_h/2"/>
                                          </p:val>
                                        </p:tav>
                                      </p:tavLst>
                                    </p:anim>
                                    <p:set>
                                      <p:cBhvr>
                                        <p:cTn id="229" dur="1" fill="hold">
                                          <p:stCondLst>
                                            <p:cond delay="1999"/>
                                          </p:stCondLst>
                                        </p:cTn>
                                        <p:tgtEl>
                                          <p:spTgt spid="23"/>
                                        </p:tgtEl>
                                        <p:attrNameLst>
                                          <p:attrName>style.visibility</p:attrName>
                                        </p:attrNameLst>
                                      </p:cBhvr>
                                      <p:to>
                                        <p:strVal val="hidden"/>
                                      </p:to>
                                    </p:set>
                                  </p:childTnLst>
                                </p:cTn>
                              </p:par>
                              <p:par>
                                <p:cTn id="230" presetID="2" presetClass="exit" presetSubtype="3" fill="hold" nodeType="withEffect">
                                  <p:stCondLst>
                                    <p:cond delay="0"/>
                                  </p:stCondLst>
                                  <p:childTnLst>
                                    <p:anim calcmode="lin" valueType="num">
                                      <p:cBhvr additive="base">
                                        <p:cTn id="231" dur="2000"/>
                                        <p:tgtEl>
                                          <p:spTgt spid="24"/>
                                        </p:tgtEl>
                                        <p:attrNameLst>
                                          <p:attrName>ppt_x</p:attrName>
                                        </p:attrNameLst>
                                      </p:cBhvr>
                                      <p:tavLst>
                                        <p:tav tm="0">
                                          <p:val>
                                            <p:strVal val="ppt_x"/>
                                          </p:val>
                                        </p:tav>
                                        <p:tav tm="100000">
                                          <p:val>
                                            <p:strVal val="1+ppt_w/2"/>
                                          </p:val>
                                        </p:tav>
                                      </p:tavLst>
                                    </p:anim>
                                    <p:anim calcmode="lin" valueType="num">
                                      <p:cBhvr additive="base">
                                        <p:cTn id="232" dur="2000"/>
                                        <p:tgtEl>
                                          <p:spTgt spid="24"/>
                                        </p:tgtEl>
                                        <p:attrNameLst>
                                          <p:attrName>ppt_y</p:attrName>
                                        </p:attrNameLst>
                                      </p:cBhvr>
                                      <p:tavLst>
                                        <p:tav tm="0">
                                          <p:val>
                                            <p:strVal val="ppt_y"/>
                                          </p:val>
                                        </p:tav>
                                        <p:tav tm="100000">
                                          <p:val>
                                            <p:strVal val="0-ppt_h/2"/>
                                          </p:val>
                                        </p:tav>
                                      </p:tavLst>
                                    </p:anim>
                                    <p:set>
                                      <p:cBhvr>
                                        <p:cTn id="233" dur="1" fill="hold">
                                          <p:stCondLst>
                                            <p:cond delay="1999"/>
                                          </p:stCondLst>
                                        </p:cTn>
                                        <p:tgtEl>
                                          <p:spTgt spid="24"/>
                                        </p:tgtEl>
                                        <p:attrNameLst>
                                          <p:attrName>style.visibility</p:attrName>
                                        </p:attrNameLst>
                                      </p:cBhvr>
                                      <p:to>
                                        <p:strVal val="hidden"/>
                                      </p:to>
                                    </p:set>
                                  </p:childTnLst>
                                </p:cTn>
                              </p:par>
                              <p:par>
                                <p:cTn id="234" presetID="2" presetClass="exit" presetSubtype="3" fill="hold" nodeType="withEffect">
                                  <p:stCondLst>
                                    <p:cond delay="0"/>
                                  </p:stCondLst>
                                  <p:childTnLst>
                                    <p:anim calcmode="lin" valueType="num">
                                      <p:cBhvr additive="base">
                                        <p:cTn id="235" dur="2000"/>
                                        <p:tgtEl>
                                          <p:spTgt spid="25"/>
                                        </p:tgtEl>
                                        <p:attrNameLst>
                                          <p:attrName>ppt_x</p:attrName>
                                        </p:attrNameLst>
                                      </p:cBhvr>
                                      <p:tavLst>
                                        <p:tav tm="0">
                                          <p:val>
                                            <p:strVal val="ppt_x"/>
                                          </p:val>
                                        </p:tav>
                                        <p:tav tm="100000">
                                          <p:val>
                                            <p:strVal val="1+ppt_w/2"/>
                                          </p:val>
                                        </p:tav>
                                      </p:tavLst>
                                    </p:anim>
                                    <p:anim calcmode="lin" valueType="num">
                                      <p:cBhvr additive="base">
                                        <p:cTn id="236" dur="2000"/>
                                        <p:tgtEl>
                                          <p:spTgt spid="25"/>
                                        </p:tgtEl>
                                        <p:attrNameLst>
                                          <p:attrName>ppt_y</p:attrName>
                                        </p:attrNameLst>
                                      </p:cBhvr>
                                      <p:tavLst>
                                        <p:tav tm="0">
                                          <p:val>
                                            <p:strVal val="ppt_y"/>
                                          </p:val>
                                        </p:tav>
                                        <p:tav tm="100000">
                                          <p:val>
                                            <p:strVal val="0-ppt_h/2"/>
                                          </p:val>
                                        </p:tav>
                                      </p:tavLst>
                                    </p:anim>
                                    <p:set>
                                      <p:cBhvr>
                                        <p:cTn id="237" dur="1" fill="hold">
                                          <p:stCondLst>
                                            <p:cond delay="1999"/>
                                          </p:stCondLst>
                                        </p:cTn>
                                        <p:tgtEl>
                                          <p:spTgt spid="25"/>
                                        </p:tgtEl>
                                        <p:attrNameLst>
                                          <p:attrName>style.visibility</p:attrName>
                                        </p:attrNameLst>
                                      </p:cBhvr>
                                      <p:to>
                                        <p:strVal val="hidden"/>
                                      </p:to>
                                    </p:set>
                                  </p:childTnLst>
                                </p:cTn>
                              </p:par>
                              <p:par>
                                <p:cTn id="238" presetID="2" presetClass="exit" presetSubtype="3" fill="hold" nodeType="withEffect">
                                  <p:stCondLst>
                                    <p:cond delay="0"/>
                                  </p:stCondLst>
                                  <p:childTnLst>
                                    <p:anim calcmode="lin" valueType="num">
                                      <p:cBhvr additive="base">
                                        <p:cTn id="239" dur="2000"/>
                                        <p:tgtEl>
                                          <p:spTgt spid="26"/>
                                        </p:tgtEl>
                                        <p:attrNameLst>
                                          <p:attrName>ppt_x</p:attrName>
                                        </p:attrNameLst>
                                      </p:cBhvr>
                                      <p:tavLst>
                                        <p:tav tm="0">
                                          <p:val>
                                            <p:strVal val="ppt_x"/>
                                          </p:val>
                                        </p:tav>
                                        <p:tav tm="100000">
                                          <p:val>
                                            <p:strVal val="1+ppt_w/2"/>
                                          </p:val>
                                        </p:tav>
                                      </p:tavLst>
                                    </p:anim>
                                    <p:anim calcmode="lin" valueType="num">
                                      <p:cBhvr additive="base">
                                        <p:cTn id="240" dur="2000"/>
                                        <p:tgtEl>
                                          <p:spTgt spid="26"/>
                                        </p:tgtEl>
                                        <p:attrNameLst>
                                          <p:attrName>ppt_y</p:attrName>
                                        </p:attrNameLst>
                                      </p:cBhvr>
                                      <p:tavLst>
                                        <p:tav tm="0">
                                          <p:val>
                                            <p:strVal val="ppt_y"/>
                                          </p:val>
                                        </p:tav>
                                        <p:tav tm="100000">
                                          <p:val>
                                            <p:strVal val="0-ppt_h/2"/>
                                          </p:val>
                                        </p:tav>
                                      </p:tavLst>
                                    </p:anim>
                                    <p:set>
                                      <p:cBhvr>
                                        <p:cTn id="241" dur="1" fill="hold">
                                          <p:stCondLst>
                                            <p:cond delay="1999"/>
                                          </p:stCondLst>
                                        </p:cTn>
                                        <p:tgtEl>
                                          <p:spTgt spid="26"/>
                                        </p:tgtEl>
                                        <p:attrNameLst>
                                          <p:attrName>style.visibility</p:attrName>
                                        </p:attrNameLst>
                                      </p:cBhvr>
                                      <p:to>
                                        <p:strVal val="hidden"/>
                                      </p:to>
                                    </p:set>
                                  </p:childTnLst>
                                </p:cTn>
                              </p:par>
                              <p:par>
                                <p:cTn id="242" presetID="2" presetClass="exit" presetSubtype="3" fill="hold" nodeType="withEffect">
                                  <p:stCondLst>
                                    <p:cond delay="0"/>
                                  </p:stCondLst>
                                  <p:childTnLst>
                                    <p:anim calcmode="lin" valueType="num">
                                      <p:cBhvr additive="base">
                                        <p:cTn id="243" dur="2000"/>
                                        <p:tgtEl>
                                          <p:spTgt spid="27"/>
                                        </p:tgtEl>
                                        <p:attrNameLst>
                                          <p:attrName>ppt_x</p:attrName>
                                        </p:attrNameLst>
                                      </p:cBhvr>
                                      <p:tavLst>
                                        <p:tav tm="0">
                                          <p:val>
                                            <p:strVal val="ppt_x"/>
                                          </p:val>
                                        </p:tav>
                                        <p:tav tm="100000">
                                          <p:val>
                                            <p:strVal val="1+ppt_w/2"/>
                                          </p:val>
                                        </p:tav>
                                      </p:tavLst>
                                    </p:anim>
                                    <p:anim calcmode="lin" valueType="num">
                                      <p:cBhvr additive="base">
                                        <p:cTn id="244" dur="2000"/>
                                        <p:tgtEl>
                                          <p:spTgt spid="27"/>
                                        </p:tgtEl>
                                        <p:attrNameLst>
                                          <p:attrName>ppt_y</p:attrName>
                                        </p:attrNameLst>
                                      </p:cBhvr>
                                      <p:tavLst>
                                        <p:tav tm="0">
                                          <p:val>
                                            <p:strVal val="ppt_y"/>
                                          </p:val>
                                        </p:tav>
                                        <p:tav tm="100000">
                                          <p:val>
                                            <p:strVal val="0-ppt_h/2"/>
                                          </p:val>
                                        </p:tav>
                                      </p:tavLst>
                                    </p:anim>
                                    <p:set>
                                      <p:cBhvr>
                                        <p:cTn id="245" dur="1" fill="hold">
                                          <p:stCondLst>
                                            <p:cond delay="1999"/>
                                          </p:stCondLst>
                                        </p:cTn>
                                        <p:tgtEl>
                                          <p:spTgt spid="27"/>
                                        </p:tgtEl>
                                        <p:attrNameLst>
                                          <p:attrName>style.visibility</p:attrName>
                                        </p:attrNameLst>
                                      </p:cBhvr>
                                      <p:to>
                                        <p:strVal val="hidden"/>
                                      </p:to>
                                    </p:set>
                                  </p:childTnLst>
                                </p:cTn>
                              </p:par>
                              <p:par>
                                <p:cTn id="246" presetID="2" presetClass="exit" presetSubtype="3" fill="hold" nodeType="withEffect">
                                  <p:stCondLst>
                                    <p:cond delay="0"/>
                                  </p:stCondLst>
                                  <p:childTnLst>
                                    <p:anim calcmode="lin" valueType="num">
                                      <p:cBhvr additive="base">
                                        <p:cTn id="247" dur="2000"/>
                                        <p:tgtEl>
                                          <p:spTgt spid="31"/>
                                        </p:tgtEl>
                                        <p:attrNameLst>
                                          <p:attrName>ppt_x</p:attrName>
                                        </p:attrNameLst>
                                      </p:cBhvr>
                                      <p:tavLst>
                                        <p:tav tm="0">
                                          <p:val>
                                            <p:strVal val="ppt_x"/>
                                          </p:val>
                                        </p:tav>
                                        <p:tav tm="100000">
                                          <p:val>
                                            <p:strVal val="1+ppt_w/2"/>
                                          </p:val>
                                        </p:tav>
                                      </p:tavLst>
                                    </p:anim>
                                    <p:anim calcmode="lin" valueType="num">
                                      <p:cBhvr additive="base">
                                        <p:cTn id="248" dur="2000"/>
                                        <p:tgtEl>
                                          <p:spTgt spid="31"/>
                                        </p:tgtEl>
                                        <p:attrNameLst>
                                          <p:attrName>ppt_y</p:attrName>
                                        </p:attrNameLst>
                                      </p:cBhvr>
                                      <p:tavLst>
                                        <p:tav tm="0">
                                          <p:val>
                                            <p:strVal val="ppt_y"/>
                                          </p:val>
                                        </p:tav>
                                        <p:tav tm="100000">
                                          <p:val>
                                            <p:strVal val="0-ppt_h/2"/>
                                          </p:val>
                                        </p:tav>
                                      </p:tavLst>
                                    </p:anim>
                                    <p:set>
                                      <p:cBhvr>
                                        <p:cTn id="249" dur="1" fill="hold">
                                          <p:stCondLst>
                                            <p:cond delay="1999"/>
                                          </p:stCondLst>
                                        </p:cTn>
                                        <p:tgtEl>
                                          <p:spTgt spid="31"/>
                                        </p:tgtEl>
                                        <p:attrNameLst>
                                          <p:attrName>style.visibility</p:attrName>
                                        </p:attrNameLst>
                                      </p:cBhvr>
                                      <p:to>
                                        <p:strVal val="hidden"/>
                                      </p:to>
                                    </p:set>
                                  </p:childTnLst>
                                </p:cTn>
                              </p:par>
                              <p:par>
                                <p:cTn id="250" presetID="2" presetClass="exit" presetSubtype="2" fill="hold" nodeType="withEffect">
                                  <p:stCondLst>
                                    <p:cond delay="0"/>
                                  </p:stCondLst>
                                  <p:childTnLst>
                                    <p:anim calcmode="lin" valueType="num">
                                      <p:cBhvr additive="base">
                                        <p:cTn id="251" dur="2000"/>
                                        <p:tgtEl>
                                          <p:spTgt spid="9"/>
                                        </p:tgtEl>
                                        <p:attrNameLst>
                                          <p:attrName>ppt_x</p:attrName>
                                        </p:attrNameLst>
                                      </p:cBhvr>
                                      <p:tavLst>
                                        <p:tav tm="0">
                                          <p:val>
                                            <p:strVal val="ppt_x"/>
                                          </p:val>
                                        </p:tav>
                                        <p:tav tm="100000">
                                          <p:val>
                                            <p:strVal val="1+ppt_w/2"/>
                                          </p:val>
                                        </p:tav>
                                      </p:tavLst>
                                    </p:anim>
                                    <p:anim calcmode="lin" valueType="num">
                                      <p:cBhvr additive="base">
                                        <p:cTn id="252" dur="2000"/>
                                        <p:tgtEl>
                                          <p:spTgt spid="9"/>
                                        </p:tgtEl>
                                        <p:attrNameLst>
                                          <p:attrName>ppt_y</p:attrName>
                                        </p:attrNameLst>
                                      </p:cBhvr>
                                      <p:tavLst>
                                        <p:tav tm="0">
                                          <p:val>
                                            <p:strVal val="ppt_y"/>
                                          </p:val>
                                        </p:tav>
                                        <p:tav tm="100000">
                                          <p:val>
                                            <p:strVal val="ppt_y"/>
                                          </p:val>
                                        </p:tav>
                                      </p:tavLst>
                                    </p:anim>
                                    <p:set>
                                      <p:cBhvr>
                                        <p:cTn id="253" dur="1" fill="hold">
                                          <p:stCondLst>
                                            <p:cond delay="1999"/>
                                          </p:stCondLst>
                                        </p:cTn>
                                        <p:tgtEl>
                                          <p:spTgt spid="9"/>
                                        </p:tgtEl>
                                        <p:attrNameLst>
                                          <p:attrName>style.visibility</p:attrName>
                                        </p:attrNameLst>
                                      </p:cBhvr>
                                      <p:to>
                                        <p:strVal val="hidden"/>
                                      </p:to>
                                    </p:set>
                                  </p:childTnLst>
                                </p:cTn>
                              </p:par>
                              <p:par>
                                <p:cTn id="254" presetID="2" presetClass="exit" presetSubtype="2" fill="hold" nodeType="withEffect">
                                  <p:stCondLst>
                                    <p:cond delay="0"/>
                                  </p:stCondLst>
                                  <p:childTnLst>
                                    <p:anim calcmode="lin" valueType="num">
                                      <p:cBhvr additive="base">
                                        <p:cTn id="255" dur="2000"/>
                                        <p:tgtEl>
                                          <p:spTgt spid="10"/>
                                        </p:tgtEl>
                                        <p:attrNameLst>
                                          <p:attrName>ppt_x</p:attrName>
                                        </p:attrNameLst>
                                      </p:cBhvr>
                                      <p:tavLst>
                                        <p:tav tm="0">
                                          <p:val>
                                            <p:strVal val="ppt_x"/>
                                          </p:val>
                                        </p:tav>
                                        <p:tav tm="100000">
                                          <p:val>
                                            <p:strVal val="1+ppt_w/2"/>
                                          </p:val>
                                        </p:tav>
                                      </p:tavLst>
                                    </p:anim>
                                    <p:anim calcmode="lin" valueType="num">
                                      <p:cBhvr additive="base">
                                        <p:cTn id="256" dur="2000"/>
                                        <p:tgtEl>
                                          <p:spTgt spid="10"/>
                                        </p:tgtEl>
                                        <p:attrNameLst>
                                          <p:attrName>ppt_y</p:attrName>
                                        </p:attrNameLst>
                                      </p:cBhvr>
                                      <p:tavLst>
                                        <p:tav tm="0">
                                          <p:val>
                                            <p:strVal val="ppt_y"/>
                                          </p:val>
                                        </p:tav>
                                        <p:tav tm="100000">
                                          <p:val>
                                            <p:strVal val="ppt_y"/>
                                          </p:val>
                                        </p:tav>
                                      </p:tavLst>
                                    </p:anim>
                                    <p:set>
                                      <p:cBhvr>
                                        <p:cTn id="257" dur="1" fill="hold">
                                          <p:stCondLst>
                                            <p:cond delay="1999"/>
                                          </p:stCondLst>
                                        </p:cTn>
                                        <p:tgtEl>
                                          <p:spTgt spid="10"/>
                                        </p:tgtEl>
                                        <p:attrNameLst>
                                          <p:attrName>style.visibility</p:attrName>
                                        </p:attrNameLst>
                                      </p:cBhvr>
                                      <p:to>
                                        <p:strVal val="hidden"/>
                                      </p:to>
                                    </p:set>
                                  </p:childTnLst>
                                </p:cTn>
                              </p:par>
                              <p:par>
                                <p:cTn id="258" presetID="2" presetClass="exit" presetSubtype="2" fill="hold" nodeType="withEffect">
                                  <p:stCondLst>
                                    <p:cond delay="0"/>
                                  </p:stCondLst>
                                  <p:childTnLst>
                                    <p:anim calcmode="lin" valueType="num">
                                      <p:cBhvr additive="base">
                                        <p:cTn id="259" dur="2000"/>
                                        <p:tgtEl>
                                          <p:spTgt spid="11"/>
                                        </p:tgtEl>
                                        <p:attrNameLst>
                                          <p:attrName>ppt_x</p:attrName>
                                        </p:attrNameLst>
                                      </p:cBhvr>
                                      <p:tavLst>
                                        <p:tav tm="0">
                                          <p:val>
                                            <p:strVal val="ppt_x"/>
                                          </p:val>
                                        </p:tav>
                                        <p:tav tm="100000">
                                          <p:val>
                                            <p:strVal val="1+ppt_w/2"/>
                                          </p:val>
                                        </p:tav>
                                      </p:tavLst>
                                    </p:anim>
                                    <p:anim calcmode="lin" valueType="num">
                                      <p:cBhvr additive="base">
                                        <p:cTn id="260" dur="2000"/>
                                        <p:tgtEl>
                                          <p:spTgt spid="11"/>
                                        </p:tgtEl>
                                        <p:attrNameLst>
                                          <p:attrName>ppt_y</p:attrName>
                                        </p:attrNameLst>
                                      </p:cBhvr>
                                      <p:tavLst>
                                        <p:tav tm="0">
                                          <p:val>
                                            <p:strVal val="ppt_y"/>
                                          </p:val>
                                        </p:tav>
                                        <p:tav tm="100000">
                                          <p:val>
                                            <p:strVal val="ppt_y"/>
                                          </p:val>
                                        </p:tav>
                                      </p:tavLst>
                                    </p:anim>
                                    <p:set>
                                      <p:cBhvr>
                                        <p:cTn id="261" dur="1" fill="hold">
                                          <p:stCondLst>
                                            <p:cond delay="1999"/>
                                          </p:stCondLst>
                                        </p:cTn>
                                        <p:tgtEl>
                                          <p:spTgt spid="11"/>
                                        </p:tgtEl>
                                        <p:attrNameLst>
                                          <p:attrName>style.visibility</p:attrName>
                                        </p:attrNameLst>
                                      </p:cBhvr>
                                      <p:to>
                                        <p:strVal val="hidden"/>
                                      </p:to>
                                    </p:set>
                                  </p:childTnLst>
                                </p:cTn>
                              </p:par>
                              <p:par>
                                <p:cTn id="262" presetID="2" presetClass="exit" presetSubtype="2" fill="hold" nodeType="withEffect">
                                  <p:stCondLst>
                                    <p:cond delay="0"/>
                                  </p:stCondLst>
                                  <p:childTnLst>
                                    <p:anim calcmode="lin" valueType="num">
                                      <p:cBhvr additive="base">
                                        <p:cTn id="263" dur="2000"/>
                                        <p:tgtEl>
                                          <p:spTgt spid="12"/>
                                        </p:tgtEl>
                                        <p:attrNameLst>
                                          <p:attrName>ppt_x</p:attrName>
                                        </p:attrNameLst>
                                      </p:cBhvr>
                                      <p:tavLst>
                                        <p:tav tm="0">
                                          <p:val>
                                            <p:strVal val="ppt_x"/>
                                          </p:val>
                                        </p:tav>
                                        <p:tav tm="100000">
                                          <p:val>
                                            <p:strVal val="1+ppt_w/2"/>
                                          </p:val>
                                        </p:tav>
                                      </p:tavLst>
                                    </p:anim>
                                    <p:anim calcmode="lin" valueType="num">
                                      <p:cBhvr additive="base">
                                        <p:cTn id="264" dur="2000"/>
                                        <p:tgtEl>
                                          <p:spTgt spid="12"/>
                                        </p:tgtEl>
                                        <p:attrNameLst>
                                          <p:attrName>ppt_y</p:attrName>
                                        </p:attrNameLst>
                                      </p:cBhvr>
                                      <p:tavLst>
                                        <p:tav tm="0">
                                          <p:val>
                                            <p:strVal val="ppt_y"/>
                                          </p:val>
                                        </p:tav>
                                        <p:tav tm="100000">
                                          <p:val>
                                            <p:strVal val="ppt_y"/>
                                          </p:val>
                                        </p:tav>
                                      </p:tavLst>
                                    </p:anim>
                                    <p:set>
                                      <p:cBhvr>
                                        <p:cTn id="265" dur="1" fill="hold">
                                          <p:stCondLst>
                                            <p:cond delay="1999"/>
                                          </p:stCondLst>
                                        </p:cTn>
                                        <p:tgtEl>
                                          <p:spTgt spid="12"/>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2000"/>
                                        <p:tgtEl>
                                          <p:spTgt spid="13"/>
                                        </p:tgtEl>
                                        <p:attrNameLst>
                                          <p:attrName>ppt_x</p:attrName>
                                        </p:attrNameLst>
                                      </p:cBhvr>
                                      <p:tavLst>
                                        <p:tav tm="0">
                                          <p:val>
                                            <p:strVal val="ppt_x"/>
                                          </p:val>
                                        </p:tav>
                                        <p:tav tm="100000">
                                          <p:val>
                                            <p:strVal val="1+ppt_w/2"/>
                                          </p:val>
                                        </p:tav>
                                      </p:tavLst>
                                    </p:anim>
                                    <p:anim calcmode="lin" valueType="num">
                                      <p:cBhvr additive="base">
                                        <p:cTn id="268" dur="2000"/>
                                        <p:tgtEl>
                                          <p:spTgt spid="13"/>
                                        </p:tgtEl>
                                        <p:attrNameLst>
                                          <p:attrName>ppt_y</p:attrName>
                                        </p:attrNameLst>
                                      </p:cBhvr>
                                      <p:tavLst>
                                        <p:tav tm="0">
                                          <p:val>
                                            <p:strVal val="ppt_y"/>
                                          </p:val>
                                        </p:tav>
                                        <p:tav tm="100000">
                                          <p:val>
                                            <p:strVal val="ppt_y"/>
                                          </p:val>
                                        </p:tav>
                                      </p:tavLst>
                                    </p:anim>
                                    <p:set>
                                      <p:cBhvr>
                                        <p:cTn id="269" dur="1" fill="hold">
                                          <p:stCondLst>
                                            <p:cond delay="1999"/>
                                          </p:stCondLst>
                                        </p:cTn>
                                        <p:tgtEl>
                                          <p:spTgt spid="13"/>
                                        </p:tgtEl>
                                        <p:attrNameLst>
                                          <p:attrName>style.visibility</p:attrName>
                                        </p:attrNameLst>
                                      </p:cBhvr>
                                      <p:to>
                                        <p:strVal val="hidden"/>
                                      </p:to>
                                    </p:set>
                                  </p:childTnLst>
                                </p:cTn>
                              </p:par>
                              <p:par>
                                <p:cTn id="270" presetID="2" presetClass="exit" presetSubtype="2" fill="hold" nodeType="withEffect">
                                  <p:stCondLst>
                                    <p:cond delay="0"/>
                                  </p:stCondLst>
                                  <p:childTnLst>
                                    <p:anim calcmode="lin" valueType="num">
                                      <p:cBhvr additive="base">
                                        <p:cTn id="271" dur="2000"/>
                                        <p:tgtEl>
                                          <p:spTgt spid="14"/>
                                        </p:tgtEl>
                                        <p:attrNameLst>
                                          <p:attrName>ppt_x</p:attrName>
                                        </p:attrNameLst>
                                      </p:cBhvr>
                                      <p:tavLst>
                                        <p:tav tm="0">
                                          <p:val>
                                            <p:strVal val="ppt_x"/>
                                          </p:val>
                                        </p:tav>
                                        <p:tav tm="100000">
                                          <p:val>
                                            <p:strVal val="1+ppt_w/2"/>
                                          </p:val>
                                        </p:tav>
                                      </p:tavLst>
                                    </p:anim>
                                    <p:anim calcmode="lin" valueType="num">
                                      <p:cBhvr additive="base">
                                        <p:cTn id="272" dur="2000"/>
                                        <p:tgtEl>
                                          <p:spTgt spid="14"/>
                                        </p:tgtEl>
                                        <p:attrNameLst>
                                          <p:attrName>ppt_y</p:attrName>
                                        </p:attrNameLst>
                                      </p:cBhvr>
                                      <p:tavLst>
                                        <p:tav tm="0">
                                          <p:val>
                                            <p:strVal val="ppt_y"/>
                                          </p:val>
                                        </p:tav>
                                        <p:tav tm="100000">
                                          <p:val>
                                            <p:strVal val="ppt_y"/>
                                          </p:val>
                                        </p:tav>
                                      </p:tavLst>
                                    </p:anim>
                                    <p:set>
                                      <p:cBhvr>
                                        <p:cTn id="273" dur="1" fill="hold">
                                          <p:stCondLst>
                                            <p:cond delay="1999"/>
                                          </p:stCondLst>
                                        </p:cTn>
                                        <p:tgtEl>
                                          <p:spTgt spid="14"/>
                                        </p:tgtEl>
                                        <p:attrNameLst>
                                          <p:attrName>style.visibility</p:attrName>
                                        </p:attrNameLst>
                                      </p:cBhvr>
                                      <p:to>
                                        <p:strVal val="hidden"/>
                                      </p:to>
                                    </p:set>
                                  </p:childTnLst>
                                </p:cTn>
                              </p:par>
                              <p:par>
                                <p:cTn id="274" presetID="2" presetClass="exit" presetSubtype="2" fill="hold" nodeType="withEffect">
                                  <p:stCondLst>
                                    <p:cond delay="0"/>
                                  </p:stCondLst>
                                  <p:childTnLst>
                                    <p:anim calcmode="lin" valueType="num">
                                      <p:cBhvr additive="base">
                                        <p:cTn id="275" dur="2000"/>
                                        <p:tgtEl>
                                          <p:spTgt spid="15"/>
                                        </p:tgtEl>
                                        <p:attrNameLst>
                                          <p:attrName>ppt_x</p:attrName>
                                        </p:attrNameLst>
                                      </p:cBhvr>
                                      <p:tavLst>
                                        <p:tav tm="0">
                                          <p:val>
                                            <p:strVal val="ppt_x"/>
                                          </p:val>
                                        </p:tav>
                                        <p:tav tm="100000">
                                          <p:val>
                                            <p:strVal val="1+ppt_w/2"/>
                                          </p:val>
                                        </p:tav>
                                      </p:tavLst>
                                    </p:anim>
                                    <p:anim calcmode="lin" valueType="num">
                                      <p:cBhvr additive="base">
                                        <p:cTn id="276" dur="2000"/>
                                        <p:tgtEl>
                                          <p:spTgt spid="15"/>
                                        </p:tgtEl>
                                        <p:attrNameLst>
                                          <p:attrName>ppt_y</p:attrName>
                                        </p:attrNameLst>
                                      </p:cBhvr>
                                      <p:tavLst>
                                        <p:tav tm="0">
                                          <p:val>
                                            <p:strVal val="ppt_y"/>
                                          </p:val>
                                        </p:tav>
                                        <p:tav tm="100000">
                                          <p:val>
                                            <p:strVal val="ppt_y"/>
                                          </p:val>
                                        </p:tav>
                                      </p:tavLst>
                                    </p:anim>
                                    <p:set>
                                      <p:cBhvr>
                                        <p:cTn id="277" dur="1" fill="hold">
                                          <p:stCondLst>
                                            <p:cond delay="1999"/>
                                          </p:stCondLst>
                                        </p:cTn>
                                        <p:tgtEl>
                                          <p:spTgt spid="15"/>
                                        </p:tgtEl>
                                        <p:attrNameLst>
                                          <p:attrName>style.visibility</p:attrName>
                                        </p:attrNameLst>
                                      </p:cBhvr>
                                      <p:to>
                                        <p:strVal val="hidden"/>
                                      </p:to>
                                    </p:set>
                                  </p:childTnLst>
                                </p:cTn>
                              </p:par>
                              <p:par>
                                <p:cTn id="278" presetID="2" presetClass="exit" presetSubtype="2" fill="hold" nodeType="withEffect">
                                  <p:stCondLst>
                                    <p:cond delay="0"/>
                                  </p:stCondLst>
                                  <p:childTnLst>
                                    <p:anim calcmode="lin" valueType="num">
                                      <p:cBhvr additive="base">
                                        <p:cTn id="279" dur="2000"/>
                                        <p:tgtEl>
                                          <p:spTgt spid="16"/>
                                        </p:tgtEl>
                                        <p:attrNameLst>
                                          <p:attrName>ppt_x</p:attrName>
                                        </p:attrNameLst>
                                      </p:cBhvr>
                                      <p:tavLst>
                                        <p:tav tm="0">
                                          <p:val>
                                            <p:strVal val="ppt_x"/>
                                          </p:val>
                                        </p:tav>
                                        <p:tav tm="100000">
                                          <p:val>
                                            <p:strVal val="1+ppt_w/2"/>
                                          </p:val>
                                        </p:tav>
                                      </p:tavLst>
                                    </p:anim>
                                    <p:anim calcmode="lin" valueType="num">
                                      <p:cBhvr additive="base">
                                        <p:cTn id="280" dur="2000"/>
                                        <p:tgtEl>
                                          <p:spTgt spid="16"/>
                                        </p:tgtEl>
                                        <p:attrNameLst>
                                          <p:attrName>ppt_y</p:attrName>
                                        </p:attrNameLst>
                                      </p:cBhvr>
                                      <p:tavLst>
                                        <p:tav tm="0">
                                          <p:val>
                                            <p:strVal val="ppt_y"/>
                                          </p:val>
                                        </p:tav>
                                        <p:tav tm="100000">
                                          <p:val>
                                            <p:strVal val="ppt_y"/>
                                          </p:val>
                                        </p:tav>
                                      </p:tavLst>
                                    </p:anim>
                                    <p:set>
                                      <p:cBhvr>
                                        <p:cTn id="281" dur="1" fill="hold">
                                          <p:stCondLst>
                                            <p:cond delay="1999"/>
                                          </p:stCondLst>
                                        </p:cTn>
                                        <p:tgtEl>
                                          <p:spTgt spid="16"/>
                                        </p:tgtEl>
                                        <p:attrNameLst>
                                          <p:attrName>style.visibility</p:attrName>
                                        </p:attrNameLst>
                                      </p:cBhvr>
                                      <p:to>
                                        <p:strVal val="hidden"/>
                                      </p:to>
                                    </p:set>
                                  </p:childTnLst>
                                </p:cTn>
                              </p:par>
                              <p:par>
                                <p:cTn id="282" presetID="2" presetClass="exit" presetSubtype="2" fill="hold" nodeType="withEffect">
                                  <p:stCondLst>
                                    <p:cond delay="0"/>
                                  </p:stCondLst>
                                  <p:childTnLst>
                                    <p:anim calcmode="lin" valueType="num">
                                      <p:cBhvr additive="base">
                                        <p:cTn id="283" dur="2000"/>
                                        <p:tgtEl>
                                          <p:spTgt spid="17"/>
                                        </p:tgtEl>
                                        <p:attrNameLst>
                                          <p:attrName>ppt_x</p:attrName>
                                        </p:attrNameLst>
                                      </p:cBhvr>
                                      <p:tavLst>
                                        <p:tav tm="0">
                                          <p:val>
                                            <p:strVal val="ppt_x"/>
                                          </p:val>
                                        </p:tav>
                                        <p:tav tm="100000">
                                          <p:val>
                                            <p:strVal val="1+ppt_w/2"/>
                                          </p:val>
                                        </p:tav>
                                      </p:tavLst>
                                    </p:anim>
                                    <p:anim calcmode="lin" valueType="num">
                                      <p:cBhvr additive="base">
                                        <p:cTn id="284" dur="2000"/>
                                        <p:tgtEl>
                                          <p:spTgt spid="17"/>
                                        </p:tgtEl>
                                        <p:attrNameLst>
                                          <p:attrName>ppt_y</p:attrName>
                                        </p:attrNameLst>
                                      </p:cBhvr>
                                      <p:tavLst>
                                        <p:tav tm="0">
                                          <p:val>
                                            <p:strVal val="ppt_y"/>
                                          </p:val>
                                        </p:tav>
                                        <p:tav tm="100000">
                                          <p:val>
                                            <p:strVal val="ppt_y"/>
                                          </p:val>
                                        </p:tav>
                                      </p:tavLst>
                                    </p:anim>
                                    <p:set>
                                      <p:cBhvr>
                                        <p:cTn id="285" dur="1" fill="hold">
                                          <p:stCondLst>
                                            <p:cond delay="1999"/>
                                          </p:stCondLst>
                                        </p:cTn>
                                        <p:tgtEl>
                                          <p:spTgt spid="17"/>
                                        </p:tgtEl>
                                        <p:attrNameLst>
                                          <p:attrName>style.visibility</p:attrName>
                                        </p:attrNameLst>
                                      </p:cBhvr>
                                      <p:to>
                                        <p:strVal val="hidden"/>
                                      </p:to>
                                    </p:set>
                                  </p:childTnLst>
                                </p:cTn>
                              </p:par>
                              <p:par>
                                <p:cTn id="286" presetID="2" presetClass="exit" presetSubtype="2" fill="hold" nodeType="withEffect">
                                  <p:stCondLst>
                                    <p:cond delay="0"/>
                                  </p:stCondLst>
                                  <p:childTnLst>
                                    <p:anim calcmode="lin" valueType="num">
                                      <p:cBhvr additive="base">
                                        <p:cTn id="287" dur="2000"/>
                                        <p:tgtEl>
                                          <p:spTgt spid="18"/>
                                        </p:tgtEl>
                                        <p:attrNameLst>
                                          <p:attrName>ppt_x</p:attrName>
                                        </p:attrNameLst>
                                      </p:cBhvr>
                                      <p:tavLst>
                                        <p:tav tm="0">
                                          <p:val>
                                            <p:strVal val="ppt_x"/>
                                          </p:val>
                                        </p:tav>
                                        <p:tav tm="100000">
                                          <p:val>
                                            <p:strVal val="1+ppt_w/2"/>
                                          </p:val>
                                        </p:tav>
                                      </p:tavLst>
                                    </p:anim>
                                    <p:anim calcmode="lin" valueType="num">
                                      <p:cBhvr additive="base">
                                        <p:cTn id="288" dur="2000"/>
                                        <p:tgtEl>
                                          <p:spTgt spid="18"/>
                                        </p:tgtEl>
                                        <p:attrNameLst>
                                          <p:attrName>ppt_y</p:attrName>
                                        </p:attrNameLst>
                                      </p:cBhvr>
                                      <p:tavLst>
                                        <p:tav tm="0">
                                          <p:val>
                                            <p:strVal val="ppt_y"/>
                                          </p:val>
                                        </p:tav>
                                        <p:tav tm="100000">
                                          <p:val>
                                            <p:strVal val="ppt_y"/>
                                          </p:val>
                                        </p:tav>
                                      </p:tavLst>
                                    </p:anim>
                                    <p:set>
                                      <p:cBhvr>
                                        <p:cTn id="289" dur="1" fill="hold">
                                          <p:stCondLst>
                                            <p:cond delay="1999"/>
                                          </p:stCondLst>
                                        </p:cTn>
                                        <p:tgtEl>
                                          <p:spTgt spid="18"/>
                                        </p:tgtEl>
                                        <p:attrNameLst>
                                          <p:attrName>style.visibility</p:attrName>
                                        </p:attrNameLst>
                                      </p:cBhvr>
                                      <p:to>
                                        <p:strVal val="hidden"/>
                                      </p:to>
                                    </p:set>
                                  </p:childTnLst>
                                </p:cTn>
                              </p:par>
                              <p:par>
                                <p:cTn id="290" presetID="2" presetClass="exit" presetSubtype="2" fill="hold" nodeType="withEffect">
                                  <p:stCondLst>
                                    <p:cond delay="0"/>
                                  </p:stCondLst>
                                  <p:childTnLst>
                                    <p:anim calcmode="lin" valueType="num">
                                      <p:cBhvr additive="base">
                                        <p:cTn id="291" dur="2000"/>
                                        <p:tgtEl>
                                          <p:spTgt spid="19"/>
                                        </p:tgtEl>
                                        <p:attrNameLst>
                                          <p:attrName>ppt_x</p:attrName>
                                        </p:attrNameLst>
                                      </p:cBhvr>
                                      <p:tavLst>
                                        <p:tav tm="0">
                                          <p:val>
                                            <p:strVal val="ppt_x"/>
                                          </p:val>
                                        </p:tav>
                                        <p:tav tm="100000">
                                          <p:val>
                                            <p:strVal val="1+ppt_w/2"/>
                                          </p:val>
                                        </p:tav>
                                      </p:tavLst>
                                    </p:anim>
                                    <p:anim calcmode="lin" valueType="num">
                                      <p:cBhvr additive="base">
                                        <p:cTn id="292" dur="2000"/>
                                        <p:tgtEl>
                                          <p:spTgt spid="19"/>
                                        </p:tgtEl>
                                        <p:attrNameLst>
                                          <p:attrName>ppt_y</p:attrName>
                                        </p:attrNameLst>
                                      </p:cBhvr>
                                      <p:tavLst>
                                        <p:tav tm="0">
                                          <p:val>
                                            <p:strVal val="ppt_y"/>
                                          </p:val>
                                        </p:tav>
                                        <p:tav tm="100000">
                                          <p:val>
                                            <p:strVal val="ppt_y"/>
                                          </p:val>
                                        </p:tav>
                                      </p:tavLst>
                                    </p:anim>
                                    <p:set>
                                      <p:cBhvr>
                                        <p:cTn id="293" dur="1" fill="hold">
                                          <p:stCondLst>
                                            <p:cond delay="1999"/>
                                          </p:stCondLst>
                                        </p:cTn>
                                        <p:tgtEl>
                                          <p:spTgt spid="19"/>
                                        </p:tgtEl>
                                        <p:attrNameLst>
                                          <p:attrName>style.visibility</p:attrName>
                                        </p:attrNameLst>
                                      </p:cBhvr>
                                      <p:to>
                                        <p:strVal val="hidden"/>
                                      </p:to>
                                    </p:set>
                                  </p:childTnLst>
                                </p:cTn>
                              </p:par>
                              <p:par>
                                <p:cTn id="294" presetID="2" presetClass="exit" presetSubtype="6" fill="hold" nodeType="withEffect">
                                  <p:stCondLst>
                                    <p:cond delay="0"/>
                                  </p:stCondLst>
                                  <p:childTnLst>
                                    <p:anim calcmode="lin" valueType="num">
                                      <p:cBhvr additive="base">
                                        <p:cTn id="295" dur="2000"/>
                                        <p:tgtEl>
                                          <p:spTgt spid="7"/>
                                        </p:tgtEl>
                                        <p:attrNameLst>
                                          <p:attrName>ppt_x</p:attrName>
                                        </p:attrNameLst>
                                      </p:cBhvr>
                                      <p:tavLst>
                                        <p:tav tm="0">
                                          <p:val>
                                            <p:strVal val="ppt_x"/>
                                          </p:val>
                                        </p:tav>
                                        <p:tav tm="100000">
                                          <p:val>
                                            <p:strVal val="1+ppt_w/2"/>
                                          </p:val>
                                        </p:tav>
                                      </p:tavLst>
                                    </p:anim>
                                    <p:anim calcmode="lin" valueType="num">
                                      <p:cBhvr additive="base">
                                        <p:cTn id="296" dur="2000"/>
                                        <p:tgtEl>
                                          <p:spTgt spid="7"/>
                                        </p:tgtEl>
                                        <p:attrNameLst>
                                          <p:attrName>ppt_y</p:attrName>
                                        </p:attrNameLst>
                                      </p:cBhvr>
                                      <p:tavLst>
                                        <p:tav tm="0">
                                          <p:val>
                                            <p:strVal val="ppt_y"/>
                                          </p:val>
                                        </p:tav>
                                        <p:tav tm="100000">
                                          <p:val>
                                            <p:strVal val="1+ppt_h/2"/>
                                          </p:val>
                                        </p:tav>
                                      </p:tavLst>
                                    </p:anim>
                                    <p:set>
                                      <p:cBhvr>
                                        <p:cTn id="297" dur="1" fill="hold">
                                          <p:stCondLst>
                                            <p:cond delay="1999"/>
                                          </p:stCondLst>
                                        </p:cTn>
                                        <p:tgtEl>
                                          <p:spTgt spid="7"/>
                                        </p:tgtEl>
                                        <p:attrNameLst>
                                          <p:attrName>style.visibility</p:attrName>
                                        </p:attrNameLst>
                                      </p:cBhvr>
                                      <p:to>
                                        <p:strVal val="hidden"/>
                                      </p:to>
                                    </p:set>
                                  </p:childTnLst>
                                </p:cTn>
                              </p:par>
                              <p:par>
                                <p:cTn id="298" presetID="2" presetClass="exit" presetSubtype="6" fill="hold" nodeType="withEffect">
                                  <p:stCondLst>
                                    <p:cond delay="0"/>
                                  </p:stCondLst>
                                  <p:childTnLst>
                                    <p:anim calcmode="lin" valueType="num">
                                      <p:cBhvr additive="base">
                                        <p:cTn id="299" dur="2000"/>
                                        <p:tgtEl>
                                          <p:spTgt spid="8"/>
                                        </p:tgtEl>
                                        <p:attrNameLst>
                                          <p:attrName>ppt_x</p:attrName>
                                        </p:attrNameLst>
                                      </p:cBhvr>
                                      <p:tavLst>
                                        <p:tav tm="0">
                                          <p:val>
                                            <p:strVal val="ppt_x"/>
                                          </p:val>
                                        </p:tav>
                                        <p:tav tm="100000">
                                          <p:val>
                                            <p:strVal val="1+ppt_w/2"/>
                                          </p:val>
                                        </p:tav>
                                      </p:tavLst>
                                    </p:anim>
                                    <p:anim calcmode="lin" valueType="num">
                                      <p:cBhvr additive="base">
                                        <p:cTn id="300" dur="2000"/>
                                        <p:tgtEl>
                                          <p:spTgt spid="8"/>
                                        </p:tgtEl>
                                        <p:attrNameLst>
                                          <p:attrName>ppt_y</p:attrName>
                                        </p:attrNameLst>
                                      </p:cBhvr>
                                      <p:tavLst>
                                        <p:tav tm="0">
                                          <p:val>
                                            <p:strVal val="ppt_y"/>
                                          </p:val>
                                        </p:tav>
                                        <p:tav tm="100000">
                                          <p:val>
                                            <p:strVal val="1+ppt_h/2"/>
                                          </p:val>
                                        </p:tav>
                                      </p:tavLst>
                                    </p:anim>
                                    <p:set>
                                      <p:cBhvr>
                                        <p:cTn id="301" dur="1" fill="hold">
                                          <p:stCondLst>
                                            <p:cond delay="1999"/>
                                          </p:stCondLst>
                                        </p:cTn>
                                        <p:tgtEl>
                                          <p:spTgt spid="8"/>
                                        </p:tgtEl>
                                        <p:attrNameLst>
                                          <p:attrName>style.visibility</p:attrName>
                                        </p:attrNameLst>
                                      </p:cBhvr>
                                      <p:to>
                                        <p:strVal val="hidden"/>
                                      </p:to>
                                    </p:set>
                                  </p:childTnLst>
                                </p:cTn>
                              </p:par>
                              <p:par>
                                <p:cTn id="302" presetID="2" presetClass="exit" presetSubtype="6" fill="hold" nodeType="withEffect">
                                  <p:stCondLst>
                                    <p:cond delay="0"/>
                                  </p:stCondLst>
                                  <p:childTnLst>
                                    <p:anim calcmode="lin" valueType="num">
                                      <p:cBhvr additive="base">
                                        <p:cTn id="303" dur="2000"/>
                                        <p:tgtEl>
                                          <p:spTgt spid="28"/>
                                        </p:tgtEl>
                                        <p:attrNameLst>
                                          <p:attrName>ppt_x</p:attrName>
                                        </p:attrNameLst>
                                      </p:cBhvr>
                                      <p:tavLst>
                                        <p:tav tm="0">
                                          <p:val>
                                            <p:strVal val="ppt_x"/>
                                          </p:val>
                                        </p:tav>
                                        <p:tav tm="100000">
                                          <p:val>
                                            <p:strVal val="1+ppt_w/2"/>
                                          </p:val>
                                        </p:tav>
                                      </p:tavLst>
                                    </p:anim>
                                    <p:anim calcmode="lin" valueType="num">
                                      <p:cBhvr additive="base">
                                        <p:cTn id="304" dur="2000"/>
                                        <p:tgtEl>
                                          <p:spTgt spid="28"/>
                                        </p:tgtEl>
                                        <p:attrNameLst>
                                          <p:attrName>ppt_y</p:attrName>
                                        </p:attrNameLst>
                                      </p:cBhvr>
                                      <p:tavLst>
                                        <p:tav tm="0">
                                          <p:val>
                                            <p:strVal val="ppt_y"/>
                                          </p:val>
                                        </p:tav>
                                        <p:tav tm="100000">
                                          <p:val>
                                            <p:strVal val="1+ppt_h/2"/>
                                          </p:val>
                                        </p:tav>
                                      </p:tavLst>
                                    </p:anim>
                                    <p:set>
                                      <p:cBhvr>
                                        <p:cTn id="305" dur="1" fill="hold">
                                          <p:stCondLst>
                                            <p:cond delay="1999"/>
                                          </p:stCondLst>
                                        </p:cTn>
                                        <p:tgtEl>
                                          <p:spTgt spid="28"/>
                                        </p:tgtEl>
                                        <p:attrNameLst>
                                          <p:attrName>style.visibility</p:attrName>
                                        </p:attrNameLst>
                                      </p:cBhvr>
                                      <p:to>
                                        <p:strVal val="hidden"/>
                                      </p:to>
                                    </p:set>
                                  </p:childTnLst>
                                </p:cTn>
                              </p:par>
                              <p:par>
                                <p:cTn id="306" presetID="2" presetClass="exit" presetSubtype="6" fill="hold" nodeType="withEffect">
                                  <p:stCondLst>
                                    <p:cond delay="0"/>
                                  </p:stCondLst>
                                  <p:childTnLst>
                                    <p:anim calcmode="lin" valueType="num">
                                      <p:cBhvr additive="base">
                                        <p:cTn id="307" dur="2000"/>
                                        <p:tgtEl>
                                          <p:spTgt spid="29"/>
                                        </p:tgtEl>
                                        <p:attrNameLst>
                                          <p:attrName>ppt_x</p:attrName>
                                        </p:attrNameLst>
                                      </p:cBhvr>
                                      <p:tavLst>
                                        <p:tav tm="0">
                                          <p:val>
                                            <p:strVal val="ppt_x"/>
                                          </p:val>
                                        </p:tav>
                                        <p:tav tm="100000">
                                          <p:val>
                                            <p:strVal val="1+ppt_w/2"/>
                                          </p:val>
                                        </p:tav>
                                      </p:tavLst>
                                    </p:anim>
                                    <p:anim calcmode="lin" valueType="num">
                                      <p:cBhvr additive="base">
                                        <p:cTn id="308" dur="2000"/>
                                        <p:tgtEl>
                                          <p:spTgt spid="29"/>
                                        </p:tgtEl>
                                        <p:attrNameLst>
                                          <p:attrName>ppt_y</p:attrName>
                                        </p:attrNameLst>
                                      </p:cBhvr>
                                      <p:tavLst>
                                        <p:tav tm="0">
                                          <p:val>
                                            <p:strVal val="ppt_y"/>
                                          </p:val>
                                        </p:tav>
                                        <p:tav tm="100000">
                                          <p:val>
                                            <p:strVal val="1+ppt_h/2"/>
                                          </p:val>
                                        </p:tav>
                                      </p:tavLst>
                                    </p:anim>
                                    <p:set>
                                      <p:cBhvr>
                                        <p:cTn id="309" dur="1" fill="hold">
                                          <p:stCondLst>
                                            <p:cond delay="1999"/>
                                          </p:stCondLst>
                                        </p:cTn>
                                        <p:tgtEl>
                                          <p:spTgt spid="29"/>
                                        </p:tgtEl>
                                        <p:attrNameLst>
                                          <p:attrName>style.visibility</p:attrName>
                                        </p:attrNameLst>
                                      </p:cBhvr>
                                      <p:to>
                                        <p:strVal val="hidden"/>
                                      </p:to>
                                    </p:set>
                                  </p:childTnLst>
                                </p:cTn>
                              </p:par>
                              <p:par>
                                <p:cTn id="310" presetID="2" presetClass="exit" presetSubtype="6" fill="hold" nodeType="withEffect">
                                  <p:stCondLst>
                                    <p:cond delay="0"/>
                                  </p:stCondLst>
                                  <p:childTnLst>
                                    <p:anim calcmode="lin" valueType="num">
                                      <p:cBhvr additive="base">
                                        <p:cTn id="311" dur="2000"/>
                                        <p:tgtEl>
                                          <p:spTgt spid="30"/>
                                        </p:tgtEl>
                                        <p:attrNameLst>
                                          <p:attrName>ppt_x</p:attrName>
                                        </p:attrNameLst>
                                      </p:cBhvr>
                                      <p:tavLst>
                                        <p:tav tm="0">
                                          <p:val>
                                            <p:strVal val="ppt_x"/>
                                          </p:val>
                                        </p:tav>
                                        <p:tav tm="100000">
                                          <p:val>
                                            <p:strVal val="1+ppt_w/2"/>
                                          </p:val>
                                        </p:tav>
                                      </p:tavLst>
                                    </p:anim>
                                    <p:anim calcmode="lin" valueType="num">
                                      <p:cBhvr additive="base">
                                        <p:cTn id="312" dur="2000"/>
                                        <p:tgtEl>
                                          <p:spTgt spid="30"/>
                                        </p:tgtEl>
                                        <p:attrNameLst>
                                          <p:attrName>ppt_y</p:attrName>
                                        </p:attrNameLst>
                                      </p:cBhvr>
                                      <p:tavLst>
                                        <p:tav tm="0">
                                          <p:val>
                                            <p:strVal val="ppt_y"/>
                                          </p:val>
                                        </p:tav>
                                        <p:tav tm="100000">
                                          <p:val>
                                            <p:strVal val="1+ppt_h/2"/>
                                          </p:val>
                                        </p:tav>
                                      </p:tavLst>
                                    </p:anim>
                                    <p:set>
                                      <p:cBhvr>
                                        <p:cTn id="313" dur="1" fill="hold">
                                          <p:stCondLst>
                                            <p:cond delay="1999"/>
                                          </p:stCondLst>
                                        </p:cTn>
                                        <p:tgtEl>
                                          <p:spTgt spid="30"/>
                                        </p:tgtEl>
                                        <p:attrNameLst>
                                          <p:attrName>style.visibility</p:attrName>
                                        </p:attrNameLst>
                                      </p:cBhvr>
                                      <p:to>
                                        <p:strVal val="hidden"/>
                                      </p:to>
                                    </p:set>
                                  </p:childTnLst>
                                </p:cTn>
                              </p:par>
                              <p:par>
                                <p:cTn id="314" presetID="2" presetClass="exit" presetSubtype="6" fill="hold" nodeType="withEffect">
                                  <p:stCondLst>
                                    <p:cond delay="0"/>
                                  </p:stCondLst>
                                  <p:childTnLst>
                                    <p:anim calcmode="lin" valueType="num">
                                      <p:cBhvr additive="base">
                                        <p:cTn id="315" dur="2000"/>
                                        <p:tgtEl>
                                          <p:spTgt spid="32"/>
                                        </p:tgtEl>
                                        <p:attrNameLst>
                                          <p:attrName>ppt_x</p:attrName>
                                        </p:attrNameLst>
                                      </p:cBhvr>
                                      <p:tavLst>
                                        <p:tav tm="0">
                                          <p:val>
                                            <p:strVal val="ppt_x"/>
                                          </p:val>
                                        </p:tav>
                                        <p:tav tm="100000">
                                          <p:val>
                                            <p:strVal val="1+ppt_w/2"/>
                                          </p:val>
                                        </p:tav>
                                      </p:tavLst>
                                    </p:anim>
                                    <p:anim calcmode="lin" valueType="num">
                                      <p:cBhvr additive="base">
                                        <p:cTn id="316" dur="2000"/>
                                        <p:tgtEl>
                                          <p:spTgt spid="32"/>
                                        </p:tgtEl>
                                        <p:attrNameLst>
                                          <p:attrName>ppt_y</p:attrName>
                                        </p:attrNameLst>
                                      </p:cBhvr>
                                      <p:tavLst>
                                        <p:tav tm="0">
                                          <p:val>
                                            <p:strVal val="ppt_y"/>
                                          </p:val>
                                        </p:tav>
                                        <p:tav tm="100000">
                                          <p:val>
                                            <p:strVal val="1+ppt_h/2"/>
                                          </p:val>
                                        </p:tav>
                                      </p:tavLst>
                                    </p:anim>
                                    <p:set>
                                      <p:cBhvr>
                                        <p:cTn id="317" dur="1" fill="hold">
                                          <p:stCondLst>
                                            <p:cond delay="1999"/>
                                          </p:stCondLst>
                                        </p:cTn>
                                        <p:tgtEl>
                                          <p:spTgt spid="32"/>
                                        </p:tgtEl>
                                        <p:attrNameLst>
                                          <p:attrName>style.visibility</p:attrName>
                                        </p:attrNameLst>
                                      </p:cBhvr>
                                      <p:to>
                                        <p:strVal val="hidden"/>
                                      </p:to>
                                    </p:set>
                                  </p:childTnLst>
                                </p:cTn>
                              </p:par>
                              <p:par>
                                <p:cTn id="318" presetID="2" presetClass="exit" presetSubtype="6" fill="hold" nodeType="withEffect">
                                  <p:stCondLst>
                                    <p:cond delay="0"/>
                                  </p:stCondLst>
                                  <p:childTnLst>
                                    <p:anim calcmode="lin" valueType="num">
                                      <p:cBhvr additive="base">
                                        <p:cTn id="319" dur="2000"/>
                                        <p:tgtEl>
                                          <p:spTgt spid="33"/>
                                        </p:tgtEl>
                                        <p:attrNameLst>
                                          <p:attrName>ppt_x</p:attrName>
                                        </p:attrNameLst>
                                      </p:cBhvr>
                                      <p:tavLst>
                                        <p:tav tm="0">
                                          <p:val>
                                            <p:strVal val="ppt_x"/>
                                          </p:val>
                                        </p:tav>
                                        <p:tav tm="100000">
                                          <p:val>
                                            <p:strVal val="1+ppt_w/2"/>
                                          </p:val>
                                        </p:tav>
                                      </p:tavLst>
                                    </p:anim>
                                    <p:anim calcmode="lin" valueType="num">
                                      <p:cBhvr additive="base">
                                        <p:cTn id="320" dur="2000"/>
                                        <p:tgtEl>
                                          <p:spTgt spid="33"/>
                                        </p:tgtEl>
                                        <p:attrNameLst>
                                          <p:attrName>ppt_y</p:attrName>
                                        </p:attrNameLst>
                                      </p:cBhvr>
                                      <p:tavLst>
                                        <p:tav tm="0">
                                          <p:val>
                                            <p:strVal val="ppt_y"/>
                                          </p:val>
                                        </p:tav>
                                        <p:tav tm="100000">
                                          <p:val>
                                            <p:strVal val="1+ppt_h/2"/>
                                          </p:val>
                                        </p:tav>
                                      </p:tavLst>
                                    </p:anim>
                                    <p:set>
                                      <p:cBhvr>
                                        <p:cTn id="321" dur="1" fill="hold">
                                          <p:stCondLst>
                                            <p:cond delay="1999"/>
                                          </p:stCondLst>
                                        </p:cTn>
                                        <p:tgtEl>
                                          <p:spTgt spid="33"/>
                                        </p:tgtEl>
                                        <p:attrNameLst>
                                          <p:attrName>style.visibility</p:attrName>
                                        </p:attrNameLst>
                                      </p:cBhvr>
                                      <p:to>
                                        <p:strVal val="hidden"/>
                                      </p:to>
                                    </p:set>
                                  </p:childTnLst>
                                </p:cTn>
                              </p:par>
                              <p:par>
                                <p:cTn id="322" presetID="2" presetClass="exit" presetSubtype="6" fill="hold" nodeType="withEffect">
                                  <p:stCondLst>
                                    <p:cond delay="0"/>
                                  </p:stCondLst>
                                  <p:childTnLst>
                                    <p:anim calcmode="lin" valueType="num">
                                      <p:cBhvr additive="base">
                                        <p:cTn id="323" dur="2000"/>
                                        <p:tgtEl>
                                          <p:spTgt spid="34"/>
                                        </p:tgtEl>
                                        <p:attrNameLst>
                                          <p:attrName>ppt_x</p:attrName>
                                        </p:attrNameLst>
                                      </p:cBhvr>
                                      <p:tavLst>
                                        <p:tav tm="0">
                                          <p:val>
                                            <p:strVal val="ppt_x"/>
                                          </p:val>
                                        </p:tav>
                                        <p:tav tm="100000">
                                          <p:val>
                                            <p:strVal val="1+ppt_w/2"/>
                                          </p:val>
                                        </p:tav>
                                      </p:tavLst>
                                    </p:anim>
                                    <p:anim calcmode="lin" valueType="num">
                                      <p:cBhvr additive="base">
                                        <p:cTn id="324" dur="2000"/>
                                        <p:tgtEl>
                                          <p:spTgt spid="34"/>
                                        </p:tgtEl>
                                        <p:attrNameLst>
                                          <p:attrName>ppt_y</p:attrName>
                                        </p:attrNameLst>
                                      </p:cBhvr>
                                      <p:tavLst>
                                        <p:tav tm="0">
                                          <p:val>
                                            <p:strVal val="ppt_y"/>
                                          </p:val>
                                        </p:tav>
                                        <p:tav tm="100000">
                                          <p:val>
                                            <p:strVal val="1+ppt_h/2"/>
                                          </p:val>
                                        </p:tav>
                                      </p:tavLst>
                                    </p:anim>
                                    <p:set>
                                      <p:cBhvr>
                                        <p:cTn id="325" dur="1" fill="hold">
                                          <p:stCondLst>
                                            <p:cond delay="1999"/>
                                          </p:stCondLst>
                                        </p:cTn>
                                        <p:tgtEl>
                                          <p:spTgt spid="34"/>
                                        </p:tgtEl>
                                        <p:attrNameLst>
                                          <p:attrName>style.visibility</p:attrName>
                                        </p:attrNameLst>
                                      </p:cBhvr>
                                      <p:to>
                                        <p:strVal val="hidden"/>
                                      </p:to>
                                    </p:set>
                                  </p:childTnLst>
                                </p:cTn>
                              </p:par>
                              <p:par>
                                <p:cTn id="326" presetID="2" presetClass="exit" presetSubtype="6" fill="hold" nodeType="withEffect">
                                  <p:stCondLst>
                                    <p:cond delay="0"/>
                                  </p:stCondLst>
                                  <p:childTnLst>
                                    <p:anim calcmode="lin" valueType="num">
                                      <p:cBhvr additive="base">
                                        <p:cTn id="327" dur="2000"/>
                                        <p:tgtEl>
                                          <p:spTgt spid="35"/>
                                        </p:tgtEl>
                                        <p:attrNameLst>
                                          <p:attrName>ppt_x</p:attrName>
                                        </p:attrNameLst>
                                      </p:cBhvr>
                                      <p:tavLst>
                                        <p:tav tm="0">
                                          <p:val>
                                            <p:strVal val="ppt_x"/>
                                          </p:val>
                                        </p:tav>
                                        <p:tav tm="100000">
                                          <p:val>
                                            <p:strVal val="1+ppt_w/2"/>
                                          </p:val>
                                        </p:tav>
                                      </p:tavLst>
                                    </p:anim>
                                    <p:anim calcmode="lin" valueType="num">
                                      <p:cBhvr additive="base">
                                        <p:cTn id="328" dur="2000"/>
                                        <p:tgtEl>
                                          <p:spTgt spid="35"/>
                                        </p:tgtEl>
                                        <p:attrNameLst>
                                          <p:attrName>ppt_y</p:attrName>
                                        </p:attrNameLst>
                                      </p:cBhvr>
                                      <p:tavLst>
                                        <p:tav tm="0">
                                          <p:val>
                                            <p:strVal val="ppt_y"/>
                                          </p:val>
                                        </p:tav>
                                        <p:tav tm="100000">
                                          <p:val>
                                            <p:strVal val="1+ppt_h/2"/>
                                          </p:val>
                                        </p:tav>
                                      </p:tavLst>
                                    </p:anim>
                                    <p:set>
                                      <p:cBhvr>
                                        <p:cTn id="329" dur="1" fill="hold">
                                          <p:stCondLst>
                                            <p:cond delay="1999"/>
                                          </p:stCondLst>
                                        </p:cTn>
                                        <p:tgtEl>
                                          <p:spTgt spid="35"/>
                                        </p:tgtEl>
                                        <p:attrNameLst>
                                          <p:attrName>style.visibility</p:attrName>
                                        </p:attrNameLst>
                                      </p:cBhvr>
                                      <p:to>
                                        <p:strVal val="hidden"/>
                                      </p:to>
                                    </p:set>
                                  </p:childTnLst>
                                </p:cTn>
                              </p:par>
                              <p:par>
                                <p:cTn id="330" presetID="2" presetClass="exit" presetSubtype="6" fill="hold" nodeType="withEffect">
                                  <p:stCondLst>
                                    <p:cond delay="0"/>
                                  </p:stCondLst>
                                  <p:childTnLst>
                                    <p:anim calcmode="lin" valueType="num">
                                      <p:cBhvr additive="base">
                                        <p:cTn id="331" dur="2000"/>
                                        <p:tgtEl>
                                          <p:spTgt spid="36"/>
                                        </p:tgtEl>
                                        <p:attrNameLst>
                                          <p:attrName>ppt_x</p:attrName>
                                        </p:attrNameLst>
                                      </p:cBhvr>
                                      <p:tavLst>
                                        <p:tav tm="0">
                                          <p:val>
                                            <p:strVal val="ppt_x"/>
                                          </p:val>
                                        </p:tav>
                                        <p:tav tm="100000">
                                          <p:val>
                                            <p:strVal val="1+ppt_w/2"/>
                                          </p:val>
                                        </p:tav>
                                      </p:tavLst>
                                    </p:anim>
                                    <p:anim calcmode="lin" valueType="num">
                                      <p:cBhvr additive="base">
                                        <p:cTn id="332" dur="2000"/>
                                        <p:tgtEl>
                                          <p:spTgt spid="36"/>
                                        </p:tgtEl>
                                        <p:attrNameLst>
                                          <p:attrName>ppt_y</p:attrName>
                                        </p:attrNameLst>
                                      </p:cBhvr>
                                      <p:tavLst>
                                        <p:tav tm="0">
                                          <p:val>
                                            <p:strVal val="ppt_y"/>
                                          </p:val>
                                        </p:tav>
                                        <p:tav tm="100000">
                                          <p:val>
                                            <p:strVal val="1+ppt_h/2"/>
                                          </p:val>
                                        </p:tav>
                                      </p:tavLst>
                                    </p:anim>
                                    <p:set>
                                      <p:cBhvr>
                                        <p:cTn id="333" dur="1" fill="hold">
                                          <p:stCondLst>
                                            <p:cond delay="1999"/>
                                          </p:stCondLst>
                                        </p:cTn>
                                        <p:tgtEl>
                                          <p:spTgt spid="36"/>
                                        </p:tgtEl>
                                        <p:attrNameLst>
                                          <p:attrName>style.visibility</p:attrName>
                                        </p:attrNameLst>
                                      </p:cBhvr>
                                      <p:to>
                                        <p:strVal val="hidden"/>
                                      </p:to>
                                    </p:set>
                                  </p:childTnLst>
                                </p:cTn>
                              </p:par>
                              <p:par>
                                <p:cTn id="334" presetID="2" presetClass="exit" presetSubtype="6" fill="hold" nodeType="withEffect">
                                  <p:stCondLst>
                                    <p:cond delay="0"/>
                                  </p:stCondLst>
                                  <p:childTnLst>
                                    <p:anim calcmode="lin" valueType="num">
                                      <p:cBhvr additive="base">
                                        <p:cTn id="335" dur="2000"/>
                                        <p:tgtEl>
                                          <p:spTgt spid="37"/>
                                        </p:tgtEl>
                                        <p:attrNameLst>
                                          <p:attrName>ppt_x</p:attrName>
                                        </p:attrNameLst>
                                      </p:cBhvr>
                                      <p:tavLst>
                                        <p:tav tm="0">
                                          <p:val>
                                            <p:strVal val="ppt_x"/>
                                          </p:val>
                                        </p:tav>
                                        <p:tav tm="100000">
                                          <p:val>
                                            <p:strVal val="1+ppt_w/2"/>
                                          </p:val>
                                        </p:tav>
                                      </p:tavLst>
                                    </p:anim>
                                    <p:anim calcmode="lin" valueType="num">
                                      <p:cBhvr additive="base">
                                        <p:cTn id="336" dur="2000"/>
                                        <p:tgtEl>
                                          <p:spTgt spid="37"/>
                                        </p:tgtEl>
                                        <p:attrNameLst>
                                          <p:attrName>ppt_y</p:attrName>
                                        </p:attrNameLst>
                                      </p:cBhvr>
                                      <p:tavLst>
                                        <p:tav tm="0">
                                          <p:val>
                                            <p:strVal val="ppt_y"/>
                                          </p:val>
                                        </p:tav>
                                        <p:tav tm="100000">
                                          <p:val>
                                            <p:strVal val="1+ppt_h/2"/>
                                          </p:val>
                                        </p:tav>
                                      </p:tavLst>
                                    </p:anim>
                                    <p:set>
                                      <p:cBhvr>
                                        <p:cTn id="337" dur="1" fill="hold">
                                          <p:stCondLst>
                                            <p:cond delay="1999"/>
                                          </p:stCondLst>
                                        </p:cTn>
                                        <p:tgtEl>
                                          <p:spTgt spid="37"/>
                                        </p:tgtEl>
                                        <p:attrNameLst>
                                          <p:attrName>style.visibility</p:attrName>
                                        </p:attrNameLst>
                                      </p:cBhvr>
                                      <p:to>
                                        <p:strVal val="hidden"/>
                                      </p:to>
                                    </p:set>
                                  </p:childTnLst>
                                </p:cTn>
                              </p:par>
                              <p:par>
                                <p:cTn id="338" presetID="8" presetClass="emph" presetSubtype="0" autoRev="1" fill="hold" nodeType="withEffect">
                                  <p:stCondLst>
                                    <p:cond delay="0"/>
                                  </p:stCondLst>
                                  <p:childTnLst>
                                    <p:animRot by="-21600000">
                                      <p:cBhvr>
                                        <p:cTn id="339" dur="2000" fill="hold"/>
                                        <p:tgtEl>
                                          <p:spTgt spid="5"/>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6"/>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9"/>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10"/>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1"/>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2"/>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3"/>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14"/>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15"/>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16"/>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17"/>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18"/>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19"/>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20"/>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21"/>
                                        </p:tgtEl>
                                        <p:attrNameLst>
                                          <p:attrName>r</p:attrName>
                                        </p:attrNameLst>
                                      </p:cBhvr>
                                    </p:animRot>
                                  </p:childTnLst>
                                </p:cTn>
                              </p:par>
                              <p:par>
                                <p:cTn id="368" presetID="8" presetClass="emph" presetSubtype="0" autoRev="1" fill="hold" nodeType="withEffect">
                                  <p:stCondLst>
                                    <p:cond delay="0"/>
                                  </p:stCondLst>
                                  <p:childTnLst>
                                    <p:animRot by="-21600000">
                                      <p:cBhvr>
                                        <p:cTn id="369" dur="2000" fill="hold"/>
                                        <p:tgtEl>
                                          <p:spTgt spid="22"/>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23"/>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24"/>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25"/>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26"/>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27"/>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31"/>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7"/>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8"/>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8"/>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9"/>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30"/>
                                        </p:tgtEl>
                                        <p:attrNameLst>
                                          <p:attrName>r</p:attrName>
                                        </p:attrNameLst>
                                      </p:cBhvr>
                                    </p:animRot>
                                  </p:childTnLst>
                                </p:cTn>
                              </p:par>
                              <p:par>
                                <p:cTn id="392" presetID="8" presetClass="emph" presetSubtype="0" autoRev="1" fill="hold" nodeType="withEffect">
                                  <p:stCondLst>
                                    <p:cond delay="0"/>
                                  </p:stCondLst>
                                  <p:childTnLst>
                                    <p:animRot by="-21600000">
                                      <p:cBhvr>
                                        <p:cTn id="393" dur="2000" fill="hold"/>
                                        <p:tgtEl>
                                          <p:spTgt spid="32"/>
                                        </p:tgtEl>
                                        <p:attrNameLst>
                                          <p:attrName>r</p:attrName>
                                        </p:attrNameLst>
                                      </p:cBhvr>
                                    </p:animRot>
                                  </p:childTnLst>
                                </p:cTn>
                              </p:par>
                              <p:par>
                                <p:cTn id="394" presetID="8" presetClass="emph" presetSubtype="0" autoRev="1" fill="hold" nodeType="withEffect">
                                  <p:stCondLst>
                                    <p:cond delay="0"/>
                                  </p:stCondLst>
                                  <p:childTnLst>
                                    <p:animRot by="-21600000">
                                      <p:cBhvr>
                                        <p:cTn id="395" dur="2000" fill="hold"/>
                                        <p:tgtEl>
                                          <p:spTgt spid="33"/>
                                        </p:tgtEl>
                                        <p:attrNameLst>
                                          <p:attrName>r</p:attrName>
                                        </p:attrNameLst>
                                      </p:cBhvr>
                                    </p:animRot>
                                  </p:childTnLst>
                                </p:cTn>
                              </p:par>
                              <p:par>
                                <p:cTn id="396" presetID="8" presetClass="emph" presetSubtype="0" autoRev="1" fill="hold" nodeType="withEffect">
                                  <p:stCondLst>
                                    <p:cond delay="0"/>
                                  </p:stCondLst>
                                  <p:childTnLst>
                                    <p:animRot by="-21600000">
                                      <p:cBhvr>
                                        <p:cTn id="397" dur="2000" fill="hold"/>
                                        <p:tgtEl>
                                          <p:spTgt spid="34"/>
                                        </p:tgtEl>
                                        <p:attrNameLst>
                                          <p:attrName>r</p:attrName>
                                        </p:attrNameLst>
                                      </p:cBhvr>
                                    </p:animRot>
                                  </p:childTnLst>
                                </p:cTn>
                              </p:par>
                              <p:par>
                                <p:cTn id="398" presetID="8" presetClass="emph" presetSubtype="0" autoRev="1" fill="hold" nodeType="withEffect">
                                  <p:stCondLst>
                                    <p:cond delay="0"/>
                                  </p:stCondLst>
                                  <p:childTnLst>
                                    <p:animRot by="-21600000">
                                      <p:cBhvr>
                                        <p:cTn id="399" dur="2000" fill="hold"/>
                                        <p:tgtEl>
                                          <p:spTgt spid="35"/>
                                        </p:tgtEl>
                                        <p:attrNameLst>
                                          <p:attrName>r</p:attrName>
                                        </p:attrNameLst>
                                      </p:cBhvr>
                                    </p:animRot>
                                  </p:childTnLst>
                                </p:cTn>
                              </p:par>
                              <p:par>
                                <p:cTn id="400" presetID="8" presetClass="emph" presetSubtype="0" autoRev="1" fill="hold" nodeType="withEffect">
                                  <p:stCondLst>
                                    <p:cond delay="0"/>
                                  </p:stCondLst>
                                  <p:childTnLst>
                                    <p:animRot by="-21600000">
                                      <p:cBhvr>
                                        <p:cTn id="401" dur="2000" fill="hold"/>
                                        <p:tgtEl>
                                          <p:spTgt spid="36"/>
                                        </p:tgtEl>
                                        <p:attrNameLst>
                                          <p:attrName>r</p:attrName>
                                        </p:attrNameLst>
                                      </p:cBhvr>
                                    </p:animRot>
                                  </p:childTnLst>
                                </p:cTn>
                              </p:par>
                              <p:par>
                                <p:cTn id="402" presetID="8" presetClass="emph" presetSubtype="0" autoRev="1" fill="hold" nodeType="withEffect">
                                  <p:stCondLst>
                                    <p:cond delay="0"/>
                                  </p:stCondLst>
                                  <p:childTnLst>
                                    <p:animRot by="-21600000">
                                      <p:cBhvr>
                                        <p:cTn id="403" dur="2000" fill="hold"/>
                                        <p:tgtEl>
                                          <p:spTgt spid="37"/>
                                        </p:tgtEl>
                                        <p:attrNameLst>
                                          <p:attrName>r</p:attrName>
                                        </p:attrNameLst>
                                      </p:cBhvr>
                                    </p:animRot>
                                  </p:childTnLst>
                                </p:cTn>
                              </p:par>
                              <p:par>
                                <p:cTn id="404" presetID="17" presetClass="entr" presetSubtype="8" fill="hold" nodeType="withEffect">
                                  <p:stCondLst>
                                    <p:cond delay="0"/>
                                  </p:stCondLst>
                                  <p:childTnLst>
                                    <p:set>
                                      <p:cBhvr>
                                        <p:cTn id="405" dur="1" fill="hold">
                                          <p:stCondLst>
                                            <p:cond delay="0"/>
                                          </p:stCondLst>
                                        </p:cTn>
                                        <p:tgtEl>
                                          <p:spTgt spid="2"/>
                                        </p:tgtEl>
                                        <p:attrNameLst>
                                          <p:attrName>style.visibility</p:attrName>
                                        </p:attrNameLst>
                                      </p:cBhvr>
                                      <p:to>
                                        <p:strVal val="visible"/>
                                      </p:to>
                                    </p:set>
                                    <p:anim calcmode="lin" valueType="num">
                                      <p:cBhvr>
                                        <p:cTn id="406" dur="2000" fill="hold"/>
                                        <p:tgtEl>
                                          <p:spTgt spid="2"/>
                                        </p:tgtEl>
                                        <p:attrNameLst>
                                          <p:attrName>ppt_x</p:attrName>
                                        </p:attrNameLst>
                                      </p:cBhvr>
                                      <p:tavLst>
                                        <p:tav tm="0">
                                          <p:val>
                                            <p:strVal val="#ppt_x-#ppt_w/2"/>
                                          </p:val>
                                        </p:tav>
                                        <p:tav tm="100000">
                                          <p:val>
                                            <p:strVal val="#ppt_x"/>
                                          </p:val>
                                        </p:tav>
                                      </p:tavLst>
                                    </p:anim>
                                    <p:anim calcmode="lin" valueType="num">
                                      <p:cBhvr>
                                        <p:cTn id="407" dur="2000" fill="hold"/>
                                        <p:tgtEl>
                                          <p:spTgt spid="2"/>
                                        </p:tgtEl>
                                        <p:attrNameLst>
                                          <p:attrName>ppt_y</p:attrName>
                                        </p:attrNameLst>
                                      </p:cBhvr>
                                      <p:tavLst>
                                        <p:tav tm="0">
                                          <p:val>
                                            <p:strVal val="#ppt_y"/>
                                          </p:val>
                                        </p:tav>
                                        <p:tav tm="100000">
                                          <p:val>
                                            <p:strVal val="#ppt_y"/>
                                          </p:val>
                                        </p:tav>
                                      </p:tavLst>
                                    </p:anim>
                                    <p:anim calcmode="lin" valueType="num">
                                      <p:cBhvr>
                                        <p:cTn id="408" dur="2000" fill="hold"/>
                                        <p:tgtEl>
                                          <p:spTgt spid="2"/>
                                        </p:tgtEl>
                                        <p:attrNameLst>
                                          <p:attrName>ppt_w</p:attrName>
                                        </p:attrNameLst>
                                      </p:cBhvr>
                                      <p:tavLst>
                                        <p:tav tm="0">
                                          <p:val>
                                            <p:fltVal val="0"/>
                                          </p:val>
                                        </p:tav>
                                        <p:tav tm="100000">
                                          <p:val>
                                            <p:strVal val="#ppt_w"/>
                                          </p:val>
                                        </p:tav>
                                      </p:tavLst>
                                    </p:anim>
                                    <p:anim calcmode="lin" valueType="num">
                                      <p:cBhvr>
                                        <p:cTn id="40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00B050"/>
            </a:gs>
            <a:gs pos="50000">
              <a:srgbClr val="CC0066">
                <a:shade val="67500"/>
                <a:satMod val="115000"/>
              </a:srgbClr>
            </a:gs>
            <a:gs pos="100000">
              <a:srgbClr val="CC0066">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tapeta-roza-i-konwalie-w-grafi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fC5Nbkh5IIAwMogvDzFxDbKuL0.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0" y="1571840"/>
            <a:ext cx="1071538" cy="1071538"/>
          </a:xfrm>
          <a:prstGeom prst="rect">
            <a:avLst/>
          </a:prstGeom>
        </p:spPr>
      </p:pic>
      <p:pic>
        <p:nvPicPr>
          <p:cNvPr id="5" name="4 Imagen" descr="efC5Nbkh5IIAwMogvDzFxDbKuL0.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0" y="2714626"/>
            <a:ext cx="1071538" cy="1071538"/>
          </a:xfrm>
          <a:prstGeom prst="rect">
            <a:avLst/>
          </a:prstGeom>
        </p:spPr>
      </p:pic>
      <p:pic>
        <p:nvPicPr>
          <p:cNvPr id="6" name="5 Imagen" descr="efC5Nbkh5IIAwMogvDzFxDbKuL0.png"/>
          <p:cNvPicPr>
            <a:picLocks noChangeAspect="1"/>
          </p:cNvPicPr>
          <p:nvPr/>
        </p:nvPicPr>
        <p:blipFill>
          <a:blip r:embed="rId3" cstate="print">
            <a:duotone>
              <a:prstClr val="black"/>
              <a:schemeClr val="accent3">
                <a:tint val="45000"/>
                <a:satMod val="400000"/>
              </a:schemeClr>
            </a:duotone>
            <a:lum contrast="20000"/>
          </a:blip>
          <a:stretch>
            <a:fillRect/>
          </a:stretch>
        </p:blipFill>
        <p:spPr>
          <a:xfrm>
            <a:off x="1071538" y="1571840"/>
            <a:ext cx="1071538" cy="1071538"/>
          </a:xfrm>
          <a:prstGeom prst="rect">
            <a:avLst/>
          </a:prstGeom>
        </p:spPr>
      </p:pic>
      <p:pic>
        <p:nvPicPr>
          <p:cNvPr id="7" name="6 Imagen" descr="efC5Nbkh5IIAwMogvDzFxDbKuL0.png"/>
          <p:cNvPicPr>
            <a:picLocks noChangeAspect="1"/>
          </p:cNvPicPr>
          <p:nvPr/>
        </p:nvPicPr>
        <p:blipFill>
          <a:blip r:embed="rId3" cstate="print">
            <a:duotone>
              <a:prstClr val="black"/>
              <a:schemeClr val="accent3">
                <a:tint val="45000"/>
                <a:satMod val="400000"/>
              </a:schemeClr>
            </a:duotone>
            <a:lum contrast="20000"/>
          </a:blip>
          <a:stretch>
            <a:fillRect/>
          </a:stretch>
        </p:blipFill>
        <p:spPr>
          <a:xfrm>
            <a:off x="1071538" y="2714626"/>
            <a:ext cx="1071538" cy="1071538"/>
          </a:xfrm>
          <a:prstGeom prst="rect">
            <a:avLst/>
          </a:prstGeom>
        </p:spPr>
      </p:pic>
      <p:pic>
        <p:nvPicPr>
          <p:cNvPr id="8" name="7 Imagen" descr="efC5Nbkh5IIAwMogvDzFxDbKuL0.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2214546" y="1571840"/>
            <a:ext cx="1071538" cy="1071538"/>
          </a:xfrm>
          <a:prstGeom prst="rect">
            <a:avLst/>
          </a:prstGeom>
        </p:spPr>
      </p:pic>
      <p:pic>
        <p:nvPicPr>
          <p:cNvPr id="9" name="8 Imagen" descr="efC5Nbkh5IIAwMogvDzFxDbKuL0.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2214546" y="2714626"/>
            <a:ext cx="1071538" cy="1071538"/>
          </a:xfrm>
          <a:prstGeom prst="rect">
            <a:avLst/>
          </a:prstGeom>
        </p:spPr>
      </p:pic>
      <p:pic>
        <p:nvPicPr>
          <p:cNvPr id="10" name="9 Imagen" descr="efC5Nbkh5IIAwMogvDzFxDbKuL0.png"/>
          <p:cNvPicPr>
            <a:picLocks noChangeAspect="1"/>
          </p:cNvPicPr>
          <p:nvPr/>
        </p:nvPicPr>
        <p:blipFill>
          <a:blip r:embed="rId3" cstate="print">
            <a:duotone>
              <a:prstClr val="black"/>
              <a:schemeClr val="accent3">
                <a:tint val="45000"/>
                <a:satMod val="400000"/>
              </a:schemeClr>
            </a:duotone>
            <a:lum contrast="20000"/>
          </a:blip>
          <a:stretch>
            <a:fillRect/>
          </a:stretch>
        </p:blipFill>
        <p:spPr>
          <a:xfrm>
            <a:off x="3286116" y="1571840"/>
            <a:ext cx="1071538" cy="1071538"/>
          </a:xfrm>
          <a:prstGeom prst="rect">
            <a:avLst/>
          </a:prstGeom>
        </p:spPr>
      </p:pic>
      <p:pic>
        <p:nvPicPr>
          <p:cNvPr id="11" name="10 Imagen" descr="efC5Nbkh5IIAwMogvDzFxDbKuL0.png"/>
          <p:cNvPicPr>
            <a:picLocks noChangeAspect="1"/>
          </p:cNvPicPr>
          <p:nvPr/>
        </p:nvPicPr>
        <p:blipFill>
          <a:blip r:embed="rId3" cstate="print">
            <a:duotone>
              <a:prstClr val="black"/>
              <a:schemeClr val="accent3">
                <a:tint val="45000"/>
                <a:satMod val="400000"/>
              </a:schemeClr>
            </a:duotone>
            <a:lum contrast="20000"/>
          </a:blip>
          <a:stretch>
            <a:fillRect/>
          </a:stretch>
        </p:blipFill>
        <p:spPr>
          <a:xfrm>
            <a:off x="3286116" y="2714626"/>
            <a:ext cx="1071538" cy="1071538"/>
          </a:xfrm>
          <a:prstGeom prst="rect">
            <a:avLst/>
          </a:prstGeom>
        </p:spPr>
      </p:pic>
      <p:pic>
        <p:nvPicPr>
          <p:cNvPr id="12" name="11 Imagen" descr="efC5Nbkh5IIAwMogvDzFxDbKuL0.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4500562" y="1571840"/>
            <a:ext cx="1071538" cy="1071538"/>
          </a:xfrm>
          <a:prstGeom prst="rect">
            <a:avLst/>
          </a:prstGeom>
        </p:spPr>
      </p:pic>
      <p:pic>
        <p:nvPicPr>
          <p:cNvPr id="13" name="12 Imagen" descr="efC5Nbkh5IIAwMogvDzFxDbKuL0.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4500562" y="2714626"/>
            <a:ext cx="1071538" cy="1071538"/>
          </a:xfrm>
          <a:prstGeom prst="rect">
            <a:avLst/>
          </a:prstGeom>
        </p:spPr>
      </p:pic>
      <p:pic>
        <p:nvPicPr>
          <p:cNvPr id="14" name="13 Imagen" descr="efC5Nbkh5IIAwMogvDzFxDbKuL0.png"/>
          <p:cNvPicPr>
            <a:picLocks noChangeAspect="1"/>
          </p:cNvPicPr>
          <p:nvPr/>
        </p:nvPicPr>
        <p:blipFill>
          <a:blip r:embed="rId3" cstate="print">
            <a:duotone>
              <a:prstClr val="black"/>
              <a:schemeClr val="accent3">
                <a:tint val="45000"/>
                <a:satMod val="400000"/>
              </a:schemeClr>
            </a:duotone>
            <a:lum contrast="20000"/>
          </a:blip>
          <a:stretch>
            <a:fillRect/>
          </a:stretch>
        </p:blipFill>
        <p:spPr>
          <a:xfrm>
            <a:off x="5715008" y="1571840"/>
            <a:ext cx="1071538" cy="1071538"/>
          </a:xfrm>
          <a:prstGeom prst="rect">
            <a:avLst/>
          </a:prstGeom>
        </p:spPr>
      </p:pic>
      <p:pic>
        <p:nvPicPr>
          <p:cNvPr id="15" name="14 Imagen" descr="efC5Nbkh5IIAwMogvDzFxDbKuL0.png"/>
          <p:cNvPicPr>
            <a:picLocks noChangeAspect="1"/>
          </p:cNvPicPr>
          <p:nvPr/>
        </p:nvPicPr>
        <p:blipFill>
          <a:blip r:embed="rId3" cstate="print">
            <a:duotone>
              <a:prstClr val="black"/>
              <a:schemeClr val="accent3">
                <a:tint val="45000"/>
                <a:satMod val="400000"/>
              </a:schemeClr>
            </a:duotone>
            <a:lum contrast="20000"/>
          </a:blip>
          <a:stretch>
            <a:fillRect/>
          </a:stretch>
        </p:blipFill>
        <p:spPr>
          <a:xfrm>
            <a:off x="5715008" y="2714626"/>
            <a:ext cx="1071538" cy="1071538"/>
          </a:xfrm>
          <a:prstGeom prst="rect">
            <a:avLst/>
          </a:prstGeom>
        </p:spPr>
      </p:pic>
      <p:pic>
        <p:nvPicPr>
          <p:cNvPr id="16" name="15 Imagen" descr="efC5Nbkh5IIAwMogvDzFxDbKuL0.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6858016" y="1500402"/>
            <a:ext cx="1071538" cy="1071538"/>
          </a:xfrm>
          <a:prstGeom prst="rect">
            <a:avLst/>
          </a:prstGeom>
        </p:spPr>
      </p:pic>
      <p:pic>
        <p:nvPicPr>
          <p:cNvPr id="17" name="16 Imagen" descr="efC5Nbkh5IIAwMogvDzFxDbKuL0.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6858016" y="2643188"/>
            <a:ext cx="1071538" cy="1071538"/>
          </a:xfrm>
          <a:prstGeom prst="rect">
            <a:avLst/>
          </a:prstGeom>
        </p:spPr>
      </p:pic>
      <p:pic>
        <p:nvPicPr>
          <p:cNvPr id="18" name="17 Imagen" descr="efC5Nbkh5IIAwMogvDzFxDbKuL0.png"/>
          <p:cNvPicPr>
            <a:picLocks noChangeAspect="1"/>
          </p:cNvPicPr>
          <p:nvPr/>
        </p:nvPicPr>
        <p:blipFill>
          <a:blip r:embed="rId3" cstate="print">
            <a:duotone>
              <a:prstClr val="black"/>
              <a:schemeClr val="accent3">
                <a:tint val="45000"/>
                <a:satMod val="400000"/>
              </a:schemeClr>
            </a:duotone>
            <a:lum contrast="20000"/>
          </a:blip>
          <a:stretch>
            <a:fillRect/>
          </a:stretch>
        </p:blipFill>
        <p:spPr>
          <a:xfrm>
            <a:off x="8072462" y="1500402"/>
            <a:ext cx="1071538" cy="1071538"/>
          </a:xfrm>
          <a:prstGeom prst="rect">
            <a:avLst/>
          </a:prstGeom>
        </p:spPr>
      </p:pic>
      <p:pic>
        <p:nvPicPr>
          <p:cNvPr id="19" name="18 Imagen" descr="efC5Nbkh5IIAwMogvDzFxDbKuL0.png"/>
          <p:cNvPicPr>
            <a:picLocks noChangeAspect="1"/>
          </p:cNvPicPr>
          <p:nvPr/>
        </p:nvPicPr>
        <p:blipFill>
          <a:blip r:embed="rId3" cstate="print">
            <a:duotone>
              <a:prstClr val="black"/>
              <a:schemeClr val="accent3">
                <a:tint val="45000"/>
                <a:satMod val="400000"/>
              </a:schemeClr>
            </a:duotone>
            <a:lum contrast="20000"/>
          </a:blip>
          <a:stretch>
            <a:fillRect/>
          </a:stretch>
        </p:blipFill>
        <p:spPr>
          <a:xfrm>
            <a:off x="8072462" y="2643188"/>
            <a:ext cx="1071538" cy="1071538"/>
          </a:xfrm>
          <a:prstGeom prst="rect">
            <a:avLst/>
          </a:prstGeom>
        </p:spPr>
      </p:pic>
      <p:sp>
        <p:nvSpPr>
          <p:cNvPr id="20" name="19 Rectángulo"/>
          <p:cNvSpPr/>
          <p:nvPr/>
        </p:nvSpPr>
        <p:spPr>
          <a:xfrm>
            <a:off x="-285784" y="-357208"/>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0-#ppt_w/2"/>
                                          </p:val>
                                        </p:tav>
                                        <p:tav tm="100000">
                                          <p:val>
                                            <p:strVal val="#ppt_x"/>
                                          </p:val>
                                        </p:tav>
                                      </p:tavLst>
                                    </p:anim>
                                    <p:anim calcmode="lin" valueType="num">
                                      <p:cBhvr additive="base">
                                        <p:cTn id="62" dur="2000" fill="hold"/>
                                        <p:tgtEl>
                                          <p:spTgt spid="15"/>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9"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0-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0-ppt_w/2"/>
                                          </p:val>
                                        </p:tav>
                                      </p:tavLst>
                                    </p:anim>
                                    <p:anim calcmode="lin" valueType="num">
                                      <p:cBhvr additive="base">
                                        <p:cTn id="114" dur="2000"/>
                                        <p:tgtEl>
                                          <p:spTgt spid="8"/>
                                        </p:tgtEl>
                                        <p:attrNameLst>
                                          <p:attrName>ppt_y</p:attrName>
                                        </p:attrNameLst>
                                      </p:cBhvr>
                                      <p:tavLst>
                                        <p:tav tm="0">
                                          <p:val>
                                            <p:strVal val="ppt_y"/>
                                          </p:val>
                                        </p:tav>
                                        <p:tav tm="100000">
                                          <p:val>
                                            <p:strVal val="0-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9"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0-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0-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2000"/>
                                        <p:tgtEl>
                                          <p:spTgt spid="16"/>
                                        </p:tgtEl>
                                        <p:attrNameLst>
                                          <p:attrName>ppt_x</p:attrName>
                                        </p:attrNameLst>
                                      </p:cBhvr>
                                      <p:tavLst>
                                        <p:tav tm="0">
                                          <p:val>
                                            <p:strVal val="ppt_x"/>
                                          </p:val>
                                        </p:tav>
                                        <p:tav tm="100000">
                                          <p:val>
                                            <p:strVal val="0-ppt_w/2"/>
                                          </p:val>
                                        </p:tav>
                                      </p:tavLst>
                                    </p:anim>
                                    <p:anim calcmode="lin" valueType="num">
                                      <p:cBhvr additive="base">
                                        <p:cTn id="130" dur="2000"/>
                                        <p:tgtEl>
                                          <p:spTgt spid="16"/>
                                        </p:tgtEl>
                                        <p:attrNameLst>
                                          <p:attrName>ppt_y</p:attrName>
                                        </p:attrNameLst>
                                      </p:cBhvr>
                                      <p:tavLst>
                                        <p:tav tm="0">
                                          <p:val>
                                            <p:strVal val="ppt_y"/>
                                          </p:val>
                                        </p:tav>
                                        <p:tav tm="100000">
                                          <p:val>
                                            <p:strVal val="0-ppt_h/2"/>
                                          </p:val>
                                        </p:tav>
                                      </p:tavLst>
                                    </p:anim>
                                    <p:set>
                                      <p:cBhvr>
                                        <p:cTn id="131" dur="1" fill="hold">
                                          <p:stCondLst>
                                            <p:cond delay="1999"/>
                                          </p:stCondLst>
                                        </p:cTn>
                                        <p:tgtEl>
                                          <p:spTgt spid="16"/>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0-ppt_w/2"/>
                                          </p:val>
                                        </p:tav>
                                      </p:tavLst>
                                    </p:anim>
                                    <p:anim calcmode="lin" valueType="num">
                                      <p:cBhvr additive="base">
                                        <p:cTn id="134" dur="2000"/>
                                        <p:tgtEl>
                                          <p:spTgt spid="18"/>
                                        </p:tgtEl>
                                        <p:attrNameLst>
                                          <p:attrName>ppt_y</p:attrName>
                                        </p:attrNameLst>
                                      </p:cBhvr>
                                      <p:tavLst>
                                        <p:tav tm="0">
                                          <p:val>
                                            <p:strVal val="ppt_y"/>
                                          </p:val>
                                        </p:tav>
                                        <p:tav tm="100000">
                                          <p:val>
                                            <p:strVal val="0-ppt_h/2"/>
                                          </p:val>
                                        </p:tav>
                                      </p:tavLst>
                                    </p:anim>
                                    <p:set>
                                      <p:cBhvr>
                                        <p:cTn id="135" dur="1" fill="hold">
                                          <p:stCondLst>
                                            <p:cond delay="1999"/>
                                          </p:stCondLst>
                                        </p:cTn>
                                        <p:tgtEl>
                                          <p:spTgt spid="18"/>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0-ppt_w/2"/>
                                          </p:val>
                                        </p:tav>
                                      </p:tavLst>
                                    </p:anim>
                                    <p:anim calcmode="lin" valueType="num">
                                      <p:cBhvr additive="base">
                                        <p:cTn id="138" dur="2000"/>
                                        <p:tgtEl>
                                          <p:spTgt spid="5"/>
                                        </p:tgtEl>
                                        <p:attrNameLst>
                                          <p:attrName>ppt_y</p:attrName>
                                        </p:attrNameLst>
                                      </p:cBhvr>
                                      <p:tavLst>
                                        <p:tav tm="0">
                                          <p:val>
                                            <p:strVal val="ppt_y"/>
                                          </p:val>
                                        </p:tav>
                                        <p:tav tm="100000">
                                          <p:val>
                                            <p:strVal val="1+ppt_h/2"/>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0-ppt_w/2"/>
                                          </p:val>
                                        </p:tav>
                                      </p:tavLst>
                                    </p:anim>
                                    <p:anim calcmode="lin" valueType="num">
                                      <p:cBhvr additive="base">
                                        <p:cTn id="142" dur="2000"/>
                                        <p:tgtEl>
                                          <p:spTgt spid="7"/>
                                        </p:tgtEl>
                                        <p:attrNameLst>
                                          <p:attrName>ppt_y</p:attrName>
                                        </p:attrNameLst>
                                      </p:cBhvr>
                                      <p:tavLst>
                                        <p:tav tm="0">
                                          <p:val>
                                            <p:strVal val="ppt_y"/>
                                          </p:val>
                                        </p:tav>
                                        <p:tav tm="100000">
                                          <p:val>
                                            <p:strVal val="1+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0-ppt_w/2"/>
                                          </p:val>
                                        </p:tav>
                                      </p:tavLst>
                                    </p:anim>
                                    <p:anim calcmode="lin" valueType="num">
                                      <p:cBhvr additive="base">
                                        <p:cTn id="146" dur="2000"/>
                                        <p:tgtEl>
                                          <p:spTgt spid="9"/>
                                        </p:tgtEl>
                                        <p:attrNameLst>
                                          <p:attrName>ppt_y</p:attrName>
                                        </p:attrNameLst>
                                      </p:cBhvr>
                                      <p:tavLst>
                                        <p:tav tm="0">
                                          <p:val>
                                            <p:strVal val="ppt_y"/>
                                          </p:val>
                                        </p:tav>
                                        <p:tav tm="100000">
                                          <p:val>
                                            <p:strVal val="1+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0-ppt_w/2"/>
                                          </p:val>
                                        </p:tav>
                                      </p:tavLst>
                                    </p:anim>
                                    <p:anim calcmode="lin" valueType="num">
                                      <p:cBhvr additive="base">
                                        <p:cTn id="150" dur="2000"/>
                                        <p:tgtEl>
                                          <p:spTgt spid="11"/>
                                        </p:tgtEl>
                                        <p:attrNameLst>
                                          <p:attrName>ppt_y</p:attrName>
                                        </p:attrNameLst>
                                      </p:cBhvr>
                                      <p:tavLst>
                                        <p:tav tm="0">
                                          <p:val>
                                            <p:strVal val="ppt_y"/>
                                          </p:val>
                                        </p:tav>
                                        <p:tav tm="100000">
                                          <p:val>
                                            <p:strVal val="1+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0-ppt_w/2"/>
                                          </p:val>
                                        </p:tav>
                                      </p:tavLst>
                                    </p:anim>
                                    <p:anim calcmode="lin" valueType="num">
                                      <p:cBhvr additive="base">
                                        <p:cTn id="154" dur="2000"/>
                                        <p:tgtEl>
                                          <p:spTgt spid="13"/>
                                        </p:tgtEl>
                                        <p:attrNameLst>
                                          <p:attrName>ppt_y</p:attrName>
                                        </p:attrNameLst>
                                      </p:cBhvr>
                                      <p:tavLst>
                                        <p:tav tm="0">
                                          <p:val>
                                            <p:strVal val="ppt_y"/>
                                          </p:val>
                                        </p:tav>
                                        <p:tav tm="100000">
                                          <p:val>
                                            <p:strVal val="1+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0-ppt_w/2"/>
                                          </p:val>
                                        </p:tav>
                                      </p:tavLst>
                                    </p:anim>
                                    <p:anim calcmode="lin" valueType="num">
                                      <p:cBhvr additive="base">
                                        <p:cTn id="158" dur="2000"/>
                                        <p:tgtEl>
                                          <p:spTgt spid="15"/>
                                        </p:tgtEl>
                                        <p:attrNameLst>
                                          <p:attrName>ppt_y</p:attrName>
                                        </p:attrNameLst>
                                      </p:cBhvr>
                                      <p:tavLst>
                                        <p:tav tm="0">
                                          <p:val>
                                            <p:strVal val="ppt_y"/>
                                          </p:val>
                                        </p:tav>
                                        <p:tav tm="100000">
                                          <p:val>
                                            <p:strVal val="1+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5"/>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9"/>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1"/>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3"/>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5"/>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9"/>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4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Horizont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FF99CC"/>
            </a:gs>
            <a:gs pos="50000">
              <a:srgbClr val="666699">
                <a:shade val="67500"/>
                <a:satMod val="115000"/>
              </a:srgbClr>
            </a:gs>
            <a:gs pos="100000">
              <a:srgbClr val="66669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rozowe-kwiatuszki-w-wazonik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Imagen8.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0"/>
            <a:ext cx="997921" cy="1000114"/>
          </a:xfrm>
          <a:prstGeom prst="ellipse">
            <a:avLst/>
          </a:prstGeom>
          <a:effectLst>
            <a:reflection blurRad="6350" stA="50000" endA="295" endPos="92000" dist="101600" dir="5400000" sy="-100000" algn="bl" rotWithShape="0"/>
          </a:effectLst>
        </p:spPr>
      </p:pic>
      <p:pic>
        <p:nvPicPr>
          <p:cNvPr id="6" name="5 Imagen" descr="Imagen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5744034">
            <a:off x="8146079" y="0"/>
            <a:ext cx="997921" cy="1000114"/>
          </a:xfrm>
          <a:prstGeom prst="ellipse">
            <a:avLst/>
          </a:prstGeom>
          <a:effectLst>
            <a:reflection blurRad="6350" stA="50000" endA="295" endPos="92000" dist="101600" dir="5400000" sy="-100000" algn="bl" rotWithShape="0"/>
          </a:effectLst>
        </p:spPr>
      </p:pic>
      <p:pic>
        <p:nvPicPr>
          <p:cNvPr id="7" name="6 Imagen" descr="Imagen8.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00430" y="4143386"/>
            <a:ext cx="997921" cy="1000114"/>
          </a:xfrm>
          <a:prstGeom prst="ellipse">
            <a:avLst/>
          </a:prstGeom>
          <a:effectLst>
            <a:reflection blurRad="6350" stA="50000" endA="295" endPos="92000" dist="101600" dir="5400000" sy="-100000" algn="bl" rotWithShape="0"/>
          </a:effectLst>
        </p:spPr>
      </p:pic>
      <p:pic>
        <p:nvPicPr>
          <p:cNvPr id="8" name="7 Imagen" descr="Imagen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5400000">
            <a:off x="4430220" y="4144483"/>
            <a:ext cx="997921" cy="1000114"/>
          </a:xfrm>
          <a:prstGeom prst="ellipse">
            <a:avLst/>
          </a:prstGeom>
          <a:effectLst>
            <a:reflection blurRad="6350" stA="50000" endA="295" endPos="92000" dist="101600" dir="5400000" sy="-100000" algn="bl" rotWithShape="0"/>
          </a:effectLst>
        </p:spPr>
      </p:pic>
      <p:pic>
        <p:nvPicPr>
          <p:cNvPr id="9" name="8 Imagen" descr="Imagen8.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000100" y="428610"/>
            <a:ext cx="997921" cy="1000114"/>
          </a:xfrm>
          <a:prstGeom prst="ellipse">
            <a:avLst/>
          </a:prstGeom>
          <a:effectLst>
            <a:reflection blurRad="6350" stA="50000" endA="295" endPos="92000" dist="101600" dir="5400000" sy="-100000" algn="bl" rotWithShape="0"/>
          </a:effectLst>
        </p:spPr>
      </p:pic>
      <p:pic>
        <p:nvPicPr>
          <p:cNvPr id="10" name="9 Imagen" descr="Imagen8.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785918" y="1214428"/>
            <a:ext cx="997921" cy="1000114"/>
          </a:xfrm>
          <a:prstGeom prst="ellipse">
            <a:avLst/>
          </a:prstGeom>
          <a:effectLst>
            <a:reflection blurRad="6350" stA="50000" endA="295" endPos="92000" dist="101600" dir="5400000" sy="-100000" algn="bl" rotWithShape="0"/>
          </a:effectLst>
        </p:spPr>
      </p:pic>
      <p:pic>
        <p:nvPicPr>
          <p:cNvPr id="11" name="10 Imagen" descr="Imagen8.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71736" y="2000246"/>
            <a:ext cx="997921" cy="1000114"/>
          </a:xfrm>
          <a:prstGeom prst="ellipse">
            <a:avLst/>
          </a:prstGeom>
          <a:effectLst>
            <a:reflection blurRad="6350" stA="50000" endA="295" endPos="92000" dist="101600" dir="5400000" sy="-100000" algn="bl" rotWithShape="0"/>
          </a:effectLst>
        </p:spPr>
      </p:pic>
      <p:pic>
        <p:nvPicPr>
          <p:cNvPr id="12" name="11 Imagen" descr="Imagen8.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71802" y="3071816"/>
            <a:ext cx="997921" cy="1000114"/>
          </a:xfrm>
          <a:prstGeom prst="ellipse">
            <a:avLst/>
          </a:prstGeom>
          <a:effectLst>
            <a:reflection blurRad="6350" stA="50000" endA="295" endPos="92000" dist="101600" dir="5400000" sy="-100000" algn="bl" rotWithShape="0"/>
          </a:effectLst>
        </p:spPr>
      </p:pic>
      <p:pic>
        <p:nvPicPr>
          <p:cNvPr id="13" name="12 Imagen" descr="Imagen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5744034">
            <a:off x="7263651" y="617853"/>
            <a:ext cx="997921" cy="1000114"/>
          </a:xfrm>
          <a:prstGeom prst="ellipse">
            <a:avLst/>
          </a:prstGeom>
          <a:effectLst>
            <a:reflection blurRad="6350" stA="50000" endA="295" endPos="92000" dist="101600" dir="5400000" sy="-100000" algn="bl" rotWithShape="0"/>
          </a:effectLst>
        </p:spPr>
      </p:pic>
      <p:pic>
        <p:nvPicPr>
          <p:cNvPr id="14" name="13 Imagen" descr="Imagen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5744034">
            <a:off x="6406395" y="1332233"/>
            <a:ext cx="997921" cy="1000114"/>
          </a:xfrm>
          <a:prstGeom prst="ellipse">
            <a:avLst/>
          </a:prstGeom>
          <a:effectLst>
            <a:reflection blurRad="6350" stA="50000" endA="295" endPos="92000" dist="101600" dir="5400000" sy="-100000" algn="bl" rotWithShape="0"/>
          </a:effectLst>
        </p:spPr>
      </p:pic>
      <p:pic>
        <p:nvPicPr>
          <p:cNvPr id="15" name="14 Imagen" descr="Imagen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5744034">
            <a:off x="5692015" y="2046614"/>
            <a:ext cx="997921" cy="1000114"/>
          </a:xfrm>
          <a:prstGeom prst="ellipse">
            <a:avLst/>
          </a:prstGeom>
          <a:effectLst>
            <a:reflection blurRad="6350" stA="50000" endA="295" endPos="92000" dist="101600" dir="5400000" sy="-100000" algn="bl" rotWithShape="0"/>
          </a:effectLst>
        </p:spPr>
      </p:pic>
      <p:pic>
        <p:nvPicPr>
          <p:cNvPr id="16" name="15 Imagen" descr="Imagen8.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5744034">
            <a:off x="5049073" y="3046745"/>
            <a:ext cx="997921" cy="1000114"/>
          </a:xfrm>
          <a:prstGeom prst="ellipse">
            <a:avLst/>
          </a:prstGeom>
          <a:effectLst>
            <a:reflection blurRad="6350" stA="50000" endA="295" endPos="92000" dist="101600" dir="5400000" sy="-100000" algn="bl" rotWithShape="0"/>
          </a:effectLst>
        </p:spPr>
      </p:pic>
      <p:pic>
        <p:nvPicPr>
          <p:cNvPr id="2050" name="Picture 2" descr="Rendered Image"/>
          <p:cNvPicPr>
            <a:picLocks noChangeAspect="1" noChangeArrowheads="1"/>
          </p:cNvPicPr>
          <p:nvPr/>
        </p:nvPicPr>
        <p:blipFill>
          <a:blip r:embed="rId4">
            <a:duotone>
              <a:prstClr val="black"/>
              <a:srgbClr val="FF99CC">
                <a:tint val="45000"/>
                <a:satMod val="400000"/>
              </a:srgbClr>
            </a:duotone>
            <a:lum contrast="20000"/>
          </a:blip>
          <a:srcRect/>
          <a:stretch>
            <a:fillRect/>
          </a:stretch>
        </p:blipFill>
        <p:spPr bwMode="auto">
          <a:xfrm rot="20016816">
            <a:off x="6242308" y="3266225"/>
            <a:ext cx="1716264" cy="846377"/>
          </a:xfrm>
          <a:prstGeom prst="rect">
            <a:avLst/>
          </a:prstGeom>
          <a:noFill/>
        </p:spPr>
      </p:pic>
      <p:sp>
        <p:nvSpPr>
          <p:cNvPr id="17" name="16 Rectángulo"/>
          <p:cNvSpPr/>
          <p:nvPr/>
        </p:nvSpPr>
        <p:spPr>
          <a:xfrm>
            <a:off x="-285784" y="-357208"/>
            <a:ext cx="9787006" cy="585791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6"/>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1+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1+ppt_w/2"/>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0-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0-ppt_w/2"/>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0-ppt_w/2"/>
                                          </p:val>
                                        </p:tav>
                                      </p:tavLst>
                                    </p:anim>
                                    <p:anim calcmode="lin" valueType="num">
                                      <p:cBhvr additive="base">
                                        <p:cTn id="118" dur="2000"/>
                                        <p:tgtEl>
                                          <p:spTgt spid="14"/>
                                        </p:tgtEl>
                                        <p:attrNameLst>
                                          <p:attrName>ppt_y</p:attrName>
                                        </p:attrNameLst>
                                      </p:cBhvr>
                                      <p:tavLst>
                                        <p:tav tm="0">
                                          <p:val>
                                            <p:strVal val="ppt_y"/>
                                          </p:val>
                                        </p:tav>
                                        <p:tav tm="100000">
                                          <p:val>
                                            <p:strVal val="1+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0-ppt_w/2"/>
                                          </p:val>
                                        </p:tav>
                                      </p:tavLst>
                                    </p:anim>
                                    <p:anim calcmode="lin" valueType="num">
                                      <p:cBhvr additive="base">
                                        <p:cTn id="122" dur="2000"/>
                                        <p:tgtEl>
                                          <p:spTgt spid="15"/>
                                        </p:tgtEl>
                                        <p:attrNameLst>
                                          <p:attrName>ppt_y</p:attrName>
                                        </p:attrNameLst>
                                      </p:cBhvr>
                                      <p:tavLst>
                                        <p:tav tm="0">
                                          <p:val>
                                            <p:strVal val="ppt_y"/>
                                          </p:val>
                                        </p:tav>
                                        <p:tav tm="100000">
                                          <p:val>
                                            <p:strVal val="1+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1+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1"/>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2"/>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3"/>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4"/>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5"/>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6"/>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par>
                          <p:cTn id="161" fill="hold">
                            <p:stCondLst>
                              <p:cond delay="8000"/>
                            </p:stCondLst>
                            <p:childTnLst>
                              <p:par>
                                <p:cTn id="162" presetID="15" presetClass="entr" presetSubtype="0" fill="hold" nodeType="afterEffect">
                                  <p:stCondLst>
                                    <p:cond delay="0"/>
                                  </p:stCondLst>
                                  <p:childTnLst>
                                    <p:set>
                                      <p:cBhvr>
                                        <p:cTn id="163" dur="1" fill="hold">
                                          <p:stCondLst>
                                            <p:cond delay="0"/>
                                          </p:stCondLst>
                                        </p:cTn>
                                        <p:tgtEl>
                                          <p:spTgt spid="2050"/>
                                        </p:tgtEl>
                                        <p:attrNameLst>
                                          <p:attrName>style.visibility</p:attrName>
                                        </p:attrNameLst>
                                      </p:cBhvr>
                                      <p:to>
                                        <p:strVal val="visible"/>
                                      </p:to>
                                    </p:set>
                                    <p:anim calcmode="lin" valueType="num">
                                      <p:cBhvr>
                                        <p:cTn id="164" dur="1000" fill="hold"/>
                                        <p:tgtEl>
                                          <p:spTgt spid="2050"/>
                                        </p:tgtEl>
                                        <p:attrNameLst>
                                          <p:attrName>ppt_w</p:attrName>
                                        </p:attrNameLst>
                                      </p:cBhvr>
                                      <p:tavLst>
                                        <p:tav tm="0">
                                          <p:val>
                                            <p:fltVal val="0"/>
                                          </p:val>
                                        </p:tav>
                                        <p:tav tm="100000">
                                          <p:val>
                                            <p:strVal val="#ppt_w"/>
                                          </p:val>
                                        </p:tav>
                                      </p:tavLst>
                                    </p:anim>
                                    <p:anim calcmode="lin" valueType="num">
                                      <p:cBhvr>
                                        <p:cTn id="165" dur="1000" fill="hold"/>
                                        <p:tgtEl>
                                          <p:spTgt spid="2050"/>
                                        </p:tgtEl>
                                        <p:attrNameLst>
                                          <p:attrName>ppt_h</p:attrName>
                                        </p:attrNameLst>
                                      </p:cBhvr>
                                      <p:tavLst>
                                        <p:tav tm="0">
                                          <p:val>
                                            <p:fltVal val="0"/>
                                          </p:val>
                                        </p:tav>
                                        <p:tav tm="100000">
                                          <p:val>
                                            <p:strVal val="#ppt_h"/>
                                          </p:val>
                                        </p:tav>
                                      </p:tavLst>
                                    </p:anim>
                                    <p:anim calcmode="lin" valueType="num">
                                      <p:cBhvr>
                                        <p:cTn id="166" dur="1000" fill="hold"/>
                                        <p:tgtEl>
                                          <p:spTgt spid="2050"/>
                                        </p:tgtEl>
                                        <p:attrNameLst>
                                          <p:attrName>ppt_x</p:attrName>
                                        </p:attrNameLst>
                                      </p:cBhvr>
                                      <p:tavLst>
                                        <p:tav tm="0" fmla="#ppt_x+(cos(-2*pi*(1-$))*-#ppt_x-sin(-2*pi*(1-$))*(1-#ppt_y))*(1-$)">
                                          <p:val>
                                            <p:fltVal val="0"/>
                                          </p:val>
                                        </p:tav>
                                        <p:tav tm="100000">
                                          <p:val>
                                            <p:fltVal val="1"/>
                                          </p:val>
                                        </p:tav>
                                      </p:tavLst>
                                    </p:anim>
                                    <p:anim calcmode="lin" valueType="num">
                                      <p:cBhvr>
                                        <p:cTn id="167" dur="1000" fill="hold"/>
                                        <p:tgtEl>
                                          <p:spTgt spid="205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491</Words>
  <Application>Microsoft Office PowerPoint</Application>
  <PresentationFormat>Presentación en pantalla (16:9)</PresentationFormat>
  <Paragraphs>21</Paragraphs>
  <Slides>40</Slides>
  <Notes>1</Notes>
  <HiddenSlides>0</HiddenSlides>
  <MMClips>1</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268</cp:revision>
  <dcterms:created xsi:type="dcterms:W3CDTF">2019-05-01T00:28:31Z</dcterms:created>
  <dcterms:modified xsi:type="dcterms:W3CDTF">2019-05-03T20:29:38Z</dcterms:modified>
</cp:coreProperties>
</file>