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1" r:id="rId4"/>
    <p:sldId id="258" r:id="rId5"/>
    <p:sldId id="259" r:id="rId6"/>
    <p:sldId id="282" r:id="rId7"/>
    <p:sldId id="260" r:id="rId8"/>
    <p:sldId id="261" r:id="rId9"/>
    <p:sldId id="262" r:id="rId10"/>
    <p:sldId id="283" r:id="rId11"/>
    <p:sldId id="263" r:id="rId12"/>
    <p:sldId id="264" r:id="rId13"/>
    <p:sldId id="284" r:id="rId14"/>
    <p:sldId id="265" r:id="rId15"/>
    <p:sldId id="285" r:id="rId16"/>
    <p:sldId id="266" r:id="rId17"/>
    <p:sldId id="267" r:id="rId18"/>
    <p:sldId id="268" r:id="rId19"/>
    <p:sldId id="269" r:id="rId20"/>
    <p:sldId id="286" r:id="rId2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hopinScript" panose="00000400000000000000" pitchFamily="2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MatrixInlineScript" panose="02000606020000020004" pitchFamily="50" charset="0"/>
      <p:bold r:id="rId28"/>
    </p:embeddedFont>
    <p:embeddedFont>
      <p:font typeface="Vivaldi" panose="03020602050506090804" pitchFamily="66" charset="0"/>
      <p:italic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enEzt9SuUV37HQbPooA2g==" hashData="8cIeTXxGoRtyPEMhAo8PYIN+ZPsc9nYis3pNfHUbkByL6SOfjNZYAOH5ucqQR9FAqyG5merD+BcVXPkAoiuDj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  <a:srgbClr val="0000FF"/>
    <a:srgbClr val="234600"/>
    <a:srgbClr val="336600"/>
    <a:srgbClr val="57881C"/>
    <a:srgbClr val="AD6013"/>
    <a:srgbClr val="742C2A"/>
    <a:srgbClr val="7E3F00"/>
    <a:srgbClr val="1D1D17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98" autoAdjust="0"/>
  </p:normalViewPr>
  <p:slideViewPr>
    <p:cSldViewPr>
      <p:cViewPr varScale="1">
        <p:scale>
          <a:sx n="140" d="100"/>
          <a:sy n="140" d="100"/>
        </p:scale>
        <p:origin x="120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2A614-6D58-4920-ADB9-C614BA829D0A}" type="datetimeFigureOut">
              <a:rPr lang="es-ES" smtClean="0"/>
              <a:pPr/>
              <a:t>28/08/2023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413B9-9781-461E-A214-3F0BE68829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314C63-B016-0E38-9657-594AE7A188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0B85076-DE8A-A8AC-38AC-2D3F51B624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7A6CAD-D071-AAB5-7E4C-8AAD5ED54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066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F432A614-6D58-4920-ADB9-C614BA829D0A}" type="datetimeFigureOut">
              <a:rPr lang="es-ES" smtClean="0"/>
              <a:pPr/>
              <a:t>28/08/2023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D2F413B9-9781-461E-A214-3F0BE68829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InlineScript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73DF791-4061-7B88-658A-33AD969270A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28485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Te necesitas\Imágenes\tag_bi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88" y="11113"/>
            <a:ext cx="9088437" cy="51212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411510"/>
            <a:ext cx="4968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7200" dirty="0">
                <a:ln>
                  <a:solidFill>
                    <a:srgbClr val="0000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dist="38100" dir="5400000" algn="ctr" rotWithShape="0">
                    <a:srgbClr val="3BAB88"/>
                  </a:outerShdw>
                </a:effectLst>
                <a:latin typeface="Vivaldi" pitchFamily="66" charset="0"/>
              </a:rPr>
              <a:t>Te Necesitas</a:t>
            </a:r>
          </a:p>
        </p:txBody>
      </p:sp>
      <p:sp>
        <p:nvSpPr>
          <p:cNvPr id="6" name="5 Elipse"/>
          <p:cNvSpPr/>
          <p:nvPr/>
        </p:nvSpPr>
        <p:spPr>
          <a:xfrm>
            <a:off x="1301353" y="23343"/>
            <a:ext cx="6481107" cy="1296144"/>
          </a:xfrm>
          <a:prstGeom prst="ellipse">
            <a:avLst/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Elipse"/>
          <p:cNvSpPr/>
          <p:nvPr/>
        </p:nvSpPr>
        <p:spPr>
          <a:xfrm rot="5400000" flipV="1">
            <a:off x="-1784426" y="1851669"/>
            <a:ext cx="5143500" cy="1440163"/>
          </a:xfrm>
          <a:prstGeom prst="ellipse">
            <a:avLst/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 rot="10800000">
            <a:off x="1301353" y="3896019"/>
            <a:ext cx="6481107" cy="1224137"/>
          </a:xfrm>
          <a:prstGeom prst="ellipse">
            <a:avLst/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5760741" y="1815666"/>
            <a:ext cx="5143500" cy="1512168"/>
          </a:xfrm>
          <a:prstGeom prst="ellipse">
            <a:avLst/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Axel - Celebra la vida -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6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Te necesitas\Imágenes\2 - 28b5615306f24a68d0d1de8b167d55ab--mother-nature-beautiful-picture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">
        <p14:vortex dir="r"/>
      </p:transition>
    </mc:Choice>
    <mc:Fallback xmlns=""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Te necesitas\Imágenes\3 - 17213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3968" y="2931790"/>
            <a:ext cx="46085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No te das la importancia que mereces,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vas dejando que la vida pase,</a:t>
            </a:r>
          </a:p>
        </p:txBody>
      </p:sp>
      <p:pic>
        <p:nvPicPr>
          <p:cNvPr id="4099" name="Picture 3" descr="E:\PPS  EXCLUSIVOS\- Te necesitas\Imágenes\4 - 32454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11510"/>
            <a:ext cx="640871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para ti no hay tiempo casi nunca,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nunca te regalas un detalle.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30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Te necesitas\Imágenes\5 - 35627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99542"/>
            <a:ext cx="38884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corres, por la prisa de los otros,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llegas a tu vida siempre tarde,</a:t>
            </a:r>
          </a:p>
        </p:txBody>
      </p:sp>
      <p:pic>
        <p:nvPicPr>
          <p:cNvPr id="19460" name="Picture 4" descr="E:\PPS  EXCLUSIVOS\- Te necesitas\Imágenes\7 - USA_Lake_Sunrises_and_sunsets_Sky_West_Point_Lake_527110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483518"/>
            <a:ext cx="42484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va pasando el tiempo, y va pasando,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vas envejeciendo en el paisaje.</a:t>
            </a: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Te necesitas\Imágenes\7 - fb40b6a4-29fe-4ff2-9cc7-212e47913ed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">
        <p14:doors dir="vert"/>
      </p:transition>
    </mc:Choice>
    <mc:Fallback xmlns="">
      <p:transition spd="slow" advClick="0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Te necesitas\Imágenes\8 - 47584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3651870"/>
            <a:ext cx="547260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no se te pregunta por tu risa,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que se fue diluyendo con la tarde.</a:t>
            </a:r>
          </a:p>
        </p:txBody>
      </p:sp>
      <p:pic>
        <p:nvPicPr>
          <p:cNvPr id="2050" name="Picture 2" descr="E:\PPS  EXCLUSIVOS\- Te necesitas\Imágenes\9 - 31275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411510"/>
            <a:ext cx="5742384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siempre los demás, y para cuándo una cita contigo en cualquier parte.</a:t>
            </a: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6A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Te necesitas\Imágenes\10 - oNwN-3UO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483518"/>
            <a:ext cx="38884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Te necesitas más de lo que piensas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nunca te detienes a escucharte,</a:t>
            </a:r>
          </a:p>
        </p:txBody>
      </p:sp>
      <p:pic>
        <p:nvPicPr>
          <p:cNvPr id="3075" name="Picture 3" descr="E:\PPS  EXCLUSIVOS\- Te necesitas\Imágenes\11 - 00t0t_m3uLLeIkdP_0x20oM_600x45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0175" y="0"/>
            <a:ext cx="9274175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067694"/>
            <a:ext cx="38164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solidFill>
                  <a:schemeClr val="bg1"/>
                </a:solidFill>
                <a:effectLst>
                  <a:outerShdw blurRad="254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Y tienes tantas cosas que decirte,</a:t>
            </a:r>
          </a:p>
          <a:p>
            <a:pPr algn="ctr">
              <a:lnSpc>
                <a:spcPts val="3000"/>
              </a:lnSpc>
            </a:pPr>
            <a:r>
              <a:rPr lang="es-ES" sz="4000" b="1" dirty="0">
                <a:solidFill>
                  <a:schemeClr val="bg1"/>
                </a:solidFill>
                <a:effectLst>
                  <a:outerShdw blurRad="254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pero no te parecen importantes.</a:t>
            </a: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100000">
              <a:srgbClr val="F5CF8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40" name="Picture 4" descr="E:\PPS  EXCLUSIVOS\- Te necesitas\Imágenes\Coast_Stones_Waves_Sky_Sand_Crag_Beach_513217_1280x88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40324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MatrixInlineScript" pitchFamily="50" charset="0"/>
              </a:rPr>
              <a:t>Y siempre tú después, y siempre luego,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MatrixInlineScript" pitchFamily="50" charset="0"/>
              </a:rPr>
              <a:t>y siempre, para ti, más adelante.</a:t>
            </a:r>
          </a:p>
        </p:txBody>
      </p:sp>
      <p:pic>
        <p:nvPicPr>
          <p:cNvPr id="14341" name="Picture 5" descr="E:\PPS  EXCLUSIVOS\- Te necesitas\Imágenes\13 - 3278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555526"/>
            <a:ext cx="38884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siempre tú detrás,  y siempre nunca,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el tiempo, que se va sin esperarte.</a:t>
            </a: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2" grpId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E:\PPS  EXCLUSIVOS\- Te necesitas\Imágenes\14 - 71766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">
        <p14:prism/>
      </p:transition>
    </mc:Choice>
    <mc:Fallback>
      <p:transition spd="slow" advClick="0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82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2" name="Picture 4" descr="E:\PPS  EXCLUSIVOS\- Te necesitas\Imágenes\15 - 942473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499742"/>
            <a:ext cx="43204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25400" dist="50800" dir="5400000" algn="ctr" rotWithShape="0">
                    <a:srgbClr val="002060"/>
                  </a:outerShdw>
                </a:effectLst>
                <a:latin typeface="MatrixInlineScript" pitchFamily="50" charset="0"/>
              </a:rPr>
              <a:t>Queda contigo en un lugar hermoso,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25400" dist="50800" dir="5400000" algn="ctr" rotWithShape="0">
                    <a:srgbClr val="002060"/>
                  </a:outerShdw>
                </a:effectLst>
                <a:latin typeface="MatrixInlineScript" pitchFamily="50" charset="0"/>
              </a:rPr>
              <a:t>lleva una flor para identificarte,</a:t>
            </a:r>
          </a:p>
        </p:txBody>
      </p:sp>
      <p:pic>
        <p:nvPicPr>
          <p:cNvPr id="12293" name="Picture 5" descr="E:\PPS  EXCLUSIVOS\- Te necesitas\Imágenes\16 - 22726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411510"/>
            <a:ext cx="576064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cuéntate la historia de tu vida,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ya verás como vas a enamorarte.</a:t>
            </a:r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2" grpId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6A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Te necesitas\Imágenes\69050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843558"/>
            <a:ext cx="42484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rgbClr val="003300"/>
                  </a:glow>
                  <a:outerShdw blurRad="50800" dist="50800" dir="5400000" algn="ctr" rotWithShape="0">
                    <a:srgbClr val="003300"/>
                  </a:outerShdw>
                </a:effectLst>
                <a:latin typeface="MatrixInlineScript" pitchFamily="50" charset="0"/>
              </a:rPr>
              <a:t>Porque no hay como tú nadie en el mundo,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rgbClr val="003300"/>
                  </a:glow>
                  <a:outerShdw blurRad="50800" dist="50800" dir="5400000" algn="ctr" rotWithShape="0">
                    <a:srgbClr val="003300"/>
                  </a:outerShdw>
                </a:effectLst>
                <a:latin typeface="MatrixInlineScript" pitchFamily="50" charset="0"/>
              </a:rPr>
              <a:t>porque en el mundo, como tú, no hay nadie.</a:t>
            </a:r>
          </a:p>
        </p:txBody>
      </p:sp>
      <p:pic>
        <p:nvPicPr>
          <p:cNvPr id="11270" name="Picture 6" descr="E:\PPS  EXCLUSIVOS\- Te necesitas\Imágenes\18 - Australia_Daintree_Rainforest_Trees_Clouds_609883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3075806"/>
            <a:ext cx="38164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siempre los demás, y siempre luego,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vas envejeciendo en el paisaje.</a:t>
            </a:r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Te necesitas\Imágenes\19 - Rivers_Winter_Mountains_45609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000">
        <p14:honeycomb/>
      </p:transition>
    </mc:Choice>
    <mc:Fallback xmlns="">
      <p:transition spd="slow" advClick="0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1D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Te necesitas\Imágenes\20 - Switzerland_Parks_Autumn_HDR_Spruce_531994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1131590"/>
            <a:ext cx="37444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nunca tus asuntos lo primero,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déjalo pasar que no hace falta,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45C3F46-E27E-4E4F-8279-876478FBE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16838" cy="514349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3579862"/>
            <a:ext cx="46805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acaso el mes que viene, si se puede.</a:t>
            </a: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3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Te necesitas\Imágenes\22 - 41938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3363838"/>
            <a:ext cx="295232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el tiempo, 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que te agacha la mirada.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60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Te necesitas\Imágenes\23 - Russia_Sunrises_and_sunsets_Island_Lake_Scenery_612272_1280x75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3219822"/>
            <a:ext cx="44644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rgbClr val="1A2F74"/>
                  </a:glow>
                </a:effectLst>
                <a:latin typeface="MatrixInlineScript" pitchFamily="50" charset="0"/>
              </a:rPr>
              <a:t>Y tú, cuando los años lo permitan,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rgbClr val="1A2F74"/>
                  </a:glow>
                </a:effectLst>
                <a:latin typeface="MatrixInlineScript" pitchFamily="50" charset="0"/>
              </a:rPr>
              <a:t>y tú, cuando esta crisis un día pase,</a:t>
            </a:r>
          </a:p>
        </p:txBody>
      </p:sp>
      <p:pic>
        <p:nvPicPr>
          <p:cNvPr id="7170" name="Picture 2" descr="E:\PPS  EXCLUSIVOS\- Te necesitas\Imágenes\24 - Switzerland_Mountains_Morning_Sunrises_and_sunsets_614855_1280x85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2571750"/>
            <a:ext cx="38884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rgbClr val="59487C"/>
                  </a:glow>
                </a:effectLst>
                <a:latin typeface="MatrixInlineScript" pitchFamily="50" charset="0"/>
              </a:rPr>
              <a:t>Y tú cuando se pueda en otra vida,</a:t>
            </a:r>
          </a:p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rgbClr val="59487C"/>
                  </a:glow>
                </a:effectLst>
                <a:latin typeface="MatrixInlineScript" pitchFamily="50" charset="0"/>
              </a:rPr>
              <a:t>y tú nunca jamás de los jamases.</a:t>
            </a: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chemeClr val="accent6">
                <a:lumMod val="75000"/>
              </a:schemeClr>
            </a:gs>
            <a:gs pos="100000">
              <a:schemeClr val="accent4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Te necesitas\Imágenes\25 - Sweden_Coast_Sunrises_and_sunsets_Boats_Stones_613052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035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555526"/>
            <a:ext cx="344350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el tic tac del reloj en tu muñeca,</a:t>
            </a:r>
          </a:p>
        </p:txBody>
      </p:sp>
      <p:pic>
        <p:nvPicPr>
          <p:cNvPr id="6147" name="Picture 3" descr="E:\PPS  EXCLUSIVOS\- Te necesitas\Imágenes\26 - USA_Parks_Sunrises_and_sunsets_Joshua_Tree_613760_1280x84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483518"/>
            <a:ext cx="338437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vas envejeciendo en el paisaje</a:t>
            </a: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Te necesitas\Imágenes\7350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">
        <p15:prstTrans prst="curtains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4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Te necesitas\Imágenes\28 - ikebana-e1478864940302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02300" y="987574"/>
            <a:ext cx="25437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4000" dirty="0">
                <a:effectLst>
                  <a:outerShdw blurRad="25400" dist="38100" dir="5400000" algn="ctr" rotWithShape="0">
                    <a:schemeClr val="accent3">
                      <a:lumMod val="75000"/>
                    </a:schemeClr>
                  </a:outerShdw>
                </a:effectLst>
                <a:latin typeface="MatrixInlineScript" pitchFamily="50" charset="0"/>
              </a:rPr>
              <a:t>Agosto 2023</a:t>
            </a:r>
          </a:p>
        </p:txBody>
      </p:sp>
      <p:sp>
        <p:nvSpPr>
          <p:cNvPr id="3" name="2 CuadroTexto"/>
          <p:cNvSpPr txBox="1"/>
          <p:nvPr/>
        </p:nvSpPr>
        <p:spPr>
          <a:xfrm flipH="1">
            <a:off x="586894" y="1856167"/>
            <a:ext cx="285917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4000" dirty="0">
                <a:effectLst>
                  <a:outerShdw blurRad="25400" dist="38100" dir="5400000" algn="ctr" rotWithShape="0">
                    <a:schemeClr val="accent3">
                      <a:lumMod val="75000"/>
                    </a:schemeClr>
                  </a:outerShdw>
                </a:effectLst>
                <a:latin typeface="MatrixInlineScript" pitchFamily="50" charset="0"/>
              </a:rPr>
              <a:t>Música: Axel</a:t>
            </a:r>
          </a:p>
          <a:p>
            <a:pPr>
              <a:lnSpc>
                <a:spcPts val="3000"/>
              </a:lnSpc>
            </a:pPr>
            <a:r>
              <a:rPr lang="es-ES" sz="4000" dirty="0">
                <a:effectLst>
                  <a:outerShdw blurRad="25400" dist="38100" dir="5400000" algn="ctr" rotWithShape="0">
                    <a:schemeClr val="accent3">
                      <a:lumMod val="75000"/>
                    </a:schemeClr>
                  </a:outerShdw>
                </a:effectLst>
                <a:latin typeface="MatrixInlineScript" pitchFamily="50" charset="0"/>
              </a:rPr>
              <a:t>Celebra la Vida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7668344" y="3219822"/>
            <a:ext cx="1080120" cy="1526472"/>
            <a:chOff x="3000235" y="2842920"/>
            <a:chExt cx="1278059" cy="1256481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795394"/>
              <a:ext cx="1278059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accent3">
                      <a:lumMod val="75000"/>
                    </a:schemeClr>
                  </a:solidFill>
                  <a:effectLst>
                    <a:outerShdw dist="38100" dir="5400000" algn="ctr" rotWithShape="0">
                      <a:schemeClr val="accent3">
                        <a:lumMod val="50000"/>
                      </a:schemeClr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85439" y="2842920"/>
              <a:ext cx="1107651" cy="1014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Triángulo isósceles"/>
          <p:cNvSpPr/>
          <p:nvPr/>
        </p:nvSpPr>
        <p:spPr>
          <a:xfrm>
            <a:off x="0" y="2571748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78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821532" y="-821532"/>
            <a:ext cx="5143500" cy="6786563"/>
          </a:xfrm>
          <a:prstGeom prst="flowChartMerge">
            <a:avLst/>
          </a:prstGeom>
          <a:solidFill>
            <a:srgbClr val="578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 flipV="1">
            <a:off x="3214688" y="-785813"/>
            <a:ext cx="5143500" cy="6715125"/>
          </a:xfrm>
          <a:prstGeom prst="flowChartMerge">
            <a:avLst/>
          </a:prstGeom>
          <a:solidFill>
            <a:srgbClr val="578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578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78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78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solidFill>
            <a:srgbClr val="578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3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5CCFD896-74AA-901C-11B5-DDD7CC6F496D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DD7BE56C-0F87-D06F-1863-64F1C07BD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EBB4A0D-AC2C-8A95-EBD4-61F79A466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636174D4-7B3A-A516-009D-B475AD581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DC054E3-0CF3-499F-D901-3A6D99B8EF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ED94A54-86F2-63A5-7074-0C14E870C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E77CE049-B07C-21F1-0DBF-099FC3F58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D3AEF33-7A29-1751-82BE-5AC4C6F9A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3B0E6031-3696-FDEB-82D5-F7696CF47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95E0F7B5-78FB-EA0B-E6C7-A5D42678E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39BCD709-46AD-20F7-EAFB-C05DC664E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179F0EB6-8E06-D295-05B9-CEA0BB3FE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D60C5662-E0CC-6A50-8456-9EF5DD9067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38E66993-5495-2C77-7B11-8FBFA9D1A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14974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1152</TotalTime>
  <Words>366</Words>
  <Application>Microsoft Office PowerPoint</Application>
  <PresentationFormat>Presentación en pantalla (16:9)</PresentationFormat>
  <Paragraphs>46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ChopinScript</vt:lpstr>
      <vt:lpstr>Calibri</vt:lpstr>
      <vt:lpstr>MatrixInlineScript</vt:lpstr>
      <vt:lpstr>Vivaldi</vt:lpstr>
      <vt:lpstr>Kristen ITC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11</cp:revision>
  <dcterms:created xsi:type="dcterms:W3CDTF">2023-06-18T20:41:04Z</dcterms:created>
  <dcterms:modified xsi:type="dcterms:W3CDTF">2023-08-28T23:20:02Z</dcterms:modified>
</cp:coreProperties>
</file>