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70" r:id="rId3"/>
    <p:sldId id="281" r:id="rId4"/>
    <p:sldId id="263" r:id="rId5"/>
    <p:sldId id="280" r:id="rId6"/>
    <p:sldId id="284" r:id="rId7"/>
    <p:sldId id="275" r:id="rId8"/>
    <p:sldId id="274" r:id="rId9"/>
    <p:sldId id="259" r:id="rId10"/>
    <p:sldId id="267" r:id="rId11"/>
    <p:sldId id="265" r:id="rId12"/>
    <p:sldId id="287" r:id="rId13"/>
    <p:sldId id="260" r:id="rId14"/>
    <p:sldId id="289" r:id="rId15"/>
    <p:sldId id="262" r:id="rId16"/>
    <p:sldId id="288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7koJhXn9mpgX8wEjUYHjw" hashData="V/txksZuAxPc2Z/e8m0jXojmm0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7E0000"/>
    <a:srgbClr val="F7F743"/>
    <a:srgbClr val="FF3B3B"/>
    <a:srgbClr val="5A431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05" autoAdjust="0"/>
    <p:restoredTop sz="94660"/>
  </p:normalViewPr>
  <p:slideViewPr>
    <p:cSldViewPr>
      <p:cViewPr>
        <p:scale>
          <a:sx n="90" d="100"/>
          <a:sy n="90" d="100"/>
        </p:scale>
        <p:origin x="6" y="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2832F2-8DDE-47D7-8697-96A55B02E311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FE2691-B3E2-413D-99A1-5788D30DF6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E4B6E-7A38-4E5F-A1DF-BEC12C46B4D7}" type="datetimeFigureOut">
              <a:rPr lang="es-ES" smtClean="0"/>
              <a:pPr/>
              <a:t>08/04/2016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png"/><Relationship Id="rId18" Type="http://schemas.openxmlformats.org/officeDocument/2006/relationships/image" Target="../media/image2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1.png"/><Relationship Id="rId9" Type="http://schemas.openxmlformats.org/officeDocument/2006/relationships/image" Target="../media/image2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_201110162056232850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sy_201110162056232850-1.jpg"/>
          <p:cNvPicPr>
            <a:picLocks noChangeAspect="1"/>
          </p:cNvPicPr>
          <p:nvPr/>
        </p:nvPicPr>
        <p:blipFill>
          <a:blip r:embed="rId3">
            <a:grayscl/>
            <a:lum bright="10000" contrast="20000"/>
          </a:blip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33CC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6429388" y="6072206"/>
            <a:ext cx="2214546" cy="249640"/>
          </a:xfrm>
          <a:prstGeom prst="rect">
            <a:avLst/>
          </a:prstGeom>
          <a:noFill/>
        </p:spPr>
      </p:pic>
      <p:pic>
        <p:nvPicPr>
          <p:cNvPr id="14340" name="Picture 4" descr="Rendered Image"/>
          <p:cNvPicPr>
            <a:picLocks noChangeAspect="1" noChangeArrowheads="1"/>
          </p:cNvPicPr>
          <p:nvPr/>
        </p:nvPicPr>
        <p:blipFill>
          <a:blip r:embed="rId5">
            <a:lum bright="40000" contrast="40000"/>
          </a:blip>
          <a:srcRect/>
          <a:stretch>
            <a:fillRect/>
          </a:stretch>
        </p:blipFill>
        <p:spPr bwMode="auto">
          <a:xfrm>
            <a:off x="7072330" y="428604"/>
            <a:ext cx="1228725" cy="847725"/>
          </a:xfrm>
          <a:prstGeom prst="rect">
            <a:avLst/>
          </a:prstGeom>
          <a:noFill/>
        </p:spPr>
      </p:pic>
      <p:pic>
        <p:nvPicPr>
          <p:cNvPr id="14342" name="Picture 6" descr="Rendered Image"/>
          <p:cNvPicPr>
            <a:picLocks noChangeAspect="1" noChangeArrowheads="1"/>
          </p:cNvPicPr>
          <p:nvPr/>
        </p:nvPicPr>
        <p:blipFill>
          <a:blip r:embed="rId6">
            <a:lum bright="40000" contrast="40000"/>
          </a:blip>
          <a:srcRect/>
          <a:stretch>
            <a:fillRect/>
          </a:stretch>
        </p:blipFill>
        <p:spPr bwMode="auto">
          <a:xfrm>
            <a:off x="6786578" y="1285860"/>
            <a:ext cx="1771650" cy="771525"/>
          </a:xfrm>
          <a:prstGeom prst="rect">
            <a:avLst/>
          </a:prstGeom>
          <a:noFill/>
        </p:spPr>
      </p:pic>
      <p:pic>
        <p:nvPicPr>
          <p:cNvPr id="14344" name="Picture 8" descr="Rendered Image"/>
          <p:cNvPicPr>
            <a:picLocks noChangeAspect="1" noChangeArrowheads="1"/>
          </p:cNvPicPr>
          <p:nvPr/>
        </p:nvPicPr>
        <p:blipFill>
          <a:blip r:embed="rId7">
            <a:lum bright="40000" contrast="40000"/>
          </a:blip>
          <a:srcRect/>
          <a:stretch>
            <a:fillRect/>
          </a:stretch>
        </p:blipFill>
        <p:spPr bwMode="auto">
          <a:xfrm>
            <a:off x="6429388" y="2143116"/>
            <a:ext cx="2305050" cy="10668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sndAc>
      <p:stSnd loop="1">
        <p:snd r:embed="rId2" name="Secret Feelings 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zing-Brunette-960x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C0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C0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34" y="478632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dirty="0" smtClean="0"/>
              <a:t>No te deseo un regalo cualquiera,</a:t>
            </a:r>
            <a:br>
              <a:rPr lang="es-ES" sz="2000" dirty="0" smtClean="0"/>
            </a:br>
            <a:r>
              <a:rPr lang="es-ES" sz="2000" dirty="0" smtClean="0"/>
              <a:t>te deseo aquello que la mayoría no tiene…</a:t>
            </a:r>
            <a:br>
              <a:rPr lang="es-ES" sz="2000" dirty="0" smtClean="0"/>
            </a:br>
            <a:endParaRPr lang="es-ES" sz="2000" dirty="0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_2012081015201348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33" name="32 Imagen" descr="sy_2012081015201348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4214810" y="4929198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deseo tiempo, para reír y divertirte,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lo usas adecuadamente</a:t>
            </a:r>
          </a:p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podrás obtener de él lo que quieras.</a:t>
            </a:r>
          </a:p>
          <a:p>
            <a:pPr algn="ctr"/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ntasy_girl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antasy_girl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fantasy_girl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4786322"/>
            <a:ext cx="497046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deseo tiempo para tu quehacer y tu pensar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sólo para ti mismo sino también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dedicárselo a los demás.</a:t>
            </a:r>
          </a:p>
          <a:p>
            <a:pPr algn="ctr"/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oopen_135425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6" name="5 Imagen" descr="tooopen_135425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7" name="6 Imagen" descr="tooopen_135425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00034" y="4000504"/>
            <a:ext cx="384137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deseo tiempo no para apurarte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andar con prisas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sino para que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estes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content@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livia-wilde-in-sleeping-pose-hd-wallpaper-free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142976" y="8572536"/>
            <a:ext cx="184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7" name="6 Imagen" descr="Olivia-wilde-in-sleeping-pose-hd-wallpaper-free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142976" y="785794"/>
            <a:ext cx="50421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Te deseo tiempo, no solo para que transcurra,</a:t>
            </a:r>
            <a:br>
              <a:rPr lang="es-ES" sz="2000" b="1" dirty="0" smtClean="0">
                <a:solidFill>
                  <a:schemeClr val="bg1"/>
                </a:solidFill>
              </a:rPr>
            </a:br>
            <a:r>
              <a:rPr lang="es-ES" sz="2000" b="1" dirty="0" smtClean="0">
                <a:solidFill>
                  <a:schemeClr val="bg1"/>
                </a:solidFill>
              </a:rPr>
              <a:t>sino para que te quede</a:t>
            </a:r>
          </a:p>
          <a:p>
            <a:pPr algn="ctr"/>
            <a:endParaRPr lang="es-E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_172956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sl_172956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7" name="6 Imagen" descr="sl_172956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0" y="928670"/>
            <a:ext cx="589751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tiempo para asombrarte y tiempo para tener confianza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no solo para que lo veas en el reloj.</a:t>
            </a:r>
          </a:p>
          <a:p>
            <a:pPr algn="ctr"/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Wallpaper___Pix2HD_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Wallpaper___Pix2HD_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Wallpaper___Pix2HD_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429124" y="857232"/>
            <a:ext cx="414337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 deseo tiempo para que toques las estrellas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  tiempo para crecer, para madurar.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Para ser  tu.</a:t>
            </a: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3079" name="Picture 7" descr="http://www.gifmania.com/Gif-Animados-Navidad/Imagenes-Decoracion-Navidad/Estrella-Azul-7167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786058"/>
            <a:ext cx="857256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_2012070523160281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sy_2012070523160281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5143504" y="357166"/>
            <a:ext cx="364333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Te deseo tiempo, para tener esperanza otra vez y para amar,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no tiene sentido añorar.</a:t>
            </a:r>
            <a:endParaRPr kumimoji="0" lang="es-ES" sz="32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_2012073123120213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y_2012073123120213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286348" y="2643182"/>
            <a:ext cx="38576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Te deseo tiempo para que te encuentres contigo </a:t>
            </a:r>
            <a:r>
              <a:rPr lang="es-ES" sz="2000" b="1" dirty="0" err="1" smtClean="0">
                <a:solidFill>
                  <a:schemeClr val="bg1"/>
                </a:solidFill>
              </a:rPr>
              <a:t>mism@</a:t>
            </a:r>
            <a:r>
              <a:rPr lang="es-ES" sz="2000" b="1" dirty="0" smtClean="0">
                <a:solidFill>
                  <a:schemeClr val="bg1"/>
                </a:solidFill>
              </a:rPr>
              <a:t>,</a:t>
            </a:r>
            <a:br>
              <a:rPr lang="es-ES" sz="2000" b="1" dirty="0" smtClean="0">
                <a:solidFill>
                  <a:schemeClr val="bg1"/>
                </a:solidFill>
              </a:rPr>
            </a:br>
            <a:r>
              <a:rPr lang="es-ES" sz="2000" b="1" dirty="0" smtClean="0">
                <a:solidFill>
                  <a:schemeClr val="bg1"/>
                </a:solidFill>
              </a:rPr>
              <a:t>para vivir cada día, cada hora, cada minuto como un regalo.</a:t>
            </a:r>
          </a:p>
          <a:p>
            <a:pPr algn="ctr"/>
            <a:endParaRPr lang="es-E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oopen_103402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8" name="7 Imagen" descr="tooopen_10340269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286380" y="785794"/>
            <a:ext cx="38576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te deseo tiempo para perdonar y aceptar.</a:t>
            </a:r>
          </a:p>
          <a:p>
            <a:pPr algn="ctr"/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oopen_171217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500694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857620" y="2786058"/>
            <a:ext cx="44248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/>
              <a:t>Te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Deseo de corazón que tengas tiempo,</a:t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tiempo para la vida y para tu vida</a:t>
            </a:r>
          </a:p>
          <a:p>
            <a:pPr algn="ctr"/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E0000">
                  <a:shade val="67500"/>
                  <a:satMod val="115000"/>
                </a:srgbClr>
              </a:gs>
              <a:gs pos="100000">
                <a:srgbClr val="7E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58" y="1142984"/>
            <a:ext cx="5633691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Agency FB" pitchFamily="34" charset="0"/>
              </a:rPr>
              <a:t>No te deseo un regalo cualquiera,</a:t>
            </a:r>
            <a:br>
              <a:rPr lang="es-ES" sz="1600" dirty="0" smtClean="0">
                <a:latin typeface="Agency FB" pitchFamily="34" charset="0"/>
              </a:rPr>
            </a:br>
            <a:r>
              <a:rPr lang="es-ES" sz="1600" dirty="0" smtClean="0">
                <a:latin typeface="Agency FB" pitchFamily="34" charset="0"/>
              </a:rPr>
              <a:t>te deseo aquello que la mayoría no tiene,</a:t>
            </a:r>
            <a:br>
              <a:rPr lang="es-ES" sz="1600" dirty="0" smtClean="0">
                <a:latin typeface="Agency FB" pitchFamily="34" charset="0"/>
              </a:rPr>
            </a:br>
            <a:r>
              <a:rPr lang="es-ES" sz="1600" dirty="0" smtClean="0">
                <a:latin typeface="Agency FB" pitchFamily="34" charset="0"/>
              </a:rPr>
              <a:t>te deseo tiempo, para reír y divertirte,</a:t>
            </a:r>
            <a:br>
              <a:rPr lang="es-ES" sz="1600" dirty="0" smtClean="0">
                <a:latin typeface="Agency FB" pitchFamily="34" charset="0"/>
              </a:rPr>
            </a:br>
            <a:r>
              <a:rPr lang="es-ES" sz="1600" dirty="0" smtClean="0">
                <a:latin typeface="Agency FB" pitchFamily="34" charset="0"/>
              </a:rPr>
              <a:t>si lo usas adecuadamente podrás obtener de el lo que quieras.</a:t>
            </a:r>
          </a:p>
          <a:p>
            <a:r>
              <a:rPr lang="es-ES" sz="1600" dirty="0" smtClean="0">
                <a:latin typeface="Agency FB" pitchFamily="34" charset="0"/>
              </a:rPr>
              <a:t>Te deseo tiempo para tu quehacer y tu pensar</a:t>
            </a:r>
            <a:br>
              <a:rPr lang="es-ES" sz="1600" dirty="0" smtClean="0">
                <a:latin typeface="Agency FB" pitchFamily="34" charset="0"/>
              </a:rPr>
            </a:br>
            <a:r>
              <a:rPr lang="es-ES" sz="1600" dirty="0" smtClean="0">
                <a:latin typeface="Agency FB" pitchFamily="34" charset="0"/>
              </a:rPr>
              <a:t>no sólo para ti mismo sino también para dedicárselo a los demás.</a:t>
            </a:r>
          </a:p>
          <a:p>
            <a:r>
              <a:rPr lang="es-ES" sz="1600" dirty="0" smtClean="0">
                <a:latin typeface="Agency FB" pitchFamily="34" charset="0"/>
              </a:rPr>
              <a:t>Te deseo tiempo no para apurarte y andar con prisas</a:t>
            </a:r>
            <a:br>
              <a:rPr lang="es-ES" sz="1600" dirty="0" smtClean="0">
                <a:latin typeface="Agency FB" pitchFamily="34" charset="0"/>
              </a:rPr>
            </a:br>
            <a:r>
              <a:rPr lang="es-ES" sz="1600" dirty="0" smtClean="0">
                <a:latin typeface="Agency FB" pitchFamily="34" charset="0"/>
              </a:rPr>
              <a:t>sino para que siempre </a:t>
            </a:r>
            <a:r>
              <a:rPr lang="es-ES" sz="1600" dirty="0" err="1" smtClean="0">
                <a:latin typeface="Agency FB" pitchFamily="34" charset="0"/>
              </a:rPr>
              <a:t>estes</a:t>
            </a:r>
            <a:r>
              <a:rPr lang="es-ES" sz="1600" dirty="0" smtClean="0">
                <a:latin typeface="Agency FB" pitchFamily="34" charset="0"/>
              </a:rPr>
              <a:t> </a:t>
            </a:r>
            <a:r>
              <a:rPr lang="es-ES" sz="1600" dirty="0" err="1" smtClean="0">
                <a:latin typeface="Agency FB" pitchFamily="34" charset="0"/>
              </a:rPr>
              <a:t>content@</a:t>
            </a:r>
            <a:r>
              <a:rPr lang="es-ES" sz="1600" dirty="0" smtClean="0">
                <a:latin typeface="Agency FB" pitchFamily="34" charset="0"/>
              </a:rPr>
              <a:t>.</a:t>
            </a:r>
          </a:p>
          <a:p>
            <a:r>
              <a:rPr lang="es-ES" sz="1600" dirty="0" smtClean="0">
                <a:latin typeface="Agency FB" pitchFamily="34" charset="0"/>
              </a:rPr>
              <a:t>Te deseo tiempo, no </a:t>
            </a:r>
            <a:r>
              <a:rPr lang="es-ES" sz="1600" dirty="0" smtClean="0">
                <a:latin typeface="Agency FB" pitchFamily="34" charset="0"/>
              </a:rPr>
              <a:t>solo </a:t>
            </a:r>
            <a:r>
              <a:rPr lang="es-ES" sz="1600" dirty="0" smtClean="0">
                <a:latin typeface="Agency FB" pitchFamily="34" charset="0"/>
              </a:rPr>
              <a:t>para que transcurra,</a:t>
            </a:r>
            <a:br>
              <a:rPr lang="es-ES" sz="1600" dirty="0" smtClean="0">
                <a:latin typeface="Agency FB" pitchFamily="34" charset="0"/>
              </a:rPr>
            </a:br>
            <a:r>
              <a:rPr lang="es-ES" sz="1600" dirty="0" smtClean="0">
                <a:latin typeface="Agency FB" pitchFamily="34" charset="0"/>
              </a:rPr>
              <a:t>sino para que te quede:</a:t>
            </a:r>
          </a:p>
          <a:p>
            <a:r>
              <a:rPr lang="es-ES" sz="1600" dirty="0" smtClean="0">
                <a:latin typeface="Agency FB" pitchFamily="34" charset="0"/>
              </a:rPr>
              <a:t>tiempo para asombrarte y tiempo para tener confianza</a:t>
            </a:r>
            <a:br>
              <a:rPr lang="es-ES" sz="1600" dirty="0" smtClean="0">
                <a:latin typeface="Agency FB" pitchFamily="34" charset="0"/>
              </a:rPr>
            </a:br>
            <a:r>
              <a:rPr lang="es-ES" sz="1600" dirty="0" smtClean="0">
                <a:latin typeface="Agency FB" pitchFamily="34" charset="0"/>
              </a:rPr>
              <a:t>y </a:t>
            </a:r>
            <a:r>
              <a:rPr lang="es-ES" sz="1600" smtClean="0">
                <a:latin typeface="Agency FB" pitchFamily="34" charset="0"/>
              </a:rPr>
              <a:t>no </a:t>
            </a:r>
            <a:r>
              <a:rPr lang="es-ES" sz="1600" smtClean="0">
                <a:latin typeface="Agency FB" pitchFamily="34" charset="0"/>
              </a:rPr>
              <a:t>solo </a:t>
            </a:r>
            <a:r>
              <a:rPr lang="es-ES" sz="1600" dirty="0" smtClean="0">
                <a:latin typeface="Agency FB" pitchFamily="34" charset="0"/>
              </a:rPr>
              <a:t>para que lo veas en el reloj.</a:t>
            </a:r>
          </a:p>
          <a:p>
            <a:r>
              <a:rPr lang="es-ES" sz="1600" dirty="0" smtClean="0">
                <a:latin typeface="Agency FB" pitchFamily="34" charset="0"/>
              </a:rPr>
              <a:t>Te deseo tiempo para que toques las estrellas</a:t>
            </a:r>
            <a:br>
              <a:rPr lang="es-ES" sz="1600" dirty="0" smtClean="0">
                <a:latin typeface="Agency FB" pitchFamily="34" charset="0"/>
              </a:rPr>
            </a:br>
            <a:r>
              <a:rPr lang="es-ES" sz="1600" dirty="0" smtClean="0">
                <a:latin typeface="Agency FB" pitchFamily="34" charset="0"/>
              </a:rPr>
              <a:t>y tiempo para crecer, para madurar. Para ser tu.</a:t>
            </a:r>
          </a:p>
          <a:p>
            <a:r>
              <a:rPr lang="es-ES" sz="1600" dirty="0" smtClean="0">
                <a:latin typeface="Agency FB" pitchFamily="34" charset="0"/>
              </a:rPr>
              <a:t>Te deseo tiempo, para tener esperanza otra vez y para amar,</a:t>
            </a:r>
            <a:br>
              <a:rPr lang="es-ES" sz="1600" dirty="0" smtClean="0">
                <a:latin typeface="Agency FB" pitchFamily="34" charset="0"/>
              </a:rPr>
            </a:br>
            <a:r>
              <a:rPr lang="es-ES" sz="1600" dirty="0" smtClean="0">
                <a:latin typeface="Agency FB" pitchFamily="34" charset="0"/>
              </a:rPr>
              <a:t>no tiene sentido añorar.</a:t>
            </a:r>
          </a:p>
          <a:p>
            <a:r>
              <a:rPr lang="es-ES" sz="1600" dirty="0" smtClean="0">
                <a:latin typeface="Agency FB" pitchFamily="34" charset="0"/>
              </a:rPr>
              <a:t>Te deseo tiempo para que te encuentres contigo </a:t>
            </a:r>
            <a:r>
              <a:rPr lang="es-ES" sz="1600" dirty="0" err="1" smtClean="0">
                <a:latin typeface="Agency FB" pitchFamily="34" charset="0"/>
              </a:rPr>
              <a:t>mism@</a:t>
            </a:r>
            <a:r>
              <a:rPr lang="es-ES" sz="1600" dirty="0" smtClean="0">
                <a:latin typeface="Agency FB" pitchFamily="34" charset="0"/>
              </a:rPr>
              <a:t>,</a:t>
            </a:r>
            <a:br>
              <a:rPr lang="es-ES" sz="1600" dirty="0" smtClean="0">
                <a:latin typeface="Agency FB" pitchFamily="34" charset="0"/>
              </a:rPr>
            </a:br>
            <a:r>
              <a:rPr lang="es-ES" sz="1600" dirty="0" smtClean="0">
                <a:latin typeface="Agency FB" pitchFamily="34" charset="0"/>
              </a:rPr>
              <a:t>para vivir cada día, cada hora, cada minuto como un regalo.</a:t>
            </a:r>
          </a:p>
          <a:p>
            <a:r>
              <a:rPr lang="es-ES" sz="1600" dirty="0" smtClean="0">
                <a:latin typeface="Agency FB" pitchFamily="34" charset="0"/>
              </a:rPr>
              <a:t>También te deseo tiempo para perdonar y aceptar.</a:t>
            </a:r>
          </a:p>
          <a:p>
            <a:r>
              <a:rPr lang="es-ES" sz="1600" dirty="0" smtClean="0">
                <a:latin typeface="Agency FB" pitchFamily="34" charset="0"/>
              </a:rPr>
              <a:t>Te deseo de corazón que tengas tiempo,</a:t>
            </a:r>
            <a:br>
              <a:rPr lang="es-ES" sz="1600" dirty="0" smtClean="0">
                <a:latin typeface="Agency FB" pitchFamily="34" charset="0"/>
              </a:rPr>
            </a:br>
            <a:r>
              <a:rPr lang="es-ES" sz="1600" dirty="0" smtClean="0">
                <a:latin typeface="Agency FB" pitchFamily="34" charset="0"/>
              </a:rPr>
              <a:t>tiempo para la vida y para tu vida.</a:t>
            </a:r>
          </a:p>
          <a:p>
            <a:endParaRPr lang="es-ES" sz="1400" dirty="0">
              <a:latin typeface="Agency FB" pitchFamily="34" charset="0"/>
            </a:endParaRPr>
          </a:p>
        </p:txBody>
      </p:sp>
      <p:pic>
        <p:nvPicPr>
          <p:cNvPr id="29701" name="Picture 5" descr="http://3.bp.blogspot.com/-J_6q8P-fFc8/UvTg3FlHHlI/AAAAAAAAK8c/bMk5usD_HK4/s1600/Rosa+vermelha+2+-+35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572132" y="2357430"/>
            <a:ext cx="3143272" cy="3976124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214546" y="0"/>
            <a:ext cx="458971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Te  deseo  tiempo</a:t>
            </a:r>
            <a:b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Poema  de  Indios  Americanos</a:t>
            </a:r>
          </a:p>
          <a:p>
            <a:pPr algn="ctr"/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_201108021017378150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y_201108021017378150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8" descr="Rendered Image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rot="19931202">
            <a:off x="7139639" y="4924702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TE DESEO TIEMPO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 TE DESEO TIEMPO -</Template>
  <TotalTime>0</TotalTime>
  <Words>140</Words>
  <Application>Microsoft Office PowerPoint</Application>
  <PresentationFormat>Presentación en pantalla (4:3)</PresentationFormat>
  <Paragraphs>30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- TE DESEO TIEMPO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2016-04-08T15:55:49Z</dcterms:created>
  <dcterms:modified xsi:type="dcterms:W3CDTF">2016-04-08T15:58:38Z</dcterms:modified>
</cp:coreProperties>
</file>