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77" r:id="rId3"/>
    <p:sldId id="379" r:id="rId4"/>
    <p:sldId id="380" r:id="rId5"/>
    <p:sldId id="382" r:id="rId6"/>
    <p:sldId id="381" r:id="rId7"/>
    <p:sldId id="397" r:id="rId8"/>
    <p:sldId id="383" r:id="rId9"/>
    <p:sldId id="390" r:id="rId10"/>
    <p:sldId id="386" r:id="rId11"/>
    <p:sldId id="388" r:id="rId12"/>
    <p:sldId id="384" r:id="rId13"/>
    <p:sldId id="387" r:id="rId14"/>
    <p:sldId id="385" r:id="rId15"/>
    <p:sldId id="391" r:id="rId16"/>
    <p:sldId id="392" r:id="rId17"/>
    <p:sldId id="400" r:id="rId18"/>
    <p:sldId id="399" r:id="rId19"/>
    <p:sldId id="389" r:id="rId20"/>
    <p:sldId id="394" r:id="rId21"/>
    <p:sldId id="393" r:id="rId22"/>
    <p:sldId id="395" r:id="rId23"/>
    <p:sldId id="398" r:id="rId24"/>
    <p:sldId id="396" r:id="rId25"/>
    <p:sldId id="378" r:id="rId26"/>
    <p:sldId id="401" r:id="rId27"/>
  </p:sldIdLst>
  <p:sldSz cx="12277725" cy="7704138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1x9TLYm91krAoyxQvMvfA" hashData="dR5F4RawIITzuBQEciWmvJDfHl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38" autoAdjust="0"/>
    <p:restoredTop sz="94648" autoAdjust="0"/>
  </p:normalViewPr>
  <p:slideViewPr>
    <p:cSldViewPr>
      <p:cViewPr>
        <p:scale>
          <a:sx n="50" d="100"/>
          <a:sy n="50" d="100"/>
        </p:scale>
        <p:origin x="-1446" y="-750"/>
      </p:cViewPr>
      <p:guideLst>
        <p:guide orient="horz" pos="2427"/>
        <p:guide pos="386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20829" y="2393278"/>
            <a:ext cx="10436067" cy="165139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41660" y="4365680"/>
            <a:ext cx="8594408" cy="196883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05/05/2016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05/05/2016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9856" y="4950623"/>
            <a:ext cx="10436067" cy="153012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9856" y="3265343"/>
            <a:ext cx="10436067" cy="168528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05/05/2016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13887" y="1797634"/>
            <a:ext cx="5422662" cy="508437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241176" y="1797634"/>
            <a:ext cx="5422662" cy="508437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05/05/2016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13891" y="1724517"/>
            <a:ext cx="5424795" cy="71869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3891" y="2443209"/>
            <a:ext cx="5424795" cy="443879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236918" y="1724517"/>
            <a:ext cx="5426925" cy="71869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236918" y="2443209"/>
            <a:ext cx="5426925" cy="443879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05/05/2016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05/05/2016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05/05/2016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3891" y="306741"/>
            <a:ext cx="4039287" cy="130542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800255" y="306741"/>
            <a:ext cx="6863589" cy="657526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13891" y="1612164"/>
            <a:ext cx="4039287" cy="526984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05/05/2016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406520" y="5392898"/>
            <a:ext cx="7366635" cy="63666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406520" y="688381"/>
            <a:ext cx="7366635" cy="462248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406520" y="6029559"/>
            <a:ext cx="7366635" cy="90416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05/05/2016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05/05/2016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901355" y="308523"/>
            <a:ext cx="2762488" cy="657348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13886" y="308523"/>
            <a:ext cx="8082835" cy="657348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05/05/2016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20830" y="2393278"/>
            <a:ext cx="10436066" cy="1651396"/>
          </a:xfrm>
          <a:prstGeom prst="rect">
            <a:avLst/>
          </a:prstGeom>
        </p:spPr>
        <p:txBody>
          <a:bodyPr lIns="114176" tIns="57088" rIns="114176" bIns="57088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41659" y="4365678"/>
            <a:ext cx="8594408" cy="1968835"/>
          </a:xfrm>
          <a:prstGeom prst="rect">
            <a:avLst/>
          </a:prstGeom>
        </p:spPr>
        <p:txBody>
          <a:bodyPr lIns="114176" tIns="57088" rIns="114176" bIns="57088"/>
          <a:lstStyle>
            <a:lvl1pPr marL="0" indent="0" algn="ctr">
              <a:buNone/>
              <a:defRPr/>
            </a:lvl1pPr>
            <a:lvl2pPr marL="570883" indent="0" algn="ctr">
              <a:buNone/>
              <a:defRPr/>
            </a:lvl2pPr>
            <a:lvl3pPr marL="1141764" indent="0" algn="ctr">
              <a:buNone/>
              <a:defRPr/>
            </a:lvl3pPr>
            <a:lvl4pPr marL="1712647" indent="0" algn="ctr">
              <a:buNone/>
              <a:defRPr/>
            </a:lvl4pPr>
            <a:lvl5pPr marL="2283529" indent="0" algn="ctr">
              <a:buNone/>
              <a:defRPr/>
            </a:lvl5pPr>
            <a:lvl6pPr marL="2854411" indent="0" algn="ctr">
              <a:buNone/>
              <a:defRPr/>
            </a:lvl6pPr>
            <a:lvl7pPr marL="3425294" indent="0" algn="ctr">
              <a:buNone/>
              <a:defRPr/>
            </a:lvl7pPr>
            <a:lvl8pPr marL="3996175" indent="0" algn="ctr">
              <a:buNone/>
              <a:defRPr/>
            </a:lvl8pPr>
            <a:lvl9pPr marL="4567058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13887" y="308524"/>
            <a:ext cx="11049953" cy="12840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13887" y="1797634"/>
            <a:ext cx="11049953" cy="50843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13891" y="7140596"/>
            <a:ext cx="2864802" cy="4101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05/05/2016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94896" y="7140596"/>
            <a:ext cx="3887946" cy="4101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99042" y="7140596"/>
            <a:ext cx="2864802" cy="4101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3886" y="7015759"/>
            <a:ext cx="2864803" cy="535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4181" tIns="57091" rIns="114181" bIns="57091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5pPr>
      <a:lvl6pPr marL="570906" algn="ctr" rtl="0" fontAlgn="base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6pPr>
      <a:lvl7pPr marL="1141811" algn="ctr" rtl="0" fontAlgn="base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7pPr>
      <a:lvl8pPr marL="1712717" algn="ctr" rtl="0" fontAlgn="base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8pPr>
      <a:lvl9pPr marL="2283623" algn="ctr" rtl="0" fontAlgn="base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28179" indent="-428179" algn="l" rtl="0" fontAlgn="base">
        <a:spcBef>
          <a:spcPct val="20000"/>
        </a:spcBef>
        <a:spcAft>
          <a:spcPct val="0"/>
        </a:spcAft>
        <a:buChar char="•"/>
        <a:defRPr sz="4000">
          <a:solidFill>
            <a:schemeClr val="tx1"/>
          </a:solidFill>
          <a:latin typeface="+mn-lt"/>
          <a:ea typeface="+mn-ea"/>
          <a:cs typeface="+mn-cs"/>
        </a:defRPr>
      </a:lvl1pPr>
      <a:lvl2pPr marL="927722" indent="-356816" algn="l" rtl="0" fontAlgn="base">
        <a:spcBef>
          <a:spcPct val="20000"/>
        </a:spcBef>
        <a:spcAft>
          <a:spcPct val="0"/>
        </a:spcAft>
        <a:buChar char="–"/>
        <a:defRPr sz="3500">
          <a:solidFill>
            <a:schemeClr val="tx1"/>
          </a:solidFill>
          <a:latin typeface="+mn-lt"/>
          <a:cs typeface="+mn-cs"/>
        </a:defRPr>
      </a:lvl2pPr>
      <a:lvl3pPr marL="1427264" indent="-285453" algn="l" rtl="0" fontAlgn="base">
        <a:spcBef>
          <a:spcPct val="20000"/>
        </a:spcBef>
        <a:spcAft>
          <a:spcPct val="0"/>
        </a:spcAft>
        <a:buChar char="•"/>
        <a:defRPr sz="3000">
          <a:solidFill>
            <a:schemeClr val="tx1"/>
          </a:solidFill>
          <a:latin typeface="+mn-lt"/>
          <a:cs typeface="+mn-cs"/>
        </a:defRPr>
      </a:lvl3pPr>
      <a:lvl4pPr marL="1998170" indent="-285453" algn="l" rtl="0" fontAlgn="base">
        <a:spcBef>
          <a:spcPct val="20000"/>
        </a:spcBef>
        <a:spcAft>
          <a:spcPct val="0"/>
        </a:spcAft>
        <a:buChar char="–"/>
        <a:defRPr sz="2500">
          <a:solidFill>
            <a:schemeClr val="tx1"/>
          </a:solidFill>
          <a:latin typeface="+mn-lt"/>
          <a:cs typeface="+mn-cs"/>
        </a:defRPr>
      </a:lvl4pPr>
      <a:lvl5pPr marL="2569075" indent="-285453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5pPr>
      <a:lvl6pPr marL="3139981" indent="-285453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6pPr>
      <a:lvl7pPr marL="3710887" indent="-285453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7pPr>
      <a:lvl8pPr marL="4281792" indent="-285453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8pPr>
      <a:lvl9pPr marL="4852698" indent="-285453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141811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70906" algn="l" defTabSz="1141811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811" algn="l" defTabSz="1141811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712717" algn="l" defTabSz="1141811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83623" algn="l" defTabSz="1141811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854528" algn="l" defTabSz="1141811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425434" algn="l" defTabSz="1141811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996339" algn="l" defTabSz="1141811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567245" algn="l" defTabSz="1141811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4.png"/><Relationship Id="rId18" Type="http://schemas.openxmlformats.org/officeDocument/2006/relationships/image" Target="../media/image37.png"/><Relationship Id="rId3" Type="http://schemas.openxmlformats.org/officeDocument/2006/relationships/audio" Target="../media/audio3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0.png"/><Relationship Id="rId11" Type="http://schemas.openxmlformats.org/officeDocument/2006/relationships/image" Target="../media/image3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9.png"/><Relationship Id="rId9" Type="http://schemas.openxmlformats.org/officeDocument/2006/relationships/image" Target="../media/image3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s://todollegatodopasaytodocambia.files.wordpress.com/2015/10/azul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0"/>
            <a:ext cx="5924549" cy="8185152"/>
          </a:xfrm>
          <a:prstGeom prst="rect">
            <a:avLst/>
          </a:prstGeom>
          <a:noFill/>
        </p:spPr>
      </p:pic>
      <p:pic>
        <p:nvPicPr>
          <p:cNvPr id="27650" name="Picture 2" descr="https://todollegatodopasaytodocambia.files.wordpress.com/2015/10/azul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3110" y="0"/>
            <a:ext cx="6638928" cy="8185152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805338" y="3805346"/>
            <a:ext cx="7704138" cy="9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8378929" y="3805346"/>
            <a:ext cx="7704138" cy="93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0"/>
            <a:ext cx="12277725" cy="78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7620237"/>
            <a:ext cx="12277725" cy="83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39416" y="6446212"/>
            <a:ext cx="888003" cy="86161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659041" y="5136111"/>
            <a:ext cx="361487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709706" y="1137425"/>
            <a:ext cx="9040933" cy="5356697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AVERGUENZAS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13000" contrast="62000"/>
          </a:blip>
          <a:srcRect/>
          <a:stretch>
            <a:fillRect/>
          </a:stretch>
        </p:blipFill>
        <p:spPr bwMode="auto">
          <a:xfrm>
            <a:off x="1928182" y="6352400"/>
            <a:ext cx="2353292" cy="104930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circle/>
    <p:sndAc>
      <p:stSnd>
        <p:snd r:embed="rId2" name="nat king cole - la colina del adios[1]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salonkritik.net/10-11/lumiere00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lum bright="30000" contrast="47000"/>
          </a:blip>
          <a:srcRect/>
          <a:stretch>
            <a:fillRect/>
          </a:stretch>
        </p:blipFill>
        <p:spPr bwMode="auto">
          <a:xfrm>
            <a:off x="0" y="0"/>
            <a:ext cx="12277725" cy="7875341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924152" y="1708929"/>
            <a:ext cx="6137275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6600" b="1" dirty="0" smtClean="0">
                <a:latin typeface="Agency FB" pitchFamily="34" charset="0"/>
              </a:rPr>
              <a:t>Cosas vergonzosas que TODOS hemos hecho, pero nos da pena admitir.</a:t>
            </a:r>
            <a:endParaRPr lang="es-ES" sz="6600" b="1" dirty="0">
              <a:latin typeface="Agency FB" pitchFamily="34" charset="0"/>
            </a:endParaRPr>
          </a:p>
        </p:txBody>
      </p:sp>
    </p:spTree>
  </p:cSld>
  <p:clrMapOvr>
    <a:masterClrMapping/>
  </p:clrMapOvr>
  <p:transition spd="slow" advTm="11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1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9119" y="0"/>
            <a:ext cx="12715964" cy="77041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2384" y="423045"/>
            <a:ext cx="471490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latin typeface="Agency FB" pitchFamily="34" charset="0"/>
              </a:rPr>
              <a:t>Reírte falsamente porque no entendiste lo que la otra persona dijo.</a:t>
            </a:r>
            <a:endParaRPr lang="es-ES" sz="3600" b="1" dirty="0">
              <a:latin typeface="Agency FB" pitchFamily="34" charset="0"/>
            </a:endParaRPr>
          </a:p>
        </p:txBody>
      </p:sp>
    </p:spTree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330916" cy="77041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66698" y="494483"/>
            <a:ext cx="31432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atin typeface="Agency FB" pitchFamily="34" charset="0"/>
              </a:rPr>
              <a:t>No saber qué cara poner cuando te cantan cumpleaños</a:t>
            </a:r>
            <a:endParaRPr lang="es-ES" sz="3200" b="1" dirty="0">
              <a:latin typeface="Agency FB" pitchFamily="34" charset="0"/>
            </a:endParaRPr>
          </a:p>
        </p:txBody>
      </p:sp>
    </p:spTree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2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47880" y="0"/>
            <a:ext cx="15490736" cy="77041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281870" y="1280301"/>
            <a:ext cx="466345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dirty="0" smtClean="0">
                <a:latin typeface="Agency FB" pitchFamily="34" charset="0"/>
              </a:rPr>
              <a:t>Saludar a alguien que justo </a:t>
            </a:r>
          </a:p>
          <a:p>
            <a:r>
              <a:rPr lang="es-ES" sz="3600" b="1" dirty="0" smtClean="0">
                <a:latin typeface="Agency FB" pitchFamily="34" charset="0"/>
              </a:rPr>
              <a:t>se vuelve cuando lo saludas</a:t>
            </a:r>
            <a:endParaRPr lang="es-ES" sz="3600" b="1" dirty="0">
              <a:latin typeface="Agency FB" pitchFamily="34" charset="0"/>
            </a:endParaRPr>
          </a:p>
        </p:txBody>
      </p:sp>
    </p:spTree>
  </p:cSld>
  <p:clrMapOvr>
    <a:masterClrMapping/>
  </p:clrMapOvr>
  <p:transition spd="slow" advTm="9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23000" contrast="67000"/>
          </a:blip>
          <a:srcRect/>
          <a:stretch>
            <a:fillRect/>
          </a:stretch>
        </p:blipFill>
        <p:spPr bwMode="auto">
          <a:xfrm>
            <a:off x="-2" y="0"/>
            <a:ext cx="12277727" cy="7704138"/>
          </a:xfrm>
          <a:prstGeom prst="rect">
            <a:avLst/>
          </a:prstGeom>
          <a:noFill/>
        </p:spPr>
      </p:pic>
      <p:pic>
        <p:nvPicPr>
          <p:cNvPr id="36866" name="Picture 2" descr="h1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2450" y="0"/>
            <a:ext cx="6572296" cy="828091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637451" y="3209127"/>
            <a:ext cx="421645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 smtClean="0">
                <a:latin typeface="Agency FB" pitchFamily="34" charset="0"/>
              </a:rPr>
              <a:t>Ver tu cara en el espejo mientras te cortan el cabello y pensar: ¿siempre he estado </a:t>
            </a:r>
          </a:p>
          <a:p>
            <a:pPr algn="ctr"/>
            <a:r>
              <a:rPr lang="es-ES" sz="3600" b="1" dirty="0" smtClean="0">
                <a:latin typeface="Agency FB" pitchFamily="34" charset="0"/>
              </a:rPr>
              <a:t>así de fea?</a:t>
            </a:r>
            <a:endParaRPr lang="es-ES" sz="3600" b="1" dirty="0">
              <a:latin typeface="Agency FB" pitchFamily="34" charset="0"/>
            </a:endParaRPr>
          </a:p>
        </p:txBody>
      </p:sp>
    </p:spTree>
  </p:cSld>
  <p:clrMapOvr>
    <a:masterClrMapping/>
  </p:clrMapOvr>
  <p:transition spd="slow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2277725" cy="77041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66699" y="280169"/>
            <a:ext cx="6715172" cy="1077218"/>
          </a:xfrm>
          <a:prstGeom prst="rect">
            <a:avLst/>
          </a:prstGeom>
          <a:solidFill>
            <a:srgbClr val="FFFF00">
              <a:alpha val="27000"/>
            </a:srgbClr>
          </a:solidFill>
        </p:spPr>
        <p:txBody>
          <a:bodyPr wrap="square">
            <a:spAutoFit/>
          </a:bodyPr>
          <a:lstStyle/>
          <a:p>
            <a:r>
              <a:rPr lang="es-ES" sz="3200" b="1" dirty="0" smtClean="0">
                <a:latin typeface="Agency FB" pitchFamily="34" charset="0"/>
              </a:rPr>
              <a:t>El momento incómodo cuando te </a:t>
            </a:r>
          </a:p>
          <a:p>
            <a:r>
              <a:rPr lang="es-ES" sz="3200" b="1" dirty="0" smtClean="0">
                <a:latin typeface="Agency FB" pitchFamily="34" charset="0"/>
              </a:rPr>
              <a:t>das cuenta de que te subiste al bus equivocado</a:t>
            </a:r>
            <a:endParaRPr lang="es-ES" sz="3200" b="1" dirty="0">
              <a:latin typeface="Agency FB" pitchFamily="34" charset="0"/>
            </a:endParaRPr>
          </a:p>
        </p:txBody>
      </p:sp>
    </p:spTree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salonkritik.net/10-11/lumiere00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lum bright="30000" contrast="47000"/>
          </a:blip>
          <a:srcRect/>
          <a:stretch>
            <a:fillRect/>
          </a:stretch>
        </p:blipFill>
        <p:spPr bwMode="auto">
          <a:xfrm>
            <a:off x="0" y="0"/>
            <a:ext cx="12277725" cy="7875341"/>
          </a:xfrm>
          <a:prstGeom prst="rect">
            <a:avLst/>
          </a:prstGeom>
          <a:noFill/>
        </p:spPr>
      </p:pic>
      <p:pic>
        <p:nvPicPr>
          <p:cNvPr id="29698" name="Picture 2" descr="h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3954" y="0"/>
            <a:ext cx="9067043" cy="863841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282002" y="423045"/>
            <a:ext cx="192882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3600" b="1" dirty="0" smtClean="0">
                <a:latin typeface="Agency FB" pitchFamily="34" charset="0"/>
              </a:rPr>
              <a:t>Reírte sin entender el chiste</a:t>
            </a:r>
            <a:endParaRPr lang="es-ES" sz="3600" b="1" dirty="0">
              <a:latin typeface="Agency FB" pitchFamily="34" charset="0"/>
            </a:endParaRPr>
          </a:p>
        </p:txBody>
      </p:sp>
    </p:spTree>
  </p:cSld>
  <p:clrMapOvr>
    <a:masterClrMapping/>
  </p:clrMapOvr>
  <p:transition spd="slow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salonkritik.net/10-11/lumiere00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lum bright="30000" contrast="47000"/>
          </a:blip>
          <a:srcRect/>
          <a:stretch>
            <a:fillRect/>
          </a:stretch>
        </p:blipFill>
        <p:spPr bwMode="auto">
          <a:xfrm>
            <a:off x="0" y="0"/>
            <a:ext cx="12277725" cy="7875341"/>
          </a:xfrm>
          <a:prstGeom prst="rect">
            <a:avLst/>
          </a:prstGeom>
          <a:noFill/>
        </p:spPr>
      </p:pic>
      <p:pic>
        <p:nvPicPr>
          <p:cNvPr id="23554" name="Picture 2" descr="h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1078" y="0"/>
            <a:ext cx="6715172" cy="771050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210564" y="2351871"/>
            <a:ext cx="328614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 smtClean="0">
                <a:latin typeface="Agency FB" pitchFamily="34" charset="0"/>
              </a:rPr>
              <a:t>Buscar desesperado tu </a:t>
            </a:r>
            <a:r>
              <a:rPr lang="es-ES" sz="3600" b="1" dirty="0" err="1" smtClean="0">
                <a:latin typeface="Agency FB" pitchFamily="34" charset="0"/>
              </a:rPr>
              <a:t>movil</a:t>
            </a:r>
            <a:r>
              <a:rPr lang="es-ES" sz="3600" b="1" dirty="0" smtClean="0">
                <a:latin typeface="Agency FB" pitchFamily="34" charset="0"/>
              </a:rPr>
              <a:t> y darte cuenta que lo tienes en la mano</a:t>
            </a:r>
            <a:endParaRPr lang="es-ES" sz="3600" b="1" dirty="0">
              <a:latin typeface="Agency FB" pitchFamily="34" charset="0"/>
            </a:endParaRPr>
          </a:p>
        </p:txBody>
      </p:sp>
    </p:spTree>
  </p:cSld>
  <p:clrMapOvr>
    <a:masterClrMapping/>
  </p:clrMapOvr>
  <p:transition spd="slow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12"/>
          <p:cNvPicPr>
            <a:picLocks noChangeAspect="1" noChangeArrowheads="1"/>
          </p:cNvPicPr>
          <p:nvPr/>
        </p:nvPicPr>
        <p:blipFill>
          <a:blip r:embed="rId2"/>
          <a:srcRect l="2223" t="3398" r="2186" b="1667"/>
          <a:stretch>
            <a:fillRect/>
          </a:stretch>
        </p:blipFill>
        <p:spPr bwMode="auto">
          <a:xfrm>
            <a:off x="0" y="0"/>
            <a:ext cx="12496844" cy="813834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210564" y="780235"/>
            <a:ext cx="357031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3600" b="1" dirty="0" smtClean="0">
                <a:latin typeface="Agency FB" pitchFamily="34" charset="0"/>
              </a:rPr>
              <a:t>Comerte un dulce con el pedacito de papel porque no se lo pudiste quitar</a:t>
            </a:r>
            <a:endParaRPr lang="es-ES" sz="3600" b="1" dirty="0">
              <a:latin typeface="Agency FB" pitchFamily="34" charset="0"/>
            </a:endParaRPr>
          </a:p>
        </p:txBody>
      </p:sp>
    </p:spTree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salonkritik.net/10-11/lumiere00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lum bright="30000" contrast="47000"/>
          </a:blip>
          <a:srcRect/>
          <a:stretch>
            <a:fillRect/>
          </a:stretch>
        </p:blipFill>
        <p:spPr bwMode="auto">
          <a:xfrm>
            <a:off x="0" y="0"/>
            <a:ext cx="12277725" cy="7875341"/>
          </a:xfrm>
          <a:prstGeom prst="rect">
            <a:avLst/>
          </a:prstGeom>
          <a:noFill/>
        </p:spPr>
      </p:pic>
      <p:pic>
        <p:nvPicPr>
          <p:cNvPr id="25602" name="Picture 2" descr="h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66896" y="923111"/>
            <a:ext cx="8276805" cy="513795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33529" y="6423837"/>
            <a:ext cx="101441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latin typeface="Agency FB" pitchFamily="34" charset="0"/>
              </a:rPr>
              <a:t>Despedirte de alguien y luego ir para el mismo lado</a:t>
            </a:r>
            <a:endParaRPr lang="es-ES" sz="3600" b="1" dirty="0">
              <a:latin typeface="Agency FB" pitchFamily="34" charset="0"/>
            </a:endParaRPr>
          </a:p>
        </p:txBody>
      </p:sp>
    </p:spTree>
  </p:cSld>
  <p:clrMapOvr>
    <a:masterClrMapping/>
  </p:clrMapOvr>
  <p:transition spd="slow" advTm="9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salonkritik.net/10-11/lumiere00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lum bright="30000" contrast="47000"/>
          </a:blip>
          <a:srcRect/>
          <a:stretch>
            <a:fillRect/>
          </a:stretch>
        </p:blipFill>
        <p:spPr bwMode="auto">
          <a:xfrm>
            <a:off x="0" y="0"/>
            <a:ext cx="12277725" cy="7875341"/>
          </a:xfrm>
          <a:prstGeom prst="rect">
            <a:avLst/>
          </a:prstGeom>
          <a:noFill/>
        </p:spPr>
      </p:pic>
      <p:pic>
        <p:nvPicPr>
          <p:cNvPr id="22530" name="Picture 2" descr="h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1078" y="0"/>
            <a:ext cx="9659430" cy="813834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281210" y="6709589"/>
            <a:ext cx="74959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dirty="0" smtClean="0">
                <a:latin typeface="Agency FB" pitchFamily="34" charset="0"/>
              </a:rPr>
              <a:t>Revisar si no hay un asesino serial en la ducha</a:t>
            </a:r>
            <a:endParaRPr lang="es-ES" sz="3600" b="1" dirty="0">
              <a:latin typeface="Agency FB" pitchFamily="34" charset="0"/>
            </a:endParaRPr>
          </a:p>
        </p:txBody>
      </p:sp>
    </p:spTree>
  </p:cSld>
  <p:clrMapOvr>
    <a:masterClrMapping/>
  </p:clrMapOvr>
  <p:transition spd="slow" advTm="9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2277726" cy="776877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353176" y="637359"/>
            <a:ext cx="542289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3200" b="1" dirty="0" smtClean="0">
                <a:solidFill>
                  <a:srgbClr val="FFFF00"/>
                </a:solidFill>
                <a:latin typeface="Agency FB" pitchFamily="34" charset="0"/>
              </a:rPr>
              <a:t> Tener que ver caricaturas después de ver una película de miedo </a:t>
            </a:r>
          </a:p>
          <a:p>
            <a:pPr algn="r"/>
            <a:r>
              <a:rPr lang="es-ES" sz="3200" b="1" dirty="0" smtClean="0">
                <a:solidFill>
                  <a:srgbClr val="FFFF00"/>
                </a:solidFill>
                <a:latin typeface="Agency FB" pitchFamily="34" charset="0"/>
              </a:rPr>
              <a:t>para no tener pesadillas</a:t>
            </a:r>
            <a:endParaRPr lang="es-ES" sz="3200" b="1" dirty="0">
              <a:solidFill>
                <a:srgbClr val="FFFF00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slow" advTm="10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8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2277726" cy="77041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781804" y="565921"/>
            <a:ext cx="521177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3200" b="1" dirty="0" smtClean="0">
                <a:latin typeface="Agency FB" pitchFamily="34" charset="0"/>
              </a:rPr>
              <a:t>Se te olvida el nombre </a:t>
            </a:r>
          </a:p>
          <a:p>
            <a:pPr algn="r"/>
            <a:r>
              <a:rPr lang="es-ES" sz="3200" b="1" dirty="0" smtClean="0">
                <a:latin typeface="Agency FB" pitchFamily="34" charset="0"/>
              </a:rPr>
              <a:t>de una persona cuando</a:t>
            </a:r>
          </a:p>
          <a:p>
            <a:pPr algn="r"/>
            <a:r>
              <a:rPr lang="es-ES" sz="3200" b="1" dirty="0" smtClean="0">
                <a:latin typeface="Agency FB" pitchFamily="34" charset="0"/>
              </a:rPr>
              <a:t> la vas a presentar</a:t>
            </a:r>
            <a:endParaRPr lang="es-ES" sz="3200" b="1" dirty="0">
              <a:latin typeface="Agency FB" pitchFamily="34" charset="0"/>
            </a:endParaRPr>
          </a:p>
        </p:txBody>
      </p:sp>
    </p:spTree>
  </p:cSld>
  <p:clrMapOvr>
    <a:masterClrMapping/>
  </p:clrMapOvr>
  <p:transition spd="slow" advTm="10000">
    <p:circle/>
    <p:sndAc>
      <p:stSnd>
        <p:snd r:embed="rId2" name="la colina del adios (love is a many splendoured thing)[1]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salonkritik.net/10-11/lumiere00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lum bright="30000" contrast="47000"/>
          </a:blip>
          <a:srcRect/>
          <a:stretch>
            <a:fillRect/>
          </a:stretch>
        </p:blipFill>
        <p:spPr bwMode="auto">
          <a:xfrm>
            <a:off x="0" y="0"/>
            <a:ext cx="12277725" cy="7875341"/>
          </a:xfrm>
          <a:prstGeom prst="rect">
            <a:avLst/>
          </a:prstGeom>
          <a:noFill/>
        </p:spPr>
      </p:pic>
      <p:pic>
        <p:nvPicPr>
          <p:cNvPr id="31746" name="Picture 2" descr="h9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5260" y="637359"/>
            <a:ext cx="11215766" cy="466494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424086" y="5995209"/>
            <a:ext cx="704712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Hemos gritado viendo una película de miedo</a:t>
            </a:r>
            <a:endParaRPr lang="es-ES" sz="36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21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355850" cy="77041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853506" y="494483"/>
            <a:ext cx="313687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dirty="0" smtClean="0"/>
              <a:t> </a:t>
            </a:r>
            <a:r>
              <a:rPr lang="es-ES" sz="3600" b="1" dirty="0" smtClean="0">
                <a:latin typeface="Agency FB" pitchFamily="34" charset="0"/>
              </a:rPr>
              <a:t>Mandar sin querer un </a:t>
            </a:r>
            <a:r>
              <a:rPr lang="es-ES" sz="3600" b="1" i="1" dirty="0" err="1" smtClean="0">
                <a:latin typeface="Agency FB" pitchFamily="34" charset="0"/>
              </a:rPr>
              <a:t>emoticon</a:t>
            </a:r>
            <a:r>
              <a:rPr lang="es-ES" sz="3600" b="1" dirty="0" smtClean="0">
                <a:latin typeface="Agency FB" pitchFamily="34" charset="0"/>
              </a:rPr>
              <a:t> </a:t>
            </a:r>
          </a:p>
          <a:p>
            <a:pPr algn="r"/>
            <a:r>
              <a:rPr lang="es-ES" sz="3600" b="1" dirty="0" smtClean="0">
                <a:latin typeface="Agency FB" pitchFamily="34" charset="0"/>
              </a:rPr>
              <a:t>romántico a la persona equivocada</a:t>
            </a:r>
            <a:endParaRPr lang="es-ES" sz="3600" b="1" dirty="0">
              <a:latin typeface="Agency FB" pitchFamily="34" charset="0"/>
            </a:endParaRPr>
          </a:p>
        </p:txBody>
      </p:sp>
    </p:spTree>
  </p:cSld>
  <p:clrMapOvr>
    <a:masterClrMapping/>
  </p:clrMapOvr>
  <p:transition spd="slow" advTm="10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23000" contrast="67000"/>
          </a:blip>
          <a:srcRect/>
          <a:stretch>
            <a:fillRect/>
          </a:stretch>
        </p:blipFill>
        <p:spPr bwMode="auto">
          <a:xfrm>
            <a:off x="-2" y="0"/>
            <a:ext cx="12277727" cy="7704138"/>
          </a:xfrm>
          <a:prstGeom prst="rect">
            <a:avLst/>
          </a:prstGeom>
          <a:noFill/>
        </p:spPr>
      </p:pic>
      <p:pic>
        <p:nvPicPr>
          <p:cNvPr id="38914" name="Picture 2" descr="h2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2259963" cy="606664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995590" y="6566713"/>
            <a:ext cx="500970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dirty="0" smtClean="0">
                <a:latin typeface="Agency FB" pitchFamily="34" charset="0"/>
              </a:rPr>
              <a:t> Cantar mientras nos bañamos</a:t>
            </a:r>
            <a:endParaRPr lang="es-ES" sz="3600" b="1" dirty="0">
              <a:latin typeface="Agency FB" pitchFamily="34" charset="0"/>
            </a:endParaRPr>
          </a:p>
        </p:txBody>
      </p:sp>
    </p:spTree>
  </p:cSld>
  <p:clrMapOvr>
    <a:masterClrMapping/>
  </p:clrMapOvr>
  <p:transition spd="slow" advTm="9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219897"/>
            <a:ext cx="12277726" cy="821537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995326" y="708797"/>
            <a:ext cx="308433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solidFill>
                  <a:srgbClr val="FF0000"/>
                </a:solidFill>
                <a:latin typeface="Agency FB" pitchFamily="34" charset="0"/>
              </a:rPr>
              <a:t>Cuando te dicen que ya llegaron por ti, sales y no hay nadie</a:t>
            </a:r>
            <a:endParaRPr lang="es-ES" sz="3600" b="1" dirty="0">
              <a:solidFill>
                <a:srgbClr val="FF0000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slow" advTm="10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23000" contrast="67000"/>
          </a:blip>
          <a:srcRect/>
          <a:stretch>
            <a:fillRect/>
          </a:stretch>
        </p:blipFill>
        <p:spPr bwMode="auto">
          <a:xfrm>
            <a:off x="-2" y="0"/>
            <a:ext cx="12277727" cy="7704138"/>
          </a:xfrm>
          <a:prstGeom prst="rect">
            <a:avLst/>
          </a:prstGeom>
          <a:noFill/>
        </p:spPr>
      </p:pic>
      <p:pic>
        <p:nvPicPr>
          <p:cNvPr id="33794" name="Picture 2" descr="h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1078" y="-23813"/>
            <a:ext cx="7727950" cy="772795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9353572" y="2351871"/>
            <a:ext cx="264320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 smtClean="0">
                <a:latin typeface="Agency FB" pitchFamily="34" charset="0"/>
              </a:rPr>
              <a:t>Hablar por teléfono y caminar por toda la casa</a:t>
            </a:r>
            <a:endParaRPr lang="es-ES" sz="3600" b="1" dirty="0">
              <a:latin typeface="Agency FB" pitchFamily="34" charset="0"/>
            </a:endParaRPr>
          </a:p>
        </p:txBody>
      </p:sp>
    </p:spTree>
  </p:cSld>
  <p:clrMapOvr>
    <a:masterClrMapping/>
  </p:clrMapOvr>
  <p:transition spd="slow" advTm="9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14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419042" cy="77041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09575" y="565921"/>
            <a:ext cx="514353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Te acuerdas de algo vergonzoso que te pasó hace </a:t>
            </a:r>
          </a:p>
          <a:p>
            <a:r>
              <a:rPr lang="es-ES" sz="36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2 años y todavía te da pena</a:t>
            </a:r>
            <a:endParaRPr lang="es-ES" sz="36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23000" contrast="67000"/>
          </a:blip>
          <a:srcRect/>
          <a:stretch>
            <a:fillRect/>
          </a:stretch>
        </p:blipFill>
        <p:spPr bwMode="auto">
          <a:xfrm>
            <a:off x="-2" y="0"/>
            <a:ext cx="12277727" cy="7704138"/>
          </a:xfrm>
          <a:prstGeom prst="rect">
            <a:avLst/>
          </a:prstGeom>
          <a:noFill/>
        </p:spPr>
      </p:pic>
      <p:pic>
        <p:nvPicPr>
          <p:cNvPr id="34818" name="Picture 2" descr="h16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6698" y="0"/>
            <a:ext cx="8358246" cy="835824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9139258" y="3137689"/>
            <a:ext cx="285271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 smtClean="0">
                <a:latin typeface="Agency FB" pitchFamily="34" charset="0"/>
              </a:rPr>
              <a:t>Cuando recibes un regalo de intercambio, </a:t>
            </a:r>
          </a:p>
          <a:p>
            <a:pPr algn="ctr"/>
            <a:r>
              <a:rPr lang="es-ES" sz="3600" b="1" dirty="0" smtClean="0">
                <a:latin typeface="Agency FB" pitchFamily="34" charset="0"/>
              </a:rPr>
              <a:t>¡y son unas sábanas!</a:t>
            </a:r>
            <a:endParaRPr lang="es-ES" sz="3600" b="1" dirty="0">
              <a:latin typeface="Agency FB" pitchFamily="34" charset="0"/>
            </a:endParaRPr>
          </a:p>
        </p:txBody>
      </p:sp>
    </p:spTree>
  </p:cSld>
  <p:clrMapOvr>
    <a:masterClrMapping/>
  </p:clrMapOvr>
  <p:transition spd="slow" advTm="10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19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3190367" cy="77041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923888" y="565921"/>
            <a:ext cx="497070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latin typeface="Agency FB" pitchFamily="34" charset="0"/>
              </a:rPr>
              <a:t>Caerte por las escaleras </a:t>
            </a:r>
          </a:p>
          <a:p>
            <a:r>
              <a:rPr lang="es-ES" sz="3600" b="1" dirty="0" smtClean="0">
                <a:latin typeface="Agency FB" pitchFamily="34" charset="0"/>
              </a:rPr>
              <a:t>y fingir que nadie te vio</a:t>
            </a:r>
            <a:endParaRPr lang="es-ES" sz="3600" b="1" dirty="0">
              <a:latin typeface="Agency FB" pitchFamily="34" charset="0"/>
            </a:endParaRPr>
          </a:p>
        </p:txBody>
      </p:sp>
    </p:spTree>
  </p:cSld>
  <p:clrMapOvr>
    <a:masterClrMapping/>
  </p:clrMapOvr>
  <p:transition spd="slow" advTm="9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62062" y="0"/>
            <a:ext cx="13851374" cy="77041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638400" y="851673"/>
            <a:ext cx="403668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dirty="0" smtClean="0">
                <a:solidFill>
                  <a:srgbClr val="FFFF00"/>
                </a:solidFill>
                <a:latin typeface="Agency FB" pitchFamily="34" charset="0"/>
              </a:rPr>
              <a:t>Escribir “</a:t>
            </a:r>
            <a:r>
              <a:rPr lang="es-ES" sz="3600" b="1" dirty="0" err="1" smtClean="0">
                <a:solidFill>
                  <a:srgbClr val="FFFF00"/>
                </a:solidFill>
                <a:latin typeface="Agency FB" pitchFamily="34" charset="0"/>
              </a:rPr>
              <a:t>jajajajajaja</a:t>
            </a:r>
            <a:r>
              <a:rPr lang="es-ES" sz="3600" b="1" dirty="0" smtClean="0">
                <a:solidFill>
                  <a:srgbClr val="FFFF00"/>
                </a:solidFill>
                <a:latin typeface="Agency FB" pitchFamily="34" charset="0"/>
              </a:rPr>
              <a:t>”</a:t>
            </a:r>
          </a:p>
          <a:p>
            <a:r>
              <a:rPr lang="es-ES" sz="3600" b="1" dirty="0" smtClean="0">
                <a:solidFill>
                  <a:srgbClr val="FFFF00"/>
                </a:solidFill>
                <a:latin typeface="Agency FB" pitchFamily="34" charset="0"/>
              </a:rPr>
              <a:t> cuando tu cara está así:</a:t>
            </a:r>
            <a:endParaRPr lang="es-ES" sz="3600" b="1" dirty="0">
              <a:solidFill>
                <a:srgbClr val="FFFF00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slow" advTm="10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3805338" y="3805346"/>
            <a:ext cx="7704138" cy="93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8378929" y="3805346"/>
            <a:ext cx="7704138" cy="93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5" y="0"/>
            <a:ext cx="12277725" cy="78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5" y="7620237"/>
            <a:ext cx="12277725" cy="83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95260" y="6352399"/>
            <a:ext cx="736460" cy="76896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659041" y="5136111"/>
            <a:ext cx="361487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138202" y="994549"/>
            <a:ext cx="5559629" cy="4360572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8210564" y="780235"/>
            <a:ext cx="3286148" cy="6012023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r>
              <a:rPr lang="fr-FR" sz="4400" dirty="0" err="1" smtClean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Hoy</a:t>
            </a:r>
            <a:r>
              <a:rPr lang="fr-FR" sz="4400" dirty="0" smtClean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44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es </a:t>
            </a:r>
            <a:fld id="{547A8F08-4E97-4815-9C23-5989351D5EDB}" type="datetime2">
              <a:rPr lang="es-ES_tradnl" sz="44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jueves, 05 de mayo de 2016</a:t>
            </a:fld>
            <a:endParaRPr lang="es-ES" sz="4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4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Ahora</a:t>
            </a:r>
            <a:r>
              <a:rPr lang="fr-FR" sz="44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44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mismo</a:t>
            </a:r>
            <a:r>
              <a:rPr lang="fr-FR" sz="44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44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15:09</a:t>
            </a:fld>
            <a:r>
              <a:rPr lang="fr-FR" sz="44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h.</a:t>
            </a: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1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bright="9000" contrast="2000"/>
          </a:blip>
          <a:srcRect/>
          <a:stretch>
            <a:fillRect/>
          </a:stretch>
        </p:blipFill>
        <p:spPr bwMode="auto">
          <a:xfrm>
            <a:off x="1928182" y="6352400"/>
            <a:ext cx="2353292" cy="104930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5934234" y="3680866"/>
            <a:ext cx="409258" cy="342406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97632"/>
            <a:ext cx="12277725" cy="256805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14176" tIns="57088" rIns="114176" bIns="57088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54438"/>
            <a:ext cx="12277725" cy="5649701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14176" tIns="57088" rIns="114176" bIns="57088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660174" y="0"/>
            <a:ext cx="6548120" cy="1754831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140040"/>
            <a:ext cx="12277725" cy="2962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14176" tIns="57088" rIns="114176" bIns="57088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7500" b="1" dirty="0">
                <a:latin typeface="Kristen ITC" pitchFamily="66" charset="0"/>
              </a:rPr>
              <a:t>¿Te ha gustado?</a:t>
            </a:r>
            <a:r>
              <a:rPr lang="es-ES" sz="6000" dirty="0">
                <a:latin typeface="Kristen ITC" pitchFamily="66" charset="0"/>
              </a:rPr>
              <a:t> </a:t>
            </a:r>
            <a:br>
              <a:rPr lang="es-ES" sz="6000" dirty="0">
                <a:latin typeface="Kristen ITC" pitchFamily="66" charset="0"/>
              </a:rPr>
            </a:br>
            <a:r>
              <a:rPr lang="es-ES" sz="5500" dirty="0">
                <a:latin typeface="Kristen ITC" pitchFamily="66" charset="0"/>
              </a:rPr>
              <a:t>Puedes ver más entrando </a:t>
            </a:r>
            <a:br>
              <a:rPr lang="es-ES" sz="5500" dirty="0">
                <a:latin typeface="Kristen ITC" pitchFamily="66" charset="0"/>
              </a:rPr>
            </a:br>
            <a:r>
              <a:rPr lang="es-ES" sz="5500" b="1" dirty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55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34717" y="5307295"/>
            <a:ext cx="3581003" cy="1638785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14176" tIns="57088" rIns="114176" bIns="57088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571264" y="4708084"/>
            <a:ext cx="3171746" cy="2653648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422662" y="5478498"/>
            <a:ext cx="1637030" cy="111282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" y="3338461"/>
            <a:ext cx="716201" cy="599211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" y="3937670"/>
            <a:ext cx="716201" cy="599211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" y="4536881"/>
            <a:ext cx="716201" cy="599211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1" y="5136093"/>
            <a:ext cx="716201" cy="599211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7361732"/>
            <a:ext cx="12277725" cy="376901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 lIns="114176" tIns="57088" rIns="114176" bIns="57088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700" dirty="0">
                <a:solidFill>
                  <a:srgbClr val="40F903"/>
                </a:solidFill>
                <a:latin typeface="Kristen ITC" pitchFamily="66" charset="0"/>
              </a:rPr>
              <a:t>Esta presentación </a:t>
            </a:r>
            <a:r>
              <a:rPr lang="es-ES" sz="1700" dirty="0" err="1">
                <a:solidFill>
                  <a:srgbClr val="40F903"/>
                </a:solidFill>
                <a:latin typeface="Kristen ITC" pitchFamily="66" charset="0"/>
              </a:rPr>
              <a:t>powerpoint</a:t>
            </a:r>
            <a:r>
              <a:rPr lang="es-ES" sz="1700" dirty="0">
                <a:solidFill>
                  <a:srgbClr val="40F903"/>
                </a:solidFill>
                <a:latin typeface="Kristen ITC" pitchFamily="66" charset="0"/>
              </a:rPr>
              <a:t>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5524976" y="941618"/>
            <a:ext cx="6479910" cy="236830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 AVERGUENZ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 AVERGUENZAS</Template>
  <TotalTime>6</TotalTime>
  <Words>249</Words>
  <Application>Microsoft Office PowerPoint</Application>
  <PresentationFormat>Personalizado</PresentationFormat>
  <Paragraphs>44</Paragraphs>
  <Slides>25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TE AVERGUENZAS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7</cp:revision>
  <dcterms:created xsi:type="dcterms:W3CDTF">2016-05-05T13:04:08Z</dcterms:created>
  <dcterms:modified xsi:type="dcterms:W3CDTF">2016-05-05T13:10:49Z</dcterms:modified>
</cp:coreProperties>
</file>