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6" r:id="rId3"/>
    <p:sldId id="400" r:id="rId4"/>
    <p:sldId id="430" r:id="rId5"/>
    <p:sldId id="434" r:id="rId6"/>
    <p:sldId id="401" r:id="rId7"/>
    <p:sldId id="422" r:id="rId8"/>
    <p:sldId id="437" r:id="rId9"/>
    <p:sldId id="428" r:id="rId10"/>
    <p:sldId id="423" r:id="rId11"/>
    <p:sldId id="440" r:id="rId12"/>
    <p:sldId id="436" r:id="rId13"/>
    <p:sldId id="445" r:id="rId14"/>
    <p:sldId id="403" r:id="rId15"/>
    <p:sldId id="432" r:id="rId16"/>
    <p:sldId id="438" r:id="rId17"/>
    <p:sldId id="435" r:id="rId18"/>
    <p:sldId id="404" r:id="rId19"/>
    <p:sldId id="444" r:id="rId20"/>
    <p:sldId id="405" r:id="rId21"/>
    <p:sldId id="442" r:id="rId22"/>
    <p:sldId id="406" r:id="rId23"/>
    <p:sldId id="443" r:id="rId24"/>
    <p:sldId id="407" r:id="rId25"/>
    <p:sldId id="420" r:id="rId26"/>
    <p:sldId id="446" r:id="rId27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GcX0PnRCdzyd/sj9UEV3g==" hashData="mN0Rlyc8+u4IW9fXM9dItRgM55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1F0"/>
    <a:srgbClr val="663300"/>
    <a:srgbClr val="9933FF"/>
    <a:srgbClr val="21D95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3" d="100"/>
          <a:sy n="33" d="100"/>
        </p:scale>
        <p:origin x="-510" y="-9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B6D7B-02E7-4E98-A47A-161EF556163A}" type="datetimeFigureOut">
              <a:rPr lang="es-ES" smtClean="0"/>
              <a:pPr/>
              <a:t>06/10/2014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9001D2-7368-43BC-9C1D-3BBF6196BB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353960-D776-40C5-BD62-A77CD77D40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0D9D8-A691-4852-9E58-0ED770B73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9A165-6E9A-46EA-8825-23B20B8B891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F6263-9491-446B-BA57-0ED94F63793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8445A-8902-4D04-9A9A-3BE65E457A0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6FB34-0A5A-46E0-AE68-4405DC1CE8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138EE7-CDB7-4202-8DF9-50FECD738B7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A18B4-2BFD-4E6C-80F6-25473DE85A5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1520DC-5E2D-433C-B05E-9468B75F3C9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F90ED-F66B-41C9-AB40-AC06CE0B158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23B69-8DE2-4B07-B23C-20B464E18EE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5C2D2-3288-4C5B-899C-1A3DBEFA4D3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12DA0B09-B9D8-47AB-A5BE-EC406052E21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zo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A433CB81-0CCD-49D2-85F9-1E76D8F312A9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3030216" y="3112765"/>
            <a:ext cx="17353928" cy="6480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Tal  como  soy</a:t>
            </a:r>
            <a:endParaRPr lang="es-ES" sz="3600" b="1" i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ooper Black" pitchFamily="18" charset="0"/>
            </a:endParaRPr>
          </a:p>
        </p:txBody>
      </p:sp>
      <p:pic>
        <p:nvPicPr>
          <p:cNvPr id="33799" name="Picture 7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93125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380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14911536" y="12761837"/>
            <a:ext cx="58010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6600" b="1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1D95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/>
              </a:rPr>
              <a:t>JOSE LUIS</a:t>
            </a:r>
            <a:endParaRPr lang="es-ES" sz="6600" b="1" kern="1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1D95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1000">
    <p:zoom/>
    <p:sndAc>
      <p:stSnd>
        <p:snd r:embed="rId2" name="temas de filmes - encontro marcado - israel kamakawiwo’ole - somewere over the rainbow &amp; what a wonderful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 descr="corse_plages_57762151_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0" y="520477"/>
            <a:ext cx="23774400" cy="466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pt-BR" altLang="es-ES" sz="15900" b="1" dirty="0">
                <a:ln>
                  <a:solidFill>
                    <a:sysClr val="windowText" lastClr="000000"/>
                  </a:solidFill>
                </a:ln>
                <a:solidFill>
                  <a:srgbClr val="38D1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Acéptame </a:t>
            </a:r>
            <a:r>
              <a:rPr lang="pt-BR" altLang="es-ES" sz="15900" b="1" dirty="0" smtClean="0">
                <a:ln>
                  <a:solidFill>
                    <a:sysClr val="windowText" lastClr="000000"/>
                  </a:solidFill>
                </a:ln>
                <a:solidFill>
                  <a:srgbClr val="38D1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 como  soy</a:t>
            </a:r>
            <a:r>
              <a:rPr lang="pt-BR" altLang="es-ES" sz="15900" b="1" dirty="0">
                <a:ln>
                  <a:solidFill>
                    <a:sysClr val="windowText" lastClr="000000"/>
                  </a:solidFill>
                </a:ln>
                <a:solidFill>
                  <a:srgbClr val="38D1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!</a:t>
            </a:r>
            <a:br>
              <a:rPr lang="pt-BR" altLang="es-ES" sz="15900" b="1" dirty="0">
                <a:ln>
                  <a:solidFill>
                    <a:sysClr val="windowText" lastClr="000000"/>
                  </a:solidFill>
                </a:ln>
                <a:solidFill>
                  <a:srgbClr val="38D1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pt-BR" altLang="es-ES" sz="13000" b="1" dirty="0">
                <a:ln>
                  <a:solidFill>
                    <a:sysClr val="windowText" lastClr="000000"/>
                  </a:solidFill>
                </a:ln>
                <a:solidFill>
                  <a:srgbClr val="38D1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Una </a:t>
            </a:r>
            <a:r>
              <a:rPr lang="pt-BR" altLang="es-ES" sz="13000" b="1" dirty="0" smtClean="0">
                <a:ln>
                  <a:solidFill>
                    <a:sysClr val="windowText" lastClr="000000"/>
                  </a:solidFill>
                </a:ln>
                <a:solidFill>
                  <a:srgbClr val="38D1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 historia  real</a:t>
            </a:r>
            <a:r>
              <a:rPr lang="pt-BR" altLang="es-ES" sz="13000" b="1" dirty="0">
                <a:ln>
                  <a:solidFill>
                    <a:sysClr val="windowText" lastClr="000000"/>
                  </a:solidFill>
                </a:ln>
                <a:solidFill>
                  <a:srgbClr val="38D1F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.</a:t>
            </a: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Espace réservé du contenu 3" descr="Torr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Espace réservé du contenu 3" descr="fond-ecran-69737,rivier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74294" y="0"/>
            <a:ext cx="23848695" cy="14722475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 descr="Glo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2814192" y="880517"/>
            <a:ext cx="17215792" cy="3038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>
              <a:defRPr/>
            </a:pPr>
            <a:r>
              <a:rPr lang="pt-BR" sz="48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historia, es la de un soldado que, finalmente, volvía a casa, después de haber luchado en Viet Nam.</a:t>
            </a:r>
          </a:p>
          <a:p>
            <a:pPr algn="ctr">
              <a:defRPr/>
            </a:pPr>
            <a:r>
              <a:rPr lang="pt-BR" sz="48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Él llamó a sus padres desde San Francisco.</a:t>
            </a:r>
            <a:r>
              <a:rPr lang="pt-BR" sz="87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decel="1000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5" name="Espace réservé du contenu 3" descr="4wrm5xu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Espace réservé du contenu 3" descr="lever-de-soleil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Espace réservé du contenu 3" descr="Torr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Espace réservé du contenu 3" descr="barqueenborddemermersoceansplagesnatu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sp>
        <p:nvSpPr>
          <p:cNvPr id="5" name="ZoneTexte 4"/>
          <p:cNvSpPr txBox="1"/>
          <p:nvPr/>
        </p:nvSpPr>
        <p:spPr>
          <a:xfrm>
            <a:off x="2670176" y="664493"/>
            <a:ext cx="20018225" cy="5134240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 lIns="219977" tIns="109989" rIns="219977" bIns="109989">
            <a:spAutoFit/>
          </a:bodyPr>
          <a:lstStyle/>
          <a:p>
            <a:pPr algn="ctr">
              <a:lnSpc>
                <a:spcPct val="95000"/>
              </a:lnSpc>
              <a:defRPr/>
            </a:pPr>
            <a: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 - Mamá, Papá, estoy volviendo a casa, pero antes quiero pedirles un favor. Tengo un amigo que me gustaría llevarlo </a:t>
            </a:r>
          </a:p>
          <a:p>
            <a:pPr algn="ctr">
              <a:lnSpc>
                <a:spcPct val="95000"/>
              </a:lnSpc>
              <a:defRPr/>
            </a:pPr>
            <a: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a casa conmigo.</a:t>
            </a:r>
            <a:b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</a:br>
            <a: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- </a:t>
            </a:r>
            <a: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Claro, respondieron. Nos encantaría conocerlo también. </a:t>
            </a:r>
            <a: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/>
            </a:r>
            <a:b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</a:br>
            <a:r>
              <a:rPr lang="pt-BR" sz="48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Hay algo que deben saber antes. Él fue terriblemente herido en combate. Pisó una mina y perdió un brazo y una pierna. Y, además, él no tiene ningún lugar donde vivir.</a:t>
            </a:r>
            <a:endParaRPr lang="pt-BR" sz="4800" b="1" i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Espace réservé du contenu 3" descr="615102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Espace réservé du contenu 3" descr="Cas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Espace réservé du contenu 3" descr="3035955585_1_7_tlmzf9V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 descr="Seyc (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0" y="952525"/>
            <a:ext cx="13831416" cy="6131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>
              <a:buFontTx/>
              <a:buChar char="-"/>
              <a:defRPr/>
            </a:pP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¡Qué lastima! Sentimos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mucho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escuchar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pPr algn="ctr">
              <a:buFontTx/>
              <a:buChar char="-"/>
              <a:defRPr/>
            </a:pP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Tal vez podamos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ayudarlo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a encontrar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algún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lugar </a:t>
            </a:r>
            <a:r>
              <a:rPr lang="pt-BR" sz="4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para 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vivir.</a:t>
            </a:r>
          </a:p>
          <a:p>
            <a:pPr algn="ctr">
              <a:defRPr/>
            </a:pPr>
            <a:r>
              <a:rPr lang="pt-BR" sz="48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No, </a:t>
            </a:r>
            <a:r>
              <a:rPr lang="pt-BR" sz="4800" b="1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mamá</a:t>
            </a:r>
            <a:r>
              <a:rPr lang="pt-BR" sz="48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¡</a:t>
            </a:r>
            <a:r>
              <a:rPr lang="pt-BR" sz="4800" b="1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yo</a:t>
            </a:r>
            <a:r>
              <a:rPr lang="pt-BR" sz="48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quiero que él </a:t>
            </a:r>
            <a:r>
              <a:rPr lang="pt-BR" sz="4800" b="1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pueda</a:t>
            </a:r>
            <a:r>
              <a:rPr lang="pt-BR" sz="48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vivir en </a:t>
            </a:r>
            <a:r>
              <a:rPr lang="pt-BR" sz="4800" b="1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nuestra</a:t>
            </a:r>
            <a:r>
              <a:rPr lang="pt-BR" sz="48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9933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casa!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Pero,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hijo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no sabes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que estas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pidiendo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No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tienes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idea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de la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gravedad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del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problema.</a:t>
            </a:r>
            <a:b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madre, de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acuerdo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padre,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indicó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1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Espace réservé du contenu 3" descr="Mart (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24764" y="0"/>
            <a:ext cx="23799165" cy="14722475"/>
          </a:xfrm>
        </p:spPr>
      </p:pic>
      <p:pic>
        <p:nvPicPr>
          <p:cNvPr id="5" name="Image 4" descr="Mart (6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8177" y="-415627"/>
            <a:ext cx="25076065" cy="1584176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Espace réservé du contenu 3" descr="FL Trop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Espace réservé du contenu 5" descr="3c4233b1efda0781081fc089344016d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701" r="1176"/>
          <a:stretch>
            <a:fillRect/>
          </a:stretch>
        </p:blipFill>
        <p:spPr>
          <a:xfrm>
            <a:off x="1" y="0"/>
            <a:ext cx="23902354" cy="14722475"/>
          </a:xfr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 descr="3593209771_d369b19579_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653952" y="736501"/>
            <a:ext cx="22256352" cy="465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Alguien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con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tanta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dificultad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sería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una carga para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nosotros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Tenemos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nuestra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propia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vida y no queremos que una cosa como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esa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interfiera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en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nuestro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modo de vivir.</a:t>
            </a:r>
          </a:p>
          <a:p>
            <a:pPr algn="ctr">
              <a:defRPr/>
            </a:pP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Creo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que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puedes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volver a casa y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olvidarte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del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asunto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algn="ctr">
              <a:defRPr/>
            </a:pP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Él encontrará una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manera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de vivir por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sí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mismo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algn="ctr">
              <a:defRPr/>
            </a:pP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El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hijo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colgó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el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teléfono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y nunca más </a:t>
            </a:r>
            <a:r>
              <a:rPr lang="pt-BR" sz="4800" b="1" i="1" dirty="0" err="1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supieron</a:t>
            </a:r>
            <a:r>
              <a:rPr lang="pt-BR" sz="4800" b="1" i="1" dirty="0">
                <a:ln/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de él.</a:t>
            </a:r>
          </a:p>
        </p:txBody>
      </p:sp>
    </p:spTree>
  </p:cSld>
  <p:clrMapOvr>
    <a:masterClrMapping/>
  </p:clrMapOvr>
  <p:transition spd="slow" advTm="2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6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2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2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100000" fill="hold"/>
                                        <p:tgtEl>
                                          <p:spTgt spid="62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100000" fill="hold"/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ouch (14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192" y="-415627"/>
            <a:ext cx="27723080" cy="1591376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 descr="The_Reunion_Island_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5982544" y="664493"/>
            <a:ext cx="16711736" cy="3915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>
              <a:defRPr/>
            </a:pP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Algunos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días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después,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padres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recibieron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un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llamado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de la polícia,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informandoles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que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hijo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había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muerto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al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caer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de un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edificio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pPr algn="ctr">
              <a:defRPr/>
            </a:pP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policía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consideraba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accidente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como</a:t>
            </a:r>
          </a:p>
          <a:p>
            <a:pPr algn="ctr">
              <a:defRPr/>
            </a:pP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un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suicidio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Espace réservé du contenu 5" descr="sur-le-chemin-des-douanier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962"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 descr="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869976" y="1168549"/>
            <a:ext cx="21968320" cy="3915445"/>
          </a:xfrm>
          <a:prstGeom prst="rect">
            <a:avLst/>
          </a:prstGeom>
          <a:solidFill>
            <a:srgbClr val="663300">
              <a:alpha val="29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>
              <a:defRPr/>
            </a:pP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padres, angustiados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volaron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a la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ciudad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donde </a:t>
            </a:r>
          </a:p>
          <a:p>
            <a:pPr algn="ctr">
              <a:defRPr/>
            </a:pP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encontraba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hijo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y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fueron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llevados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a la morgue para identificar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cadáver.</a:t>
            </a:r>
            <a:b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Ellos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reconocieron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y, para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terror y espanto,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descubrieron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algo que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desconocían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b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“SU HIJO SÓLO TENÍA UN BRAZO Y UNA </a:t>
            </a:r>
            <a:r>
              <a:rPr lang="pt-BR" sz="48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rgbClr val="21D951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PIERNA.”</a:t>
            </a:r>
            <a:endParaRPr lang="pt-BR" sz="48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glow rad="101600">
                  <a:srgbClr val="21D951">
                    <a:alpha val="60000"/>
                  </a:srgb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Espace réservé du contenu 3" descr="0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5" descr="Mart (4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</p:spPr>
      </p:pic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086000" y="1168549"/>
            <a:ext cx="21176232" cy="4654109"/>
          </a:xfrm>
          <a:prstGeom prst="rect">
            <a:avLst/>
          </a:prstGeom>
          <a:solidFill>
            <a:srgbClr val="38D1F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algn="ctr">
              <a:defRPr/>
            </a:pP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Los padres de esta historia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como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nosotros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hallamos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fácil amar 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aquellos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que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perfectos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bonitos,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saludables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divertidos, pero no nos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gustan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personas que nos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incomodan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o nos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hacen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sentir mal.</a:t>
            </a:r>
            <a:b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noche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antes de dormir,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hagamos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una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oración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para que nos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dé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la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fuerza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que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necesitamos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para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aceptar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restricciones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personas como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ellas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aunque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sean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diferentes a </a:t>
            </a:r>
            <a:r>
              <a:rPr lang="pt-BR" sz="48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nosotros</a:t>
            </a:r>
            <a:r>
              <a:rPr lang="pt-BR" sz="48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FF00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 advTm="3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858216" y="808509"/>
            <a:ext cx="12168281" cy="7300943"/>
          </a:xfrm>
          <a:prstGeom prst="rect">
            <a:avLst/>
          </a:prstGeom>
        </p:spPr>
        <p:txBody>
          <a:bodyPr wrap="square" lIns="219934" tIns="109967" rIns="219934" bIns="109967">
            <a:spAutoFit/>
          </a:bodyPr>
          <a:lstStyle/>
          <a:p>
            <a:pPr lvl="1" algn="ctr"/>
            <a:r>
              <a:rPr lang="es-ES" sz="115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auhaus 93" pitchFamily="82" charset="0"/>
                <a:cs typeface="Times New Roman"/>
              </a:rPr>
              <a:t>UN  FUERTE  ABRAZO - </a:t>
            </a:r>
          </a:p>
          <a:p>
            <a:pPr lvl="1" algn="ctr"/>
            <a:r>
              <a:rPr lang="es-ES" sz="115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auhaus 93" pitchFamily="82" charset="0"/>
                <a:cs typeface="Times New Roman"/>
              </a:rPr>
              <a:t> QUE  TENGAS  </a:t>
            </a:r>
          </a:p>
          <a:p>
            <a:pPr lvl="1" algn="ctr"/>
            <a:r>
              <a:rPr lang="es-ES" sz="115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auhaus 93" pitchFamily="82" charset="0"/>
                <a:cs typeface="Times New Roman"/>
              </a:rPr>
              <a:t>UN BUEN  DIA</a:t>
            </a:r>
            <a:endParaRPr lang="es-ES" sz="115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auhaus 93" pitchFamily="82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14572524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7270433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6322358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72176" y="11808684"/>
            <a:ext cx="2359352" cy="225949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679288" y="12761837"/>
            <a:ext cx="7986768" cy="1145456"/>
          </a:xfrm>
          <a:prstGeom prst="rect">
            <a:avLst/>
          </a:prstGeom>
          <a:ln>
            <a:noFill/>
          </a:ln>
        </p:spPr>
        <p:txBody>
          <a:bodyPr wrap="square" lIns="219977" tIns="109989" rIns="219977" bIns="109989">
            <a:spAutoFit/>
          </a:bodyPr>
          <a:lstStyle/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6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dirty="0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AL COMO SOY">
  <a:themeElements>
    <a:clrScheme name="LAR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G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AR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TAL COMO SOY</Template>
  <TotalTime>1</TotalTime>
  <Words>320</Words>
  <Application>Microsoft Office PowerPoint</Application>
  <PresentationFormat>Personalizado</PresentationFormat>
  <Paragraphs>39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TAL COMO SOY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2014-10-06T08:50:20Z</dcterms:created>
  <dcterms:modified xsi:type="dcterms:W3CDTF">2014-10-06T08:51:53Z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