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7" r:id="rId4"/>
    <p:sldId id="288" r:id="rId5"/>
    <p:sldId id="277" r:id="rId6"/>
    <p:sldId id="257" r:id="rId7"/>
    <p:sldId id="273" r:id="rId8"/>
    <p:sldId id="258" r:id="rId9"/>
    <p:sldId id="274" r:id="rId10"/>
    <p:sldId id="259" r:id="rId11"/>
    <p:sldId id="275" r:id="rId12"/>
    <p:sldId id="260" r:id="rId13"/>
    <p:sldId id="276" r:id="rId14"/>
    <p:sldId id="261" r:id="rId15"/>
    <p:sldId id="286" r:id="rId16"/>
    <p:sldId id="262" r:id="rId17"/>
    <p:sldId id="278" r:id="rId18"/>
    <p:sldId id="263" r:id="rId19"/>
    <p:sldId id="279" r:id="rId20"/>
    <p:sldId id="264" r:id="rId21"/>
    <p:sldId id="280" r:id="rId22"/>
    <p:sldId id="265" r:id="rId23"/>
    <p:sldId id="281" r:id="rId24"/>
    <p:sldId id="266" r:id="rId25"/>
    <p:sldId id="282" r:id="rId26"/>
    <p:sldId id="267" r:id="rId27"/>
    <p:sldId id="283" r:id="rId28"/>
    <p:sldId id="268" r:id="rId29"/>
    <p:sldId id="284" r:id="rId30"/>
    <p:sldId id="269" r:id="rId31"/>
    <p:sldId id="270" r:id="rId32"/>
    <p:sldId id="289" r:id="rId33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9XA18NfcnU0QhlXCekmIg==" hashData="qKUU9syG2EJdpC7EHL/XkiSqYA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FFB3D9"/>
    <a:srgbClr val="FF99CC"/>
    <a:srgbClr val="8AAC95"/>
    <a:srgbClr val="F8B292"/>
    <a:srgbClr val="E6DF8A"/>
    <a:srgbClr val="CCCC00"/>
    <a:srgbClr val="9E7500"/>
    <a:srgbClr val="B88800"/>
    <a:srgbClr val="FFABE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6" y="-7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9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5190D-BDF6-4026-A28F-15641C3F269C}" type="datetimeFigureOut">
              <a:rPr lang="es-ES_tradnl" smtClean="0"/>
              <a:pPr/>
              <a:t>09/01/2017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480E5-0113-4D26-8D57-FF10388F621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5190D-BDF6-4026-A28F-15641C3F269C}" type="datetimeFigureOut">
              <a:rPr lang="es-ES_tradnl" smtClean="0"/>
              <a:pPr/>
              <a:t>09/01/2017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480E5-0113-4D26-8D57-FF10388F621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5190D-BDF6-4026-A28F-15641C3F269C}" type="datetimeFigureOut">
              <a:rPr lang="es-ES_tradnl" smtClean="0"/>
              <a:pPr/>
              <a:t>09/01/2017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480E5-0113-4D26-8D57-FF10388F621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5190D-BDF6-4026-A28F-15641C3F269C}" type="datetimeFigureOut">
              <a:rPr lang="es-ES_tradnl" smtClean="0"/>
              <a:pPr/>
              <a:t>09/01/2017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480E5-0113-4D26-8D57-FF10388F621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5190D-BDF6-4026-A28F-15641C3F269C}" type="datetimeFigureOut">
              <a:rPr lang="es-ES_tradnl" smtClean="0"/>
              <a:pPr/>
              <a:t>09/01/2017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480E5-0113-4D26-8D57-FF10388F621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5190D-BDF6-4026-A28F-15641C3F269C}" type="datetimeFigureOut">
              <a:rPr lang="es-ES_tradnl" smtClean="0"/>
              <a:pPr/>
              <a:t>09/01/2017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480E5-0113-4D26-8D57-FF10388F621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5190D-BDF6-4026-A28F-15641C3F269C}" type="datetimeFigureOut">
              <a:rPr lang="es-ES_tradnl" smtClean="0"/>
              <a:pPr/>
              <a:t>09/01/2017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480E5-0113-4D26-8D57-FF10388F621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5190D-BDF6-4026-A28F-15641C3F269C}" type="datetimeFigureOut">
              <a:rPr lang="es-ES_tradnl" smtClean="0"/>
              <a:pPr/>
              <a:t>09/01/2017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480E5-0113-4D26-8D57-FF10388F621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5190D-BDF6-4026-A28F-15641C3F269C}" type="datetimeFigureOut">
              <a:rPr lang="es-ES_tradnl" smtClean="0"/>
              <a:pPr/>
              <a:t>09/01/2017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480E5-0113-4D26-8D57-FF10388F621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5190D-BDF6-4026-A28F-15641C3F269C}" type="datetimeFigureOut">
              <a:rPr lang="es-ES_tradnl" smtClean="0"/>
              <a:pPr/>
              <a:t>09/01/2017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480E5-0113-4D26-8D57-FF10388F621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5190D-BDF6-4026-A28F-15641C3F269C}" type="datetimeFigureOut">
              <a:rPr lang="es-ES_tradnl" smtClean="0"/>
              <a:pPr/>
              <a:t>09/01/2017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480E5-0113-4D26-8D57-FF10388F621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_tradn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_tradnl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FD95190D-BDF6-4026-A28F-15641C3F269C}" type="datetimeFigureOut">
              <a:rPr lang="es-ES_tradnl" smtClean="0"/>
              <a:pPr/>
              <a:t>09/01/2017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89E480E5-0113-4D26-8D57-FF10388F621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ript MT Bold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jpeg"/><Relationship Id="rId4" Type="http://schemas.openxmlformats.org/officeDocument/2006/relationships/image" Target="../media/image62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69.png"/><Relationship Id="rId18" Type="http://schemas.openxmlformats.org/officeDocument/2006/relationships/image" Target="../media/image7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5.png"/><Relationship Id="rId11" Type="http://schemas.openxmlformats.org/officeDocument/2006/relationships/image" Target="../media/image6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4.png"/><Relationship Id="rId9" Type="http://schemas.openxmlformats.org/officeDocument/2006/relationships/image" Target="../media/image6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D:\Nueva carpeta\PPS DE CREACION PROPIA - EXCLUSIVOS\- Sueños\Imágenes\1112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1033" name="Picture 9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2492896"/>
            <a:ext cx="4248472" cy="1213850"/>
          </a:xfrm>
          <a:prstGeom prst="rect">
            <a:avLst/>
          </a:prstGeom>
          <a:noFill/>
        </p:spPr>
      </p:pic>
      <p:pic>
        <p:nvPicPr>
          <p:cNvPr id="32772" name="Picture 4" descr="D:\Nueva carpeta\PPS DE CREACION PROPIA - EXCLUSIVOS\- Sueños\Imágenes\disney.pn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436096" y="4005064"/>
            <a:ext cx="2166223" cy="902593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11" name="13 Grupo"/>
          <p:cNvGrpSpPr/>
          <p:nvPr/>
        </p:nvGrpSpPr>
        <p:grpSpPr>
          <a:xfrm flipV="1">
            <a:off x="4572000" y="0"/>
            <a:ext cx="4572000" cy="6858000"/>
            <a:chOff x="4932040" y="836712"/>
            <a:chExt cx="3816424" cy="5018546"/>
          </a:xfrm>
          <a:blipFill>
            <a:blip r:embed="rId7"/>
            <a:stretch>
              <a:fillRect/>
            </a:stretch>
          </a:blipFill>
        </p:grpSpPr>
        <p:sp>
          <p:nvSpPr>
            <p:cNvPr id="12" name="11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" name="12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4" name="12 Grupo"/>
          <p:cNvGrpSpPr/>
          <p:nvPr/>
        </p:nvGrpSpPr>
        <p:grpSpPr>
          <a:xfrm>
            <a:off x="0" y="0"/>
            <a:ext cx="4499992" cy="6858000"/>
            <a:chOff x="611560" y="836712"/>
            <a:chExt cx="3600400" cy="5032176"/>
          </a:xfrm>
          <a:blipFill>
            <a:blip r:embed="rId7"/>
            <a:stretch>
              <a:fillRect/>
            </a:stretch>
          </a:blipFill>
        </p:grpSpPr>
        <p:sp>
          <p:nvSpPr>
            <p:cNvPr id="15" name="14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" name="15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3000">
    <p:sndAc>
      <p:stSnd loop="1">
        <p:snd r:embed="rId2" name="Helene Fischer   So nah wie du --  subtitulado español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7" grpId="0" animBg="1"/>
      <p:bldP spid="17" grpId="1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9" name="Picture 3" descr="D:\Nueva carpeta\PPS DE CREACION PROPIA - EXCLUSIVOS\- Sueños\Imágenes\4222124650678692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55576" y="1628800"/>
            <a:ext cx="43204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Soñar es una de las expresiones más genuinas del ser humano, </a:t>
            </a:r>
          </a:p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 haces dormido y despierto, solitario, </a:t>
            </a:r>
          </a:p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 pareja o grupalmente.</a:t>
            </a:r>
            <a:endParaRPr lang="es-ES_tradnl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D:\Nueva carpeta\PPS DE CREACION PROPIA - EXCLUSIVOS\- Sueños\Imágenes\1 (7)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23928" y="4653136"/>
            <a:ext cx="48965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El sueño es el lugar en donde  </a:t>
            </a:r>
          </a:p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se crean historias fascinantes,  </a:t>
            </a:r>
          </a:p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proyectos, viajes de aventuras, artes y más. </a:t>
            </a:r>
            <a:endParaRPr lang="es-ES_tradn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46083" name="Picture 3" descr="D:\Nueva carpeta\PPS DE CREACION PROPIA - EXCLUSIVOS\- Sueños\Imágenes\1c - 4cba10e9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95536" y="764704"/>
            <a:ext cx="32403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lugar perfecto donde todo puede pasar.</a:t>
            </a:r>
            <a:endParaRPr lang="es-ES_tradn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3" name="Picture 7" descr="D:\Nueva carpeta\PPS DE CREACION PROPIA - EXCLUSIVOS\- Sueños\Imágenes\1d -  - rosas-blancas-portada real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819" name="Picture 3" descr="D:\Nueva carpeta\PPS DE CREACION PROPIA - EXCLUSIVOS\- Sueños\Imágenes\rosas-blancas-porta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D:\Nueva carpeta\PPS DE CREACION PROPIA - EXCLUSIVOS\- Sueños\Imágenes\Alstroemeria_Closeup_Red_4932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211960" y="4869160"/>
            <a:ext cx="46805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así después de esperar tanto, un día como cualquier otro decidí triunfar …</a:t>
            </a:r>
            <a:endParaRPr lang="es-ES_tradn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6388" name="Picture 4" descr="D:\Nueva carpeta\PPS DE CREACION PROPIA - EXCLUSIVOS\- Sueños\Imágenes\MARCO 2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707904" y="980728"/>
            <a:ext cx="46085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Decidí no esperar a las oportunidades sino yo mismo buscarlas.</a:t>
            </a:r>
            <a:endParaRPr lang="es-ES_tradnl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D:\Nueva carpeta\PPS DE CREACION PROPIA - EXCLUSIVOS\- Sueños\Imágenes\4 - 89 se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2" name="Picture 2" descr="D:\Nueva carpeta\PPS DE CREACION PROPIA - EXCLUSIVOS\- Sueños\Imágenes\89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8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D:\Nueva carpeta\PPS DE CREACION PROPIA - EXCLUSIVOS\- Sueños\Imágenes\4 - 1 (10)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9525"/>
            <a:ext cx="9163050" cy="68770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7" y="4365104"/>
            <a:ext cx="408518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Decidí ver cada problema como la oportunidad de encontrar una solución.</a:t>
            </a:r>
            <a:endParaRPr lang="es-ES_tradn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5364" name="Picture 4" descr="D:\Nueva carpeta\PPS DE CREACION PROPIA - EXCLUSIVOS\- Sueños\Imágenes\89ca0fee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6435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123728" y="548680"/>
            <a:ext cx="54726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Decidí ver cada desierto como la oportunidad de encontrar un oasis.</a:t>
            </a:r>
            <a:endParaRPr lang="es-ES_tradn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2" name="Picture 8" descr="D:\Nueva carpeta\PPS DE CREACION PROPIA - EXCLUSIVOS\- Sueños\Imágenes\7 - 96b9e_c031f66c_orig boceto inverti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6" name="Picture 2" descr="D:\Nueva carpeta\PPS DE CREACION PROPIA - EXCLUSIVOS\- Sueños\Imágenes\96b9e_c031f66c_orig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117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ueva carpeta\PPS DE CREACION PROPIA - EXCLUSIVOS\- Sueños\Imágenes\8 - 22071_1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14337" name="Picture 1" descr="D:\Nueva carpeta\PPS DE CREACION PROPIA - EXCLUSIVOS\- Sueños\Imágenes\22071_1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067944" y="4869160"/>
            <a:ext cx="40324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Decidí ver cada noche como un misterio a resolver.</a:t>
            </a:r>
            <a:endParaRPr lang="es-ES_tradn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4338" name="Picture 2" descr="D:\Nueva carpeta\PPS DE CREACION PROPIA - EXCLUSIVOS\- Sueños\Imágenes\1 (5)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11560" y="4797152"/>
            <a:ext cx="42484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Decidí ver cada día como una oportunidad de ser feliz.</a:t>
            </a:r>
            <a:endParaRPr lang="es-ES_tradn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Nueva carpeta\PPS DE CREACION PROPIA - EXCLUSIVOS\- Sueños\Imágenes\10 - 09535097 boceto a tin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770" name="Picture 2" descr="D:\Nueva carpeta\PPS DE CREACION PROPIA - EXCLUSIVOS\- Sueños\Imágenes\10 - 09535097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56700" cy="6870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D:\Nueva carpeta\PPS DE CREACION PROPIA - EXCLUSIVOS\- Sueños\Imágenes\8 - CattleyaP112_1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195736" y="404664"/>
            <a:ext cx="64807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Aquel día descubrí que mi rival no eran más que mis propias debilidades y, que estas, </a:t>
            </a: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son la única y mejor forma de </a:t>
            </a: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                             superarnos. </a:t>
            </a:r>
            <a:endParaRPr lang="es-ES_tradnl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  <p:bldP spid="6" grpId="0" animBg="1"/>
      <p:bldP spid="5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Nueva carpeta\PPS DE CREACION PROPIA - EXCLUSIVOS\- Sueños\Imágenes\12 - Closeup_Lilies_Black_483668 contor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796" name="Picture 4" descr="D:\Nueva carpeta\PPS DE CREACION PROPIA - EXCLUSIVOS\- Sueños\Imágenes\Closeup_Lilies_Black_4836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0295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" dur="8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D:\Nueva carpeta\PPS DE CREACION PROPIA - EXCLUSIVOS\- Sueños\Imágenes\9 - 226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332656"/>
            <a:ext cx="51845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Aquel día dejé de temer a perder y empecé a temer a no ganar.</a:t>
            </a:r>
          </a:p>
        </p:txBody>
      </p:sp>
      <p:pic>
        <p:nvPicPr>
          <p:cNvPr id="12290" name="Picture 2" descr="D:\Nueva carpeta\PPS DE CREACION PROPIA - EXCLUSIVOS\- Sueños\Imágenes\10 - abf6e-lilas10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860032" y="4797152"/>
            <a:ext cx="35283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Descubrí que no era yo el mejor y que quizás nunca lo fui.</a:t>
            </a:r>
            <a:endParaRPr lang="es-ES_tradn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 descr="D:\Nueva carpeta\PPS DE CREACION PROPIA - EXCLUSIVOS\- Sueños\Imágenes\5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40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8350" y="0"/>
            <a:ext cx="4565650" cy="340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25825"/>
            <a:ext cx="4541837" cy="343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02163" y="3425825"/>
            <a:ext cx="4541837" cy="343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9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3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5000"/>
                                        <p:tgtEl>
                                          <p:spTgt spid="44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6DF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1265" name="Picture 1" descr="D:\Nueva carpeta\PPS DE CREACION PROPIA - EXCLUSIVOS\- Sueños\Imágenes\11 - 1 (4)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508104" y="548680"/>
            <a:ext cx="32403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Me dejó de importar quien ganara o perdiera</a:t>
            </a:r>
            <a:endParaRPr lang="es-ES_tradn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1266" name="Picture 2" descr="D:\Nueva carpeta\PPS DE CREACION PROPIA - EXCLUSIVOS\- Sueños\Imágenes\12 - FLORES A (21)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23528" y="980728"/>
            <a:ext cx="30243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Ahora me importa simplemente saberme mejor que ayer.</a:t>
            </a:r>
            <a:endParaRPr lang="es-ES_tradn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3" grpId="0"/>
      <p:bldP spid="4" grpId="0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Nueva carpeta\PPS DE CREACION PROPIA - EXCLUSIVOS\- Sueños\Imágenes\18 - 0_b8846_65ea5462_XL bor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6287" cy="6858000"/>
          </a:xfrm>
          <a:prstGeom prst="rect">
            <a:avLst/>
          </a:prstGeom>
          <a:noFill/>
        </p:spPr>
      </p:pic>
      <p:pic>
        <p:nvPicPr>
          <p:cNvPr id="35843" name="Picture 3" descr="D:\Nueva carpeta\PPS DE CREACION PROPIA - EXCLUSIVOS\- Sueños\Imágenes\0_b8846_65ea5462_XL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D:\Nueva carpeta\PPS DE CREACION PROPIA - EXCLUSIVOS\- Sueños\Imágenes\13 - 444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764704"/>
            <a:ext cx="41764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Aprendí que lo difícil  </a:t>
            </a:r>
          </a:p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es llegar a la cima, </a:t>
            </a:r>
          </a:p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sino jamás dejar de subir.</a:t>
            </a:r>
            <a:endParaRPr lang="es-ES_tradn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8B292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928662" y="0"/>
            <a:ext cx="914400" cy="6858000"/>
          </a:xfrm>
          <a:prstGeom prst="rect">
            <a:avLst/>
          </a:prstGeom>
          <a:solidFill>
            <a:srgbClr val="8AAC95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857356" y="0"/>
            <a:ext cx="914400" cy="6858000"/>
          </a:xfrm>
          <a:prstGeom prst="rect">
            <a:avLst/>
          </a:prstGeom>
          <a:solidFill>
            <a:srgbClr val="F8B292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786050" y="0"/>
            <a:ext cx="914400" cy="6858000"/>
          </a:xfrm>
          <a:prstGeom prst="rect">
            <a:avLst/>
          </a:prstGeom>
          <a:solidFill>
            <a:srgbClr val="8AAC95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714776" y="0"/>
            <a:ext cx="914400" cy="6858000"/>
          </a:xfrm>
          <a:prstGeom prst="rect">
            <a:avLst/>
          </a:prstGeom>
          <a:solidFill>
            <a:srgbClr val="F8B292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643438" y="0"/>
            <a:ext cx="914400" cy="6858000"/>
          </a:xfrm>
          <a:prstGeom prst="rect">
            <a:avLst/>
          </a:prstGeom>
          <a:solidFill>
            <a:srgbClr val="8AAC95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572132" y="0"/>
            <a:ext cx="914400" cy="6858000"/>
          </a:xfrm>
          <a:prstGeom prst="rect">
            <a:avLst/>
          </a:prstGeom>
          <a:solidFill>
            <a:srgbClr val="F8B292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826" y="0"/>
            <a:ext cx="914400" cy="6858000"/>
          </a:xfrm>
          <a:prstGeom prst="rect">
            <a:avLst/>
          </a:prstGeom>
          <a:solidFill>
            <a:srgbClr val="8AAC95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300938" y="0"/>
            <a:ext cx="914400" cy="6858000"/>
          </a:xfrm>
          <a:prstGeom prst="rect">
            <a:avLst/>
          </a:prstGeom>
          <a:solidFill>
            <a:srgbClr val="F8B292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229600" y="0"/>
            <a:ext cx="914400" cy="6858000"/>
          </a:xfrm>
          <a:prstGeom prst="rect">
            <a:avLst/>
          </a:prstGeom>
          <a:solidFill>
            <a:srgbClr val="8AAC95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Nueva carpeta\PPS DE CREACION PROPIA - EXCLUSIVOS\- Sueños\Imágenes\20 - 1 (9) inverti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866" name="Picture 2" descr="D:\Nueva carpeta\PPS DE CREACION PROPIA - EXCLUSIVOS\- Sueños\Imágenes\1 (9)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" dur="8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D:\Nueva carpeta\PPS DE CREACION PROPIA - EXCLUSIVOS\- Sueños\Imágenes\14 - 1 (29)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43608" y="404664"/>
            <a:ext cx="73448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Aprendí que el mejor triunfo que puedo tener, </a:t>
            </a:r>
          </a:p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tener el derecho de  llamar a alguien             </a:t>
            </a:r>
            <a:endParaRPr lang="es-ES" sz="3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endParaRPr lang="es-ES" sz="3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agara Solid" pitchFamily="82" charset="0"/>
            </a:endParaRPr>
          </a:p>
        </p:txBody>
      </p:sp>
      <p:pic>
        <p:nvPicPr>
          <p:cNvPr id="9239" name="Picture 23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1556792"/>
            <a:ext cx="2232248" cy="93610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FFB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FFB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Nueva carpeta\PPS DE CREACION PROPIA - EXCLUSIVOS\- Sueños\Imágenes\22 - Bouquets_Roses_Lilies_488988boceto a lapzi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890" name="Picture 2" descr="D:\Nueva carpeta\PPS DE CREACION PROPIA - EXCLUSIVOS\- Sueños\Imágenes\22 - Bouquets_Roses_Lilies_4889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D:\Nueva carpeta\PPS DE CREACION PROPIA - EXCLUSIVOS\- Sueños\Imágenes\1 (15)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55576" y="4797152"/>
            <a:ext cx="41044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Descubrí que el amor es más que un simple estado de enamoramiento</a:t>
            </a:r>
          </a:p>
        </p:txBody>
      </p:sp>
      <p:pic>
        <p:nvPicPr>
          <p:cNvPr id="8194" name="Picture 2" descr="D:\Nueva carpeta\PPS DE CREACION PROPIA - EXCLUSIVOS\- Sueños\Imágenes\laura_freebie_summer_breeze_el5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6435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499991" y="548680"/>
            <a:ext cx="39414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amor es una filosofía de vida.</a:t>
            </a:r>
            <a:endParaRPr lang="es-ES_tradn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D:\Nueva carpeta\PPS DE CREACION PROPIA - EXCLUSIVOS\- Sueños\Imágenes\25 - www.tvn.hu_0e37d7a1053403631e16631dd18f99f8-real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38914" name="Picture 2" descr="D:\Nueva carpeta\PPS DE CREACION PROPIA - EXCLUSIVOS\- Sueños\Imágenes\www.tvn.hu_0e37d7a1053403631e16631dd18f99f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8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D:\Nueva carpeta\PPS DE CREACION PROPIA - EXCLUSIVOS\- Sueños\Imágenes\e64df9f49862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5" y="4293096"/>
            <a:ext cx="50693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Aquel día dejé de ser un reflejo de mis escasos triunfos pasados y empecé a ser mi propia y tenue luz de este presente</a:t>
            </a:r>
            <a:endParaRPr lang="es-ES_tradn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7171" name="Picture 3" descr="D:\Nueva carpeta\PPS DE CREACION PROPIA - EXCLUSIVOS\- Sueños\Imágenes\Ramos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1"/>
            <a:ext cx="9150350" cy="6864351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115616" y="476672"/>
            <a:ext cx="69127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Aprendí que de nada sirve ser luz </a:t>
            </a:r>
          </a:p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 no vas a iluminar el camino de los demás.</a:t>
            </a:r>
            <a:endParaRPr lang="es-ES_tradn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Nueva carpeta\PPS DE CREACION PROPIA - EXCLUSIVOS\- Sueños\Imágenes\28 - eylem_3085-bor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9938" name="Picture 2" descr="D:\Nueva carpeta\PPS DE CREACION PROPIA - EXCLUSIVOS\- Sueños\Imágenes\eylem_3085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6145" name="Picture 1" descr="D:\Nueva carpeta\PPS DE CREACION PROPIA - EXCLUSIVOS\- Sueños\Imágenes\4097664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139952" y="476672"/>
            <a:ext cx="40077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Aquel día decidí cambiar tantas cosas …</a:t>
            </a:r>
            <a:endParaRPr lang="es-ES_tradn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Nueva carpeta\PPS DE CREACION PROPIA - EXCLUSIVOS\- Sueños\Imágenes\30 - Orchid_Closeup_Pink_494938-realce y blanco y 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62" name="Picture 2" descr="D:\Nueva carpeta\PPS DE CREACION PROPIA - EXCLUSIVOS\- Sueños\Imágenes\Orchid_Closeup_Pink_4949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8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D:\Nueva carpeta\PPS DE CREACION PROPIA - EXCLUSIVOS\- Sueños\Imágenes\31 - 0_3af47_2a91c21e_L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27584" y="548680"/>
            <a:ext cx="54005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Aquel día aprendí que los sueños son solamente para hacerse realidad</a:t>
            </a:r>
            <a:endParaRPr lang="es-ES_tradn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Sueños\Imágenes\32 - 46202156124730140288-se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986" name="Picture 2" descr="D:\Nueva carpeta\PPS DE CREACION PROPIA - EXCLUSIVOS\- Sueños\Imágenes\462021561247301402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8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D:\Nueva carpeta\PPS DE CREACION PROPIA - EXCLUSIVOS\- Sueños\Imágenes\001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067944" y="620688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Desde aquel día ya no duermo para descansar ….</a:t>
            </a:r>
            <a:endParaRPr lang="es-ES_tradn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4098" name="Picture 2" descr="D:\Nueva carpeta\PPS DE CREACION PROPIA - EXCLUSIVOS\- Sueños\Imágenes\1 (17)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331640" y="692696"/>
            <a:ext cx="618823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Ahora simplemente duermo para soñar.</a:t>
            </a:r>
            <a:endParaRPr lang="es-ES_tradn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D:\Nueva carpeta\PPS DE CREACION PROPIA - EXCLUSIVOS\- Sueños\Imágenes\red-rose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11560" y="4149080"/>
            <a:ext cx="15327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Enero 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2017</a:t>
            </a:r>
            <a:endParaRPr lang="es-ES_tradnl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95536" y="5229200"/>
            <a:ext cx="316625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Música : </a:t>
            </a:r>
            <a:r>
              <a:rPr lang="es-ES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Helene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Fischer</a:t>
            </a:r>
          </a:p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   So </a:t>
            </a:r>
            <a:r>
              <a:rPr lang="es-ES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nah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wie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du</a:t>
            </a:r>
          </a:p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 Tan cerca como se</a:t>
            </a:r>
            <a:endParaRPr lang="es-ES_tradnl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grpSp>
        <p:nvGrpSpPr>
          <p:cNvPr id="40" name="39 Grupo"/>
          <p:cNvGrpSpPr/>
          <p:nvPr/>
        </p:nvGrpSpPr>
        <p:grpSpPr>
          <a:xfrm>
            <a:off x="7524328" y="4941168"/>
            <a:ext cx="1218665" cy="1728192"/>
            <a:chOff x="7524327" y="5013176"/>
            <a:chExt cx="1218665" cy="1728192"/>
          </a:xfrm>
        </p:grpSpPr>
        <p:pic>
          <p:nvPicPr>
            <p:cNvPr id="41" name="Picture 20" descr="Rendered Imag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24328" y="6165304"/>
              <a:ext cx="1190625" cy="576064"/>
            </a:xfrm>
            <a:prstGeom prst="rect">
              <a:avLst/>
            </a:prstGeom>
            <a:noFill/>
          </p:spPr>
        </p:pic>
        <p:pic>
          <p:nvPicPr>
            <p:cNvPr id="42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7524327" y="5013176"/>
              <a:ext cx="1218665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6" name="5 Grupo"/>
          <p:cNvGrpSpPr/>
          <p:nvPr/>
        </p:nvGrpSpPr>
        <p:grpSpPr>
          <a:xfrm>
            <a:off x="4572000" y="0"/>
            <a:ext cx="4572000" cy="68580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7" name="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8" name="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9" name="8 Grupo"/>
          <p:cNvGrpSpPr/>
          <p:nvPr/>
        </p:nvGrpSpPr>
        <p:grpSpPr>
          <a:xfrm flipH="1">
            <a:off x="0" y="0"/>
            <a:ext cx="4572000" cy="68580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10" name="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1" name="1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8 Grupo"/>
          <p:cNvGrpSpPr/>
          <p:nvPr/>
        </p:nvGrpSpPr>
        <p:grpSpPr>
          <a:xfrm rot="5400000" flipH="1">
            <a:off x="2857500" y="-2857500"/>
            <a:ext cx="3429000" cy="91440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13" name="1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" name="1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11 Grupo"/>
          <p:cNvGrpSpPr/>
          <p:nvPr/>
        </p:nvGrpSpPr>
        <p:grpSpPr>
          <a:xfrm rot="5400000">
            <a:off x="2821781" y="535781"/>
            <a:ext cx="3500438" cy="91440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16" name="1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7" name="1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8" name="23 Grupo"/>
          <p:cNvGrpSpPr/>
          <p:nvPr/>
        </p:nvGrpSpPr>
        <p:grpSpPr>
          <a:xfrm flipH="1">
            <a:off x="0" y="785794"/>
            <a:ext cx="3419468" cy="5295912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19" name="1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0" name="1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27 Grupo"/>
          <p:cNvGrpSpPr/>
          <p:nvPr/>
        </p:nvGrpSpPr>
        <p:grpSpPr>
          <a:xfrm flipH="1">
            <a:off x="0" y="1428736"/>
            <a:ext cx="2571736" cy="4000528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22" name="2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3" name="2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4" name="30 Grupo"/>
          <p:cNvGrpSpPr/>
          <p:nvPr/>
        </p:nvGrpSpPr>
        <p:grpSpPr>
          <a:xfrm>
            <a:off x="6500826" y="1428736"/>
            <a:ext cx="2643174" cy="3857652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25" name="2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6" name="2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33 Grupo"/>
          <p:cNvGrpSpPr/>
          <p:nvPr/>
        </p:nvGrpSpPr>
        <p:grpSpPr>
          <a:xfrm>
            <a:off x="5572132" y="785794"/>
            <a:ext cx="3571868" cy="520545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28" name="2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9" name="2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36 Grupo"/>
          <p:cNvGrpSpPr/>
          <p:nvPr/>
        </p:nvGrpSpPr>
        <p:grpSpPr>
          <a:xfrm flipH="1">
            <a:off x="0" y="1928802"/>
            <a:ext cx="1785918" cy="3000396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31" name="3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2" name="3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39 Grupo"/>
          <p:cNvGrpSpPr/>
          <p:nvPr/>
        </p:nvGrpSpPr>
        <p:grpSpPr>
          <a:xfrm>
            <a:off x="7153260" y="1857364"/>
            <a:ext cx="1990740" cy="3000396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34" name="3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5" name="3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38" name="37 Anillo"/>
          <p:cNvSpPr/>
          <p:nvPr/>
        </p:nvSpPr>
        <p:spPr>
          <a:xfrm>
            <a:off x="2857488" y="0"/>
            <a:ext cx="3500462" cy="3429000"/>
          </a:xfrm>
          <a:prstGeom prst="donut">
            <a:avLst>
              <a:gd name="adj" fmla="val 14994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2786050" y="3429000"/>
            <a:ext cx="3643338" cy="3429000"/>
          </a:xfrm>
          <a:prstGeom prst="donut">
            <a:avLst>
              <a:gd name="adj" fmla="val 15841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0" y="1643050"/>
            <a:ext cx="3643306" cy="3571900"/>
          </a:xfrm>
          <a:prstGeom prst="donut">
            <a:avLst>
              <a:gd name="adj" fmla="val 16957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643570" y="1643050"/>
            <a:ext cx="3500430" cy="3571900"/>
          </a:xfrm>
          <a:prstGeom prst="donut">
            <a:avLst>
              <a:gd name="adj" fmla="val 16067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7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7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7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7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7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7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7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7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7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7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400" decel="100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4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4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4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8" grpId="0" animBg="1"/>
      <p:bldP spid="38" grpId="1" animBg="1"/>
      <p:bldP spid="39" grpId="0" animBg="1"/>
      <p:bldP spid="39" grpId="1" animBg="1"/>
      <p:bldP spid="36" grpId="0" animBg="1"/>
      <p:bldP spid="36" grpId="1" animBg="1"/>
      <p:bldP spid="37" grpId="0" animBg="1"/>
      <p:bldP spid="37" grpId="1" animBg="1"/>
      <p:bldP spid="4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1021</TotalTime>
  <Words>378</Words>
  <Application>Microsoft Office PowerPoint</Application>
  <PresentationFormat>Presentación en pantalla (4:3)</PresentationFormat>
  <Paragraphs>41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93</cp:revision>
  <dcterms:created xsi:type="dcterms:W3CDTF">2017-01-07T15:05:11Z</dcterms:created>
  <dcterms:modified xsi:type="dcterms:W3CDTF">2017-01-08T23:11:14Z</dcterms:modified>
</cp:coreProperties>
</file>