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  <p:sldId id="273" r:id="rId20"/>
    <p:sldId id="274" r:id="rId21"/>
    <p:sldId id="275" r:id="rId22"/>
    <p:sldId id="276" r:id="rId23"/>
    <p:sldId id="279" r:id="rId24"/>
  </p:sldIdLst>
  <p:sldSz cx="9144000" cy="5143500" type="screen16x9"/>
  <p:notesSz cx="6858000" cy="9144000"/>
  <p:embeddedFontLst>
    <p:embeddedFont>
      <p:font typeface="French Script MT" panose="03020402040607040605" pitchFamily="66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Brock Script" panose="02000507020000020002" pitchFamily="2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Of2wIBO3G8LikaNGVHkjg==" hashData="2TYL61IE2NmV4SCypGv5ECEPj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0C0A"/>
    <a:srgbClr val="8D100D"/>
    <a:srgbClr val="BB6E61"/>
    <a:srgbClr val="400706"/>
    <a:srgbClr val="3D6C93"/>
    <a:srgbClr val="F5A467"/>
    <a:srgbClr val="F0771C"/>
    <a:srgbClr val="D4630E"/>
    <a:srgbClr val="B4540C"/>
    <a:srgbClr val="FAE7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FADF1-FA46-4E78-9A09-586DE14C989A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5B760-8DB8-4591-8F78-A62F4C437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6936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87F0E-9BCB-4D95-A30B-A9616AA127D1}" type="datetimeFigureOut">
              <a:rPr lang="es-ES" smtClean="0"/>
              <a:pPr/>
              <a:t>09/01/2022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49E79-BF3D-41CA-A166-1F75B53EE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59F87F0E-9BCB-4D95-A30B-A9616AA127D1}" type="datetimeFigureOut">
              <a:rPr lang="es-ES" smtClean="0"/>
              <a:pPr/>
              <a:t>09/01/2022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ECD49E79-BF3D-41CA-A166-1F75B53EEA0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rench Script MT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9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Soy un ave\Imágenes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6516216" y="699542"/>
            <a:ext cx="208823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0"/>
              </a:lnSpc>
            </a:pPr>
            <a:r>
              <a:rPr lang="es-ES" sz="72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700C0A"/>
                  </a:glow>
                </a:effectLst>
                <a:latin typeface="Brock Script" pitchFamily="2" charset="0"/>
              </a:rPr>
              <a:t>Soy un Ave</a:t>
            </a:r>
            <a:endParaRPr lang="es-ES" sz="72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700C0A"/>
                </a:glow>
              </a:effectLst>
              <a:latin typeface="Brock Script" pitchFamily="2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gradFill>
            <a:gsLst>
              <a:gs pos="0">
                <a:srgbClr val="BB6E61"/>
              </a:gs>
              <a:gs pos="50000">
                <a:schemeClr val="tx2">
                  <a:lumMod val="50000"/>
                </a:schemeClr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Querida Ana - Vuelo blanco de gavio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235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4" grpId="0" animBg="1"/>
      <p:bldP spid="5" grpId="0" animBg="1"/>
      <p:bldP spid="7" grpId="0" animBg="1"/>
      <p:bldP spid="9" grpId="0" animBg="1"/>
      <p:bldP spid="11" grpId="0" animBg="1"/>
      <p:bldP spid="13" grpId="0" animBg="1"/>
      <p:bldP spid="6" grpId="0" animBg="1"/>
      <p:bldP spid="8" grpId="0" animBg="1"/>
      <p:bldP spid="10" grpId="0" animBg="1"/>
      <p:bldP spid="12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A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4" name="Picture 6" descr="E:\PPS  EXCLUSIVOS\- Soy un ave\Imágenes\10298771_10203175998413523_3444909375472455428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63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oy un ave\Imágenes\Birds_Merops_Flight_Two_Wings_59633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7607" y="699542"/>
            <a:ext cx="45238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Soy el ave que despega, </a:t>
            </a:r>
          </a:p>
        </p:txBody>
      </p:sp>
      <p:pic>
        <p:nvPicPr>
          <p:cNvPr id="4099" name="Picture 3" descr="E:\PPS  EXCLUSIVOS\- Soy un ave\Imágenes\82825749_027461aa33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915566"/>
            <a:ext cx="33123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6A8C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6A8C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6A8C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aleja hacia el horizonte...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7" name="Picture 7" descr="E:\PPS  EXCLUSIVOS\- Soy un ave\Imágenes\5 - aa5dfe2e111e527a1fc46ba6ce11ad44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Soy un ave\Imágenes\Winter_Snow_Aurora_Trees_601586_1280x896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779662"/>
            <a:ext cx="280831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El ángel que más de una vez </a:t>
            </a:r>
          </a:p>
        </p:txBody>
      </p:sp>
      <p:pic>
        <p:nvPicPr>
          <p:cNvPr id="22531" name="Picture 3" descr="E:\PPS  EXCLUSIVOS\- Soy un ave\Imágenes\7 - Dress_Moon_Redhead_girl_533285_1280x79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3723878"/>
            <a:ext cx="55754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9909E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9909E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9909E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volado a través del mundo.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B9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5A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7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454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9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Soy un ave\Imágenes\208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3147814"/>
            <a:ext cx="2826647" cy="1687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5172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5172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misma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5172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llego al infinito, </a:t>
            </a:r>
          </a:p>
        </p:txBody>
      </p:sp>
      <p:pic>
        <p:nvPicPr>
          <p:cNvPr id="20482" name="Picture 2" descr="E:\PPS  EXCLUSIVOS\- Soy un ave\Imágenes\ccecda4f7c355b9f68eebb4e8e26c39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643758"/>
            <a:ext cx="3960439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me enseño a creer y a perdonar.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63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9" name="Picture 3" descr="E:\PPS  EXCLUSIVOS\- Soy un ave\Imágenes\11 - 291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Soy un ave\Imágenes\12 - England_Lake_Forests_Scenery_Cumbria_Hill_HDR_539920_1280x67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9" y="2931790"/>
            <a:ext cx="3816424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2C3D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Soy la mujer que aprende a olvidar </a:t>
            </a:r>
          </a:p>
        </p:txBody>
      </p:sp>
      <p:pic>
        <p:nvPicPr>
          <p:cNvPr id="18434" name="Picture 2" descr="E:\PPS  EXCLUSIVOS\- Soy un ave\Imágenes\13 - USA_Sunrises_and_sunsets_47109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699542"/>
            <a:ext cx="4104456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3741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741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3741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guardar siempre una esperanza,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E:\PPS  EXCLUSIVOS\- Soy un ave\Imágenes\www.FreeAmazingPictures.com-HDR-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BF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Soy un ave\Imágenes\thumb-1920-5198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643758"/>
            <a:ext cx="3384376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chemeClr val="bg2">
                      <a:lumMod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Soy la mujer que ha aprendido </a:t>
            </a:r>
          </a:p>
        </p:txBody>
      </p:sp>
      <p:pic>
        <p:nvPicPr>
          <p:cNvPr id="16387" name="Picture 3" descr="E:\PPS  EXCLUSIVOS\- Soy un ave\Imágenes\USA_Sunrises_and_sunsets_48415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59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2715766"/>
            <a:ext cx="4320480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El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encanto que tienen las faltas,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los errores.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Soy un ave\Imágenes\54646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Ordenar"/>
          <p:cNvSpPr/>
          <p:nvPr/>
        </p:nvSpPr>
        <p:spPr>
          <a:xfrm>
            <a:off x="0" y="0"/>
            <a:ext cx="9144000" cy="5143500"/>
          </a:xfrm>
          <a:prstGeom prst="flowChartSort">
            <a:avLst/>
          </a:prstGeom>
          <a:solidFill>
            <a:srgbClr val="7FB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rdenar"/>
          <p:cNvSpPr/>
          <p:nvPr/>
        </p:nvSpPr>
        <p:spPr>
          <a:xfrm>
            <a:off x="1475656" y="915566"/>
            <a:ext cx="6192688" cy="3312368"/>
          </a:xfrm>
          <a:prstGeom prst="flowChartSort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9B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Soy un ave\Imágenes\18 - 312596+png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339502"/>
            <a:ext cx="2848066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Soy la mujer que ama, </a:t>
            </a:r>
          </a:p>
        </p:txBody>
      </p:sp>
      <p:pic>
        <p:nvPicPr>
          <p:cNvPr id="14340" name="Picture 4" descr="E:\PPS  EXCLUSIVOS\- Soy un ave\Imágenes\80826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347614"/>
            <a:ext cx="4104259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falla y se levanta nuevamente fuerte.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E:\PPS  EXCLUSIVOS\- Soy un ave\Imágenes\eclipse moon sun sky orange desktop background 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6">
              <a:lumMod val="20000"/>
              <a:lumOff val="8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6">
              <a:lumMod val="20000"/>
              <a:lumOff val="8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33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Soy un ave\Imágenes\faceae91eda86898e503bc582a554ba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067694"/>
            <a:ext cx="4572000" cy="11746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Soy esa mujer que muestra su cara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dura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accent6">
                    <a:lumMod val="5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292" name="Picture 4" descr="E:\PPS  EXCLUSIVOS\- Soy un ave\Imágenes\Sea_Shells_Pearl_Sky_558416_1280x84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17640" y="915566"/>
            <a:ext cx="5526360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768C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768C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ara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768C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luego abrir sinceramente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1768C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las puertas de su alma,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7F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Soy un ave\Imágenes\Sunrises_and_sunsets_Sea_Coast_Sky_Clouds_564003_1280x74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88"/>
            <a:ext cx="9153524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843558"/>
            <a:ext cx="3672408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permitir conocer el tesoro </a:t>
            </a:r>
          </a:p>
        </p:txBody>
      </p:sp>
      <p:pic>
        <p:nvPicPr>
          <p:cNvPr id="2054" name="Picture 6" descr="E:\PPS  EXCLUSIVOS\- Soy un ave\Imágenes\24 - Sunset-Sky-Red-Clouds-Birds-Field-with-Poppies-Red-Flowers-Landscape-Photography-4K-Ultra-HD-TV-Wallpaper-for-Desktop-3840x2400-915x5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707654"/>
            <a:ext cx="3168352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ue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esconde en su interior,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oy un ave\Imágenes\25 - Waves_Sea_Ocean_481822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313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8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Soy un ave\Imágenes\bonito-vestido-ro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555526"/>
            <a:ext cx="3069601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</a:t>
            </a:r>
            <a:r>
              <a:rPr lang="es-ES" sz="4800" dirty="0" smtClean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</a:t>
            </a:r>
            <a:r>
              <a:rPr lang="es-ES" sz="4800" dirty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es aún más bello</a:t>
            </a:r>
          </a:p>
        </p:txBody>
      </p:sp>
      <p:pic>
        <p:nvPicPr>
          <p:cNvPr id="8195" name="Picture 3" descr="E:\PPS  EXCLUSIVOS\- Soy un ave\Imágenes\mare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779662"/>
            <a:ext cx="3240360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</a:t>
            </a:r>
            <a:r>
              <a:rPr lang="es-ES" sz="4800" dirty="0" smtClean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ue su </a:t>
            </a:r>
            <a:r>
              <a:rPr lang="es-ES" sz="4800" dirty="0">
                <a:ln>
                  <a:solidFill>
                    <a:srgbClr val="7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mismo rostro,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oy un ave\Imágenes\ISOLA-COO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9" y="2571750"/>
            <a:ext cx="2808312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ue </a:t>
            </a: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su mismo cuerpo. 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oy un ave\Imágenes\Mexico_Sea_Coast_Waves_Sunrises_and_sunsets_Cancun_559411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AE7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AE7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CA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CA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97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oy un ave\Imágenes\30 - bge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771550"/>
            <a:ext cx="20922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 smtClean="0">
                <a:ln>
                  <a:solidFill>
                    <a:srgbClr val="0033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Enero 2022</a:t>
            </a:r>
            <a:endParaRPr lang="es-ES" sz="4400" dirty="0">
              <a:ln>
                <a:solidFill>
                  <a:srgbClr val="0033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1553" y="1719362"/>
            <a:ext cx="4332789" cy="12208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400"/>
              </a:lnSpc>
            </a:pPr>
            <a:r>
              <a:rPr lang="es-ES" sz="4400" dirty="0" smtClean="0">
                <a:ln>
                  <a:solidFill>
                    <a:srgbClr val="0033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</a:t>
            </a:r>
            <a:r>
              <a:rPr lang="es-ES" sz="4400" dirty="0" smtClean="0">
                <a:ln>
                  <a:solidFill>
                    <a:srgbClr val="0033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Ana Belén</a:t>
            </a:r>
            <a:endParaRPr lang="es-ES" sz="4400" dirty="0" smtClean="0">
              <a:ln>
                <a:solidFill>
                  <a:srgbClr val="0033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>
              <a:lnSpc>
                <a:spcPts val="4400"/>
              </a:lnSpc>
            </a:pPr>
            <a:r>
              <a:rPr lang="es-ES" sz="4400" dirty="0">
                <a:ln>
                  <a:solidFill>
                    <a:srgbClr val="0033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V</a:t>
            </a:r>
            <a:r>
              <a:rPr lang="es-ES" sz="4400" dirty="0" smtClean="0">
                <a:ln>
                  <a:solidFill>
                    <a:srgbClr val="0033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uelo Blanco de Gaviota</a:t>
            </a:r>
            <a:endParaRPr lang="es-ES" sz="4400" dirty="0">
              <a:ln>
                <a:solidFill>
                  <a:srgbClr val="0033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 flipH="1">
            <a:off x="971600" y="3147815"/>
            <a:ext cx="1152128" cy="1583014"/>
            <a:chOff x="3000235" y="2847045"/>
            <a:chExt cx="1278059" cy="1188227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11844"/>
              <a:ext cx="1278059" cy="3234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2200" dirty="0" smtClean="0">
                  <a:ln w="3175">
                    <a:solidFill>
                      <a:srgbClr val="7EC234"/>
                    </a:solidFill>
                  </a:ln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nch Script MT" pitchFamily="66" charset="0"/>
                </a:rPr>
                <a:t>Margarita</a:t>
              </a:r>
              <a:endParaRPr lang="es-ES" sz="2200" dirty="0">
                <a:ln w="3175">
                  <a:solidFill>
                    <a:srgbClr val="7EC234"/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endParaRP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59993" y="2847045"/>
              <a:ext cx="1061107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9 Triángulo isósceles"/>
          <p:cNvSpPr/>
          <p:nvPr/>
        </p:nvSpPr>
        <p:spPr>
          <a:xfrm rot="5400000">
            <a:off x="-285750" y="285754"/>
            <a:ext cx="5143500" cy="4571999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36"/>
            </a:avLst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5400000" flipV="1">
            <a:off x="4286258" y="285753"/>
            <a:ext cx="5143499" cy="4571998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78"/>
            </a:avLst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643441" y="642941"/>
            <a:ext cx="5143500" cy="3857620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-642941" y="642944"/>
            <a:ext cx="5143502" cy="3857619"/>
          </a:xfrm>
          <a:prstGeom prst="triangle">
            <a:avLst>
              <a:gd name="adj" fmla="val 50296"/>
            </a:avLst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0" y="3107537"/>
            <a:ext cx="9144000" cy="2035965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flipV="1">
            <a:off x="0" y="2"/>
            <a:ext cx="9144000" cy="2035965"/>
          </a:xfrm>
          <a:prstGeom prst="triangle">
            <a:avLst>
              <a:gd name="adj" fmla="val 49778"/>
            </a:avLst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036353" y="1035849"/>
            <a:ext cx="5143502" cy="3071800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1000132" y="1000129"/>
            <a:ext cx="5143502" cy="3143240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-1" y="3643317"/>
            <a:ext cx="9144001" cy="1500180"/>
          </a:xfrm>
          <a:prstGeom prst="triangle">
            <a:avLst/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-3"/>
            <a:ext cx="9144000" cy="1500180"/>
          </a:xfrm>
          <a:prstGeom prst="triangle">
            <a:avLst>
              <a:gd name="adj" fmla="val 49778"/>
            </a:avLst>
          </a:prstGeom>
          <a:solidFill>
            <a:srgbClr val="92D050"/>
          </a:solidFill>
          <a:ln w="2540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5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1597</TotalTime>
  <Words>177</Words>
  <Application>Microsoft Office PowerPoint</Application>
  <PresentationFormat>Presentación en pantalla (16:9)</PresentationFormat>
  <Paragraphs>28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French Script MT</vt:lpstr>
      <vt:lpstr>Kristen ITC</vt:lpstr>
      <vt:lpstr>Calibri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134</cp:revision>
  <dcterms:created xsi:type="dcterms:W3CDTF">2021-12-12T23:58:54Z</dcterms:created>
  <dcterms:modified xsi:type="dcterms:W3CDTF">2022-01-09T13:40:54Z</dcterms:modified>
</cp:coreProperties>
</file>