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7" r:id="rId22"/>
  </p:sldIdLst>
  <p:sldSz cx="9144000" cy="6858000" type="screen4x3"/>
  <p:notesSz cx="6858000" cy="9144000"/>
  <p:embeddedFontLs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Vivaldi" pitchFamily="66" charset="0"/>
      <p:italic r:id="rId27"/>
    </p:embeddedFont>
    <p:embeddedFont>
      <p:font typeface="Kristen ITC" pitchFamily="66" charset="0"/>
      <p:regular r:id="rId28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rhOJVaxV4T7BKR5NsUDOw==" hashData="a/NClNIXJXSkkOeS0p49teB025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6633"/>
    <a:srgbClr val="00FFFF"/>
    <a:srgbClr val="66FFCC"/>
    <a:srgbClr val="090B05"/>
    <a:srgbClr val="740000"/>
    <a:srgbClr val="BCA76C"/>
    <a:srgbClr val="1C0B7F"/>
    <a:srgbClr val="85A7D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65CD0-955B-45F1-8DA8-6BC683965C77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8D27B-D336-4A5C-B071-723DEE7626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FB49F-984E-46A2-B8FA-0C3632CE6FD6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169F1-58F8-4284-A3E3-3433A65D1A9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AE567-2DB8-4905-9D1A-B5BEA2DBF8D6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D57CA-E403-49F1-8154-E9CD48C932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A8103-27C2-4B7F-868D-A6BE470F9115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279AA-E63F-49FE-8B16-9D112CB81A2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A2CA2-31D6-4E10-951D-0D151627A81A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D97F3-741A-4EDD-A96A-0780F8BDE4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04970-B12C-4B3B-889F-94E9CADEE37D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09775-25FA-45FE-AF94-FC1DD74EBA3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F028A-5C38-40E5-840E-B8C422FEE303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A7EC1-DB8C-4C2A-AC02-C5AA75DE9BB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2DD3D-8BAA-4558-8826-9918B15EF19C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937B4-B103-4C97-86C4-32F4861E5F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1D060-87BC-4FD9-BBA9-5FF59966E050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F5DB3-1FED-4FC4-BE1B-0E15E92D861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EC5B0-45FC-483D-83A9-3AF377FFDBCA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91E32-E85F-4482-979F-E623ED09DC7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C827E-FFAB-479B-9702-5EFE9E925BA4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C59A5-9230-4AF8-80AE-311A4F289A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265D7610-BA1B-4A90-93AA-1A21E2D56E03}" type="datetimeFigureOut">
              <a:rPr lang="es-ES"/>
              <a:pPr>
                <a:defRPr/>
              </a:pPr>
              <a:t>11/12/2015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97E69839-B2E4-40AB-98C5-AC609B8BE1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1" name="Picture 37" descr="D:\PPS DE CREACION PROPIA - EXCLUSIVOS\- Soy ... asi\Imágenes\aimagenfond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3" name="Picture 2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1354138"/>
            <a:ext cx="3278188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5" name="Picture 31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4508500"/>
            <a:ext cx="22606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6204"/>
              <a:gd name="adj2" fmla="val 7748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glow rad="63500">
              <a:srgbClr val="EEA61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6199"/>
              <a:gd name="adj2" fmla="val 8192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glow rad="63500">
              <a:srgbClr val="EEA61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5985"/>
              <a:gd name="adj2" fmla="val 7748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glow rad="63500">
              <a:srgbClr val="EEA61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6199"/>
              <a:gd name="adj2" fmla="val 7536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glow rad="63500">
              <a:srgbClr val="EEA61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5767"/>
              <a:gd name="adj2" fmla="val 7529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glow rad="63500">
              <a:srgbClr val="EEA61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6199"/>
              <a:gd name="adj2" fmla="val 7536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glow rad="63500">
              <a:srgbClr val="EEA61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3843">
    <p:sndAc>
      <p:stSnd loop="1">
        <p:snd r:embed="rId2" name="Bond -Shine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4" dur="5000" fill="hold"/>
                                        <p:tgtEl>
                                          <p:spTgt spid="10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4A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PPS DE CREACION PROPIA - EXCLUSIVOS\- Soy ... asi\Imágene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3968" y="4365104"/>
            <a:ext cx="440704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2B2137"/>
                </a:solidFill>
                <a:effectLst>
                  <a:glow rad="63500">
                    <a:srgbClr val="680068">
                      <a:alpha val="40000"/>
                    </a:srgbClr>
                  </a:glow>
                </a:effectLst>
                <a:latin typeface="Vivaldi" pitchFamily="66" charset="0"/>
                <a:cs typeface="+mn-cs"/>
              </a:rPr>
              <a:t>Soy la brisa que mece las hojas</a:t>
            </a:r>
            <a:br>
              <a:rPr lang="es-ES" sz="3200" b="1" dirty="0">
                <a:solidFill>
                  <a:srgbClr val="2B2137"/>
                </a:solidFill>
                <a:effectLst>
                  <a:glow rad="63500">
                    <a:srgbClr val="680068">
                      <a:alpha val="40000"/>
                    </a:srgbClr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rgbClr val="2B2137"/>
                </a:solidFill>
                <a:effectLst>
                  <a:glow rad="63500">
                    <a:srgbClr val="680068">
                      <a:alpha val="40000"/>
                    </a:srgbClr>
                  </a:glow>
                </a:effectLst>
                <a:latin typeface="Vivaldi" pitchFamily="66" charset="0"/>
                <a:cs typeface="+mn-cs"/>
              </a:rPr>
              <a:t>ya gastada, pero exquisita          </a:t>
            </a:r>
            <a:endParaRPr lang="es-ES" sz="3200" b="1" dirty="0">
              <a:solidFill>
                <a:srgbClr val="2B2137"/>
              </a:solidFill>
              <a:effectLst>
                <a:glow rad="63500">
                  <a:srgbClr val="680068">
                    <a:alpha val="40000"/>
                  </a:srgbClr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2054" name="Picture 6" descr="D:\PPS DE CREACION PROPIA - EXCLUSIVOS\- Soy ... asi\Imágenes\maquillaje-de-ojos-oscuros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003800" y="1341438"/>
            <a:ext cx="352901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Con un par de ojos pardos</a:t>
            </a:r>
            <a:br>
              <a:rPr lang="es-ES" sz="3200" b="1">
                <a:solidFill>
                  <a:schemeClr val="bg1"/>
                </a:solidFill>
                <a:latin typeface="Vivaldi" pitchFamily="66" charset="0"/>
              </a:rPr>
            </a:br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que ríen cuando te pienso</a:t>
            </a:r>
          </a:p>
        </p:txBody>
      </p:sp>
    </p:spTree>
  </p:cSld>
  <p:clrMapOvr>
    <a:masterClrMapping/>
  </p:clrMapOvr>
  <p:transition spd="slow" advClick="0" advTm="183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D:\PPS DE CREACION PROPIA - EXCLUSIVOS\- Soy ... asi\Imágenes\Amazing_Brunette_1920x1080_HDTV_1080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258888" y="5229225"/>
            <a:ext cx="42926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Una mata de cabellos pintados</a:t>
            </a:r>
            <a:br>
              <a:rPr lang="es-ES" sz="3200" b="1">
                <a:solidFill>
                  <a:schemeClr val="bg1"/>
                </a:solidFill>
                <a:latin typeface="Vivaldi" pitchFamily="66" charset="0"/>
              </a:rPr>
            </a:br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disimulando el paso del tiempo</a:t>
            </a:r>
          </a:p>
        </p:txBody>
      </p:sp>
      <p:pic>
        <p:nvPicPr>
          <p:cNvPr id="3074" name="Picture 2" descr="D:\PPS DE CREACION PROPIA - EXCLUSIVOS\- Soy ... asi\Imágenes\KURK-1Bk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932040" y="3284984"/>
            <a:ext cx="3934313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Pequeña como una estrella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brillante en el firmamento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000000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184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PS DE CREACION PROPIA - EXCLUSIVOS\- Soy ... asi\Imágenes\ipad-ipad2-wallpaper-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11560" y="620688"/>
            <a:ext cx="39901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50003B"/>
                  </a:glow>
                </a:effectLst>
                <a:latin typeface="Vivaldi" pitchFamily="66" charset="0"/>
                <a:cs typeface="+mn-cs"/>
              </a:rPr>
              <a:t>Show loco de intransigencias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50003B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4100" name="Picture 4" descr="D:\PPS DE CREACION PROPIA - EXCLUSIVOS\- Soy ... asi\Imágenes\946936_624267674265269_376137659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0825" y="1916113"/>
            <a:ext cx="21494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Música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sin real vigencia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12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PPS DE CREACION PROPIA - EXCLUSIVOS\- Soy ... asi\Imágenes\8 - 1iJTP-2eg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D:\PPS DE CREACION PROPIA - EXCLUSIVOS\- Soy ... asi\Imágenes\1iJTP-2eg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403648" y="1340768"/>
            <a:ext cx="2592376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60000"/>
                  </a:glow>
                </a:effectLst>
                <a:latin typeface="Vivaldi" pitchFamily="66" charset="0"/>
                <a:cs typeface="+mn-cs"/>
              </a:rPr>
              <a:t>Eco de tus latidos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460000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8" name="Picture 20" descr="D:\Mis Imágenes\mujer\50--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572000" y="5229225"/>
            <a:ext cx="3911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Soy esto que doy y no pido.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 rot="-1970692">
            <a:off x="336550" y="5808663"/>
            <a:ext cx="1296988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Vivaldi" pitchFamily="66" charset="0"/>
              </a:rPr>
              <a:t>Pps Margarita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6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PPS DE CREACION PROPIA - EXCLUSIVOS\- Soy ... asi\Imágenes\Top Destellos de Lu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355976" y="2996952"/>
            <a:ext cx="3401893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rgbClr val="001E00"/>
                  </a:glow>
                </a:effectLst>
                <a:latin typeface="Vivaldi" pitchFamily="66" charset="0"/>
                <a:cs typeface="+mn-cs"/>
              </a:rPr>
              <a:t>Las voces de mis sentidos</a:t>
            </a:r>
            <a:endParaRPr lang="es-ES" sz="3200" b="1" dirty="0">
              <a:solidFill>
                <a:srgbClr val="C00000"/>
              </a:solidFill>
              <a:effectLst>
                <a:glow rad="63500">
                  <a:srgbClr val="001E00"/>
                </a:glow>
              </a:effectLst>
              <a:latin typeface="Vivaldi" pitchFamily="66" charset="0"/>
              <a:cs typeface="+mn-cs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152" name="Picture 8" descr="D:\PPS DE CREACION PROPIA - EXCLUSIVOS\- Soy ... asi\Imágenes\11 - 7cad1c11a90ce957c3ed96861bdb0aef_large+12074612_148590152156815_621997016628163928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3968" y="404664"/>
            <a:ext cx="218681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0066"/>
                  </a:glow>
                </a:effectLst>
                <a:latin typeface="Vivaldi" pitchFamily="66" charset="0"/>
                <a:cs typeface="+mn-cs"/>
              </a:rPr>
              <a:t>Soy el puerto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0066"/>
                  </a:glow>
                </a:effectLst>
                <a:latin typeface="Vivaldi" pitchFamily="66" charset="0"/>
                <a:cs typeface="+mn-cs"/>
              </a:rPr>
              <a:t>de mis lágrimas</a:t>
            </a:r>
            <a:endParaRPr lang="es-ES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00066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172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Soy ... asi\Imágenes\maxresdefault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5035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23528" y="980728"/>
            <a:ext cx="3672408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Las páginas de mi diario</a:t>
            </a:r>
            <a:br>
              <a:rPr lang="es-ES" sz="32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y muchas veces un grito</a:t>
            </a:r>
            <a:endParaRPr lang="es-ES" sz="3200" b="1" dirty="0">
              <a:solidFill>
                <a:srgbClr val="FF0000"/>
              </a:solidFill>
              <a:effectLst>
                <a:glow rad="63500">
                  <a:srgbClr val="000000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2053" name="Picture 5" descr="D:\PPS DE CREACION PROPIA - EXCLUSIVOS\- Soy ... asi\Imágenes\Imagen15_1x1-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" y="0"/>
            <a:ext cx="9110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987824" y="4869160"/>
            <a:ext cx="3312368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C230F"/>
                  </a:glow>
                </a:effectLst>
                <a:latin typeface="Vivaldi" pitchFamily="66" charset="0"/>
                <a:cs typeface="+mn-cs"/>
              </a:rPr>
              <a:t>Luz interior naciendo</a:t>
            </a:r>
            <a:endParaRPr lang="es-ES" sz="32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1C230F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163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39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D:\PPS DE CREACION PROPIA - EXCLUSIVOS\- Soy ... asi\Imágenes\14 - Luna maxresdefault+3e9890dcpequeñ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PPS DE CREACION PROPIA - EXCLUSIVOS\- Soy ... asi\Imágenes\14 - Luna maxresdefault+3e9890dcpequeñ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D:\PPS DE CREACION PROPIA - EXCLUSIVOS\- Soy ... asi\Imágenes\14 - Luna maxresdefault+3e9890d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004048" y="2636912"/>
            <a:ext cx="357361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63500">
                    <a:srgbClr val="001B1A"/>
                  </a:glow>
                </a:effectLst>
                <a:latin typeface="Vivaldi" pitchFamily="66" charset="0"/>
                <a:cs typeface="+mn-cs"/>
              </a:rPr>
              <a:t>Suspiro azul de penas</a:t>
            </a:r>
            <a:endParaRPr lang="es-ES" sz="32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glow rad="63500">
                  <a:srgbClr val="001B1A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13315" name="Picture 3" descr="D:\PPS DE CREACION PROPIA - EXCLUSIVOS\- Soy ... asi\Imágenes\!cid_008901cc8513$cb1f9820$837ffea9@celiapc+portada_vinoro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11560" y="836712"/>
            <a:ext cx="3744416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rgbClr val="2E0000"/>
                  </a:glow>
                </a:effectLst>
                <a:latin typeface="Vivaldi" pitchFamily="66" charset="0"/>
                <a:cs typeface="+mn-cs"/>
              </a:rPr>
              <a:t>Soy el vaso que no llena</a:t>
            </a:r>
            <a:br>
              <a:rPr lang="es-ES" sz="3200" b="1" dirty="0">
                <a:solidFill>
                  <a:srgbClr val="C00000"/>
                </a:solidFill>
                <a:effectLst>
                  <a:glow rad="63500">
                    <a:srgbClr val="2E0000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rgbClr val="2E0000"/>
                  </a:glow>
                </a:effectLst>
                <a:latin typeface="Vivaldi" pitchFamily="66" charset="0"/>
                <a:cs typeface="+mn-cs"/>
              </a:rPr>
              <a:t>el vino de mis pensamientos</a:t>
            </a:r>
            <a:endParaRPr lang="es-ES" sz="3200" b="1" dirty="0">
              <a:solidFill>
                <a:srgbClr val="C00000"/>
              </a:solidFill>
              <a:effectLst>
                <a:glow rad="63500">
                  <a:srgbClr val="2E0000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220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25" dur="3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43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PPS DE CREACION PROPIA - EXCLUSIVOS\- Soy ... asi\Imágenes\a4fff955bf4ee1c76fc1bf3e82e32876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11960" y="476672"/>
            <a:ext cx="432048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321D4B"/>
                  </a:glow>
                </a:effectLst>
                <a:latin typeface="Vivaldi" pitchFamily="66" charset="0"/>
                <a:cs typeface="+mn-cs"/>
              </a:rPr>
              <a:t>La que quiere cruzar el mundo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321D4B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321D4B"/>
                  </a:glow>
                </a:effectLst>
                <a:latin typeface="Vivaldi" pitchFamily="66" charset="0"/>
                <a:cs typeface="+mn-cs"/>
              </a:rPr>
              <a:t>con un par de alas viejas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321D4B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12294" name="Picture 6" descr="D:\PPS DE CREACION PROPIA - EXCLUSIVOS\- Soy ... asi\Imágenes\17 - amor-buzon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580112" y="980728"/>
            <a:ext cx="338437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740D0A"/>
                  </a:glow>
                </a:effectLst>
                <a:latin typeface="Vivaldi" pitchFamily="66" charset="0"/>
                <a:cs typeface="+mn-cs"/>
              </a:rPr>
              <a:t>Un buzón de poemas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740D0A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740D0A"/>
                  </a:glow>
                </a:effectLst>
                <a:latin typeface="Vivaldi" pitchFamily="66" charset="0"/>
                <a:cs typeface="+mn-cs"/>
              </a:rPr>
              <a:t>para un amor encontrado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740D0A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181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4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5A7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383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5E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267" name="Picture 3" descr="D:\PPS DE CREACION PROPIA - EXCLUSIVOS\- Soy ... asi\Imágenes\18 - 10256780_10203184193258389_7342850970999100852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699792" y="1268760"/>
            <a:ext cx="3717626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1C0B7F"/>
                  </a:glow>
                </a:effectLst>
                <a:latin typeface="Vivaldi" pitchFamily="66" charset="0"/>
                <a:cs typeface="+mn-cs"/>
              </a:rPr>
              <a:t>Bala que no se escapa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1C0B7F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1C0B7F"/>
                  </a:glow>
                </a:effectLst>
                <a:latin typeface="Vivaldi" pitchFamily="66" charset="0"/>
                <a:cs typeface="+mn-cs"/>
              </a:rPr>
              <a:t>de un arma que no dispara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1C0B7F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11268" name="Picture 4" descr="D:\PPS DE CREACION PROPIA - EXCLUSIVOS\- Soy ... asi\Imágenes\19 - N9hgSqP+6a00d8341bfb1653ef01a5116c0f94970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427984" y="4725144"/>
            <a:ext cx="427529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583000"/>
                  </a:glow>
                </a:effectLst>
                <a:latin typeface="Vivaldi" pitchFamily="66" charset="0"/>
                <a:cs typeface="+mn-cs"/>
              </a:rPr>
              <a:t>Sueño perdido en la distancia</a:t>
            </a:r>
            <a:br>
              <a:rPr lang="es-ES" sz="3200" b="1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583000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583000"/>
                  </a:glow>
                </a:effectLst>
                <a:latin typeface="Vivaldi" pitchFamily="66" charset="0"/>
                <a:cs typeface="+mn-cs"/>
              </a:rPr>
              <a:t>sobre el pedestal de mi nada</a:t>
            </a:r>
            <a:endParaRPr lang="es-ES" sz="3200" b="1" dirty="0">
              <a:solidFill>
                <a:schemeClr val="bg2">
                  <a:lumMod val="90000"/>
                </a:schemeClr>
              </a:solidFill>
              <a:effectLst>
                <a:glow rad="63500">
                  <a:srgbClr val="583000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24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63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D:\PPS DE CREACION PROPIA - EXCLUSIVOS\- Soy ... asi\Imágenes\E2NQm95MljvRZLZD2LkSZEvStX8.gif+ma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BCA7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08625" y="0"/>
            <a:ext cx="1871663" cy="6858000"/>
          </a:xfrm>
          <a:prstGeom prst="rect">
            <a:avLst/>
          </a:prstGeom>
          <a:solidFill>
            <a:srgbClr val="BCA7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635375" y="0"/>
            <a:ext cx="1873250" cy="6858000"/>
          </a:xfrm>
          <a:prstGeom prst="rect">
            <a:avLst/>
          </a:prstGeom>
          <a:solidFill>
            <a:srgbClr val="BCA7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35150" y="0"/>
            <a:ext cx="1800225" cy="6858000"/>
          </a:xfrm>
          <a:prstGeom prst="rect">
            <a:avLst/>
          </a:prstGeom>
          <a:solidFill>
            <a:srgbClr val="BCA7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835150" cy="6858000"/>
          </a:xfrm>
          <a:prstGeom prst="rect">
            <a:avLst/>
          </a:prstGeom>
          <a:solidFill>
            <a:srgbClr val="BCA7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611560" y="1412776"/>
            <a:ext cx="415024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rgbClr val="540A08"/>
                  </a:glow>
                </a:effectLst>
                <a:latin typeface="Vivaldi" pitchFamily="66" charset="0"/>
                <a:cs typeface="+mn-cs"/>
              </a:rPr>
              <a:t>Soy un cántaro de ternura</a:t>
            </a:r>
            <a:br>
              <a:rPr lang="es-ES" sz="3200" b="1" dirty="0">
                <a:solidFill>
                  <a:srgbClr val="C00000"/>
                </a:solidFill>
                <a:effectLst>
                  <a:glow rad="63500">
                    <a:srgbClr val="540A08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rgbClr val="C00000"/>
                </a:solidFill>
                <a:effectLst>
                  <a:glow rad="63500">
                    <a:srgbClr val="540A08"/>
                  </a:glow>
                </a:effectLst>
                <a:latin typeface="Vivaldi" pitchFamily="66" charset="0"/>
                <a:cs typeface="+mn-cs"/>
              </a:rPr>
              <a:t>que no puede rozar tus manos.</a:t>
            </a:r>
            <a:endParaRPr lang="es-ES" sz="3200" b="1" dirty="0">
              <a:solidFill>
                <a:srgbClr val="C00000"/>
              </a:solidFill>
              <a:effectLst>
                <a:glow rad="63500">
                  <a:srgbClr val="540A08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2053" name="Picture 5" descr="D:\PPS DE CREACION PROPIA - EXCLUSIVOS\- Soy ... asi\Imágenes\21 - a-11qTZ-28p-1+Tuvvv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2564904"/>
            <a:ext cx="345638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422100"/>
                  </a:glow>
                </a:effectLst>
                <a:latin typeface="Vivaldi" pitchFamily="66" charset="0"/>
                <a:cs typeface="+mn-cs"/>
              </a:rPr>
              <a:t>Soy parte de tus sueños</a:t>
            </a:r>
            <a:br>
              <a:rPr lang="es-ES" sz="3200" b="1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422100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422100"/>
                  </a:glow>
                </a:effectLst>
                <a:latin typeface="Vivaldi" pitchFamily="66" charset="0"/>
                <a:cs typeface="+mn-cs"/>
              </a:rPr>
              <a:t>la ilusión demorada</a:t>
            </a:r>
            <a:endParaRPr lang="es-ES" sz="3200" b="1" dirty="0">
              <a:solidFill>
                <a:schemeClr val="bg2">
                  <a:lumMod val="90000"/>
                </a:schemeClr>
              </a:solidFill>
              <a:effectLst>
                <a:glow rad="63500">
                  <a:srgbClr val="422100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242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8" grpId="0" animBg="1"/>
      <p:bldP spid="8" grpId="1" animBg="1"/>
      <p:bldP spid="10" grpId="0" animBg="1"/>
      <p:bldP spid="10" grpId="1" animBg="1"/>
      <p:bldP spid="7" grpId="0" animBg="1"/>
      <p:bldP spid="7" grpId="1" animBg="1"/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S DE CREACION PROPIA - EXCLUSIVOS\- Soy ... asi\Imágenes\22 - Imagen3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259632" y="4797152"/>
            <a:ext cx="33201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511B36"/>
                  </a:glow>
                </a:effectLst>
                <a:latin typeface="Vivaldi" pitchFamily="66" charset="0"/>
                <a:cs typeface="+mn-cs"/>
              </a:rPr>
              <a:t>El delirio de mis noches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511B36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3076" name="Picture 4" descr="D:\PPS DE CREACION PROPIA - EXCLUSIVOS\- Soy ... asi\Imágenes\fondo-pantalla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796136" y="1196752"/>
            <a:ext cx="2800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B00000"/>
                  </a:glow>
                </a:effectLst>
                <a:latin typeface="Vivaldi" pitchFamily="66" charset="0"/>
                <a:cs typeface="+mn-cs"/>
              </a:rPr>
              <a:t>El disfraz del amor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B00000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3078" name="Picture 6" descr="D:\PPS DE CREACION PROPIA - EXCLUSIVOS\- Soy ... asi\Imágenes\9ZT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860032" y="4077072"/>
            <a:ext cx="33826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22100"/>
                  </a:glow>
                </a:effectLst>
                <a:latin typeface="Vivaldi" pitchFamily="66" charset="0"/>
                <a:cs typeface="+mn-cs"/>
              </a:rPr>
              <a:t>Labios sedientos de besos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422100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3079" name="Picture 7" descr="D:\PPS DE CREACION PROPIA - EXCLUSIVOS\- Soy ... asi\Imágenes\pokaz_obrazek+corazon-rot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508104" y="1412776"/>
            <a:ext cx="27719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9E110E"/>
                  </a:glow>
                </a:effectLst>
                <a:latin typeface="Vivaldi" pitchFamily="66" charset="0"/>
                <a:cs typeface="+mn-cs"/>
              </a:rPr>
              <a:t>Corazón que sangra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9E110E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 decel="100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:\PPS DE CREACION PROPIA - EXCLUSIVOS\- Soy ... asi\Imágenes\26 - 11gTVo-3fx-2+WML0D65JiGohoMFJQweuoVMxzg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D:\PPS DE CREACION PROPIA - EXCLUSIVOS\- Soy ... asi\Imágenes\1gTVo-3fx-2+WML0D65JiGohoMFJQweuoVMxzg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491880" y="5373216"/>
            <a:ext cx="3312368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63500">
                    <a:srgbClr val="3C245A"/>
                  </a:glow>
                </a:effectLst>
                <a:latin typeface="Vivaldi" pitchFamily="66" charset="0"/>
                <a:cs typeface="+mn-cs"/>
              </a:rPr>
              <a:t>Pasajera de estaciones</a:t>
            </a:r>
            <a:b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63500">
                    <a:srgbClr val="3C245A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63500">
                    <a:srgbClr val="3C245A"/>
                  </a:glow>
                </a:effectLst>
                <a:latin typeface="Vivaldi" pitchFamily="66" charset="0"/>
                <a:cs typeface="+mn-cs"/>
              </a:rPr>
              <a:t>en el tren de la vida</a:t>
            </a:r>
            <a:endParaRPr lang="es-ES" sz="32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63500">
                  <a:srgbClr val="3C245A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4101" name="Picture 5" descr="D:\PPS DE CREACION PROPIA - EXCLUSIVOS\- Soy ... asi\Imágenes\27 - 1mF7-17A-3+YO20SOY20UNA20MUJER20EXITOSA2020TENGO20EL20DOBLE20PODER20DE20ATRACCION20PROSPERIDAD20UNIVERSAL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364088" y="1124744"/>
            <a:ext cx="32768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542E00"/>
                  </a:glow>
                </a:effectLst>
                <a:latin typeface="Vivaldi" pitchFamily="66" charset="0"/>
                <a:cs typeface="+mn-cs"/>
              </a:rPr>
              <a:t>Quimera sin almanaque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542E00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150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Soy ... asi\Imágenes\28 - perfume-mujer-pequeñ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D:\PPS DE CREACION PROPIA - EXCLUSIVOS\- Soy ... asi\Imágenes\28 - perfume-mujer-pequeñ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D:\PPS DE CREACION PROPIA - EXCLUSIVOS\- Soy ... asi\Imágenes\perfume-muj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699792" y="620688"/>
            <a:ext cx="3148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B29F7C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Deuda que no se paga</a:t>
            </a:r>
            <a:endParaRPr lang="es-ES" sz="3200" b="1" dirty="0">
              <a:solidFill>
                <a:srgbClr val="B29F7C"/>
              </a:solidFill>
              <a:effectLst>
                <a:glow rad="63500">
                  <a:srgbClr val="000000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2056" name="Picture 8" descr="D:\PPS DE CREACION PROPIA - EXCLUSIVOS\- Soy ... asi\Imágenes\reflexiones+la_calle_vacia_by_cromosoma123-d5zhvn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971600" y="836712"/>
            <a:ext cx="3168352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B57AD0"/>
                </a:solidFill>
                <a:effectLst>
                  <a:glow rad="63500">
                    <a:srgbClr val="361F51"/>
                  </a:glow>
                </a:effectLst>
                <a:latin typeface="Vivaldi" pitchFamily="66" charset="0"/>
                <a:cs typeface="+mn-cs"/>
              </a:rPr>
              <a:t>Vendedora de sueños</a:t>
            </a:r>
            <a:br>
              <a:rPr lang="es-ES" sz="3200" b="1" dirty="0">
                <a:solidFill>
                  <a:srgbClr val="B57AD0"/>
                </a:solidFill>
                <a:effectLst>
                  <a:glow rad="63500">
                    <a:srgbClr val="361F51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rgbClr val="B57AD0"/>
                </a:solidFill>
                <a:effectLst>
                  <a:glow rad="63500">
                    <a:srgbClr val="361F51"/>
                  </a:glow>
                </a:effectLst>
                <a:latin typeface="Vivaldi" pitchFamily="66" charset="0"/>
                <a:cs typeface="+mn-cs"/>
              </a:rPr>
              <a:t>en la calle de la nada</a:t>
            </a:r>
            <a:endParaRPr lang="es-ES" sz="3200" b="1" dirty="0">
              <a:solidFill>
                <a:srgbClr val="B57AD0"/>
              </a:solidFill>
              <a:effectLst>
                <a:glow rad="63500">
                  <a:srgbClr val="361F51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B3A2C7"/>
            </a:gs>
            <a:gs pos="50000">
              <a:srgbClr val="28517A"/>
            </a:gs>
            <a:gs pos="100000">
              <a:srgbClr val="800000"/>
            </a:gs>
          </a:gsLst>
          <a:lin ang="4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Soy ... asi\Imágenes\30 - 8c62b8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D:\PPS DE CREACION PROPIA - EXCLUSIVOS\- Soy ... asi\Imágenes\8c62b8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51520" y="5301208"/>
            <a:ext cx="417646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3E1F00"/>
                  </a:glow>
                </a:effectLst>
                <a:latin typeface="Vivaldi" pitchFamily="66" charset="0"/>
                <a:cs typeface="+mn-cs"/>
              </a:rPr>
              <a:t>Fugaz mariposa que acaricia</a:t>
            </a:r>
            <a:b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3E1F00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3E1F00"/>
                  </a:glow>
                </a:effectLst>
                <a:latin typeface="Vivaldi" pitchFamily="66" charset="0"/>
                <a:cs typeface="+mn-cs"/>
              </a:rPr>
              <a:t>sueños en la distancia</a:t>
            </a:r>
            <a:endParaRPr lang="es-ES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3E1F00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8" name="Picture 10" descr="D:\Mis Imágenes\Mariposas y pájaros\mariposa5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843931">
            <a:off x="109538" y="1827213"/>
            <a:ext cx="4124325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D:\Mis Imágenes\Mariposas y pájaros\mariposaas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55709">
            <a:off x="6037263" y="2133600"/>
            <a:ext cx="2651125" cy="131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 descr="D:\Mis Imágenes\Mariposas y pájaros\mariposas para primavera, butterfly (1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375" y="260350"/>
            <a:ext cx="3097213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D:\PPS DE CREACION PROPIA - EXCLUSIVOS\- Soy ... asi\Imágenes\UMaUt-lZy-nLCo4HIcdixzD0Kr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74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1772816"/>
            <a:ext cx="2592288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502604"/>
                  </a:glow>
                </a:effectLst>
                <a:latin typeface="Vivaldi" pitchFamily="66" charset="0"/>
                <a:cs typeface="+mn-cs"/>
              </a:rPr>
              <a:t>Portal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502604"/>
                  </a:glow>
                </a:effectLst>
                <a:latin typeface="Vivaldi" pitchFamily="66" charset="0"/>
                <a:cs typeface="+mn-cs"/>
              </a:rPr>
              <a:t>amores equívocos</a:t>
            </a:r>
            <a:endParaRPr lang="es-ES" sz="32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glow rad="63500">
                  <a:srgbClr val="502604"/>
                </a:glow>
              </a:effectLst>
              <a:latin typeface="Vivaldi" pitchFamily="66" charset="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AA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Soy ... asi\Imágenes\32 - h6tt2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D:\PPS DE CREACION PROPIA - EXCLUSIVOS\- Soy ... asi\Imágenes\2h6tt2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619672" y="3861048"/>
            <a:ext cx="2986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B88F76"/>
                </a:solidFill>
                <a:effectLst>
                  <a:glow rad="63500">
                    <a:srgbClr val="090B05"/>
                  </a:glow>
                </a:effectLst>
                <a:latin typeface="Vivaldi" pitchFamily="66" charset="0"/>
                <a:cs typeface="+mn-cs"/>
              </a:rPr>
              <a:t>Piel sin caricias tibias</a:t>
            </a:r>
            <a:endParaRPr lang="es-ES" sz="3200" b="1" dirty="0">
              <a:solidFill>
                <a:srgbClr val="B88F76"/>
              </a:solidFill>
              <a:effectLst>
                <a:glow rad="63500">
                  <a:srgbClr val="090B05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4102" name="Picture 6" descr="D:\PPS DE CREACION PROPIA - EXCLUSIVOS\- Soy ... asi\Imágenes\33 - 0426a5_27066836b57a4b789380eae504db06ec+CAMERA 15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03848" y="5157192"/>
            <a:ext cx="39613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3399FF"/>
                </a:solidFill>
                <a:effectLst>
                  <a:glow rad="63500">
                    <a:srgbClr val="283214">
                      <a:alpha val="40000"/>
                    </a:srgbClr>
                  </a:glow>
                </a:effectLst>
                <a:latin typeface="Vivaldi" pitchFamily="66" charset="0"/>
                <a:cs typeface="+mn-cs"/>
              </a:rPr>
              <a:t>Ecos que dicen que me amas</a:t>
            </a:r>
            <a:endParaRPr lang="es-ES" sz="3200" b="1" dirty="0">
              <a:solidFill>
                <a:srgbClr val="3399FF"/>
              </a:solidFill>
              <a:effectLst>
                <a:glow rad="63500">
                  <a:srgbClr val="283214">
                    <a:alpha val="40000"/>
                  </a:srgbClr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3AC"/>
            </a:gs>
            <a:gs pos="50000">
              <a:srgbClr val="988D02"/>
            </a:gs>
            <a:gs pos="100000">
              <a:srgbClr val="99660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Soy ... asi\Imágenes\34 - photo+2009100103092500000216300000080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Triángulo rectángulo"/>
          <p:cNvSpPr/>
          <p:nvPr/>
        </p:nvSpPr>
        <p:spPr>
          <a:xfrm flipV="1">
            <a:off x="0" y="0"/>
            <a:ext cx="2500313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0" y="0"/>
            <a:ext cx="2357438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 flipV="1">
            <a:off x="6715125" y="0"/>
            <a:ext cx="2428875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6858000" y="0"/>
            <a:ext cx="2286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4572000" y="0"/>
            <a:ext cx="2357438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0"/>
            <a:ext cx="2357438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0800000">
            <a:off x="2286000" y="0"/>
            <a:ext cx="2286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2357438" y="0"/>
            <a:ext cx="2214562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716016" y="836712"/>
            <a:ext cx="3024336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DBCDA9"/>
                </a:solidFill>
                <a:effectLst>
                  <a:glow rad="63500">
                    <a:srgbClr val="00504E"/>
                  </a:glow>
                </a:effectLst>
                <a:latin typeface="Vivaldi" pitchFamily="66" charset="0"/>
                <a:cs typeface="+mn-cs"/>
              </a:rPr>
              <a:t>Espiral ardiente</a:t>
            </a:r>
            <a:br>
              <a:rPr lang="es-ES" sz="3200" b="1" dirty="0">
                <a:solidFill>
                  <a:srgbClr val="DBCDA9"/>
                </a:solidFill>
                <a:effectLst>
                  <a:glow rad="63500">
                    <a:srgbClr val="00504E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rgbClr val="DBCDA9"/>
                </a:solidFill>
                <a:effectLst>
                  <a:glow rad="63500">
                    <a:srgbClr val="00504E"/>
                  </a:glow>
                </a:effectLst>
                <a:latin typeface="Vivaldi" pitchFamily="66" charset="0"/>
                <a:cs typeface="+mn-cs"/>
              </a:rPr>
              <a:t>amando sin fronteras</a:t>
            </a:r>
            <a:endParaRPr lang="es-ES" sz="3200" b="1" dirty="0">
              <a:solidFill>
                <a:srgbClr val="DBCDA9"/>
              </a:solidFill>
              <a:effectLst>
                <a:glow rad="63500">
                  <a:srgbClr val="00504E"/>
                </a:glow>
              </a:effectLst>
              <a:latin typeface="Vivaldi" pitchFamily="66" charset="0"/>
              <a:cs typeface="+mn-cs"/>
            </a:endParaRPr>
          </a:p>
        </p:txBody>
      </p:sp>
      <p:pic>
        <p:nvPicPr>
          <p:cNvPr id="6149" name="Picture 5" descr="D:\PPS DE CREACION PROPIA - EXCLUSIVOS\- Soy ... asi\Imágenes\35 - 2yw5pgx+pareja-haciendo-el-amor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899592" y="1052736"/>
            <a:ext cx="417646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D0907"/>
                  </a:glow>
                </a:effectLst>
                <a:latin typeface="Vivaldi" pitchFamily="66" charset="0"/>
                <a:cs typeface="+mn-cs"/>
              </a:rPr>
              <a:t>Sensaciones nuevas olvidadas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4D0907"/>
                  </a:glow>
                </a:effectLst>
                <a:latin typeface="Vivaldi" pitchFamily="66" charset="0"/>
                <a:cs typeface="+mn-cs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4D0907"/>
                  </a:glow>
                </a:effectLst>
                <a:latin typeface="Vivaldi" pitchFamily="66" charset="0"/>
                <a:cs typeface="+mn-cs"/>
              </a:rPr>
              <a:t>en el cuenco de la vida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4D0907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7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172" name="Picture 4" descr="D:\PPS DE CREACION PROPIA - EXCLUSIVOS\- Soy ... asi\Imágenes\36 - Recovered_JPEG_1808+Lover-Couple-HD-Wallpapers-1080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83568" y="5229200"/>
            <a:ext cx="3366627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663300"/>
                </a:solidFill>
                <a:effectLst>
                  <a:glow rad="63500">
                    <a:srgbClr val="321B00">
                      <a:alpha val="40000"/>
                    </a:srgbClr>
                  </a:glow>
                </a:effectLst>
                <a:latin typeface="Vivaldi" pitchFamily="66" charset="0"/>
                <a:cs typeface="+mn-cs"/>
              </a:rPr>
              <a:t>Sin tu amor y tu poesía</a:t>
            </a:r>
            <a:endParaRPr lang="es-ES" sz="3200" b="1" dirty="0">
              <a:solidFill>
                <a:srgbClr val="663300"/>
              </a:solidFill>
              <a:effectLst>
                <a:glow rad="63500">
                  <a:srgbClr val="321B00">
                    <a:alpha val="40000"/>
                  </a:srgbClr>
                </a:glow>
              </a:effectLst>
              <a:latin typeface="Vivaldi" pitchFamily="66" charset="0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173" name="Picture 5" descr="D:\PPS DE CREACION PROPIA - EXCLUSIVOS\- Soy ... asi\Imágenes\!cid_AB69F1740DCE48289858E483A3609B45@gabriela3ed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051720" y="5373216"/>
            <a:ext cx="38026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ES" sz="3200" b="1" dirty="0">
                <a:solidFill>
                  <a:srgbClr val="B18463"/>
                </a:solidFill>
                <a:effectLst>
                  <a:glow rad="63500">
                    <a:srgbClr val="321B00"/>
                  </a:glow>
                </a:effectLst>
                <a:latin typeface="Vivaldi" pitchFamily="66" charset="0"/>
                <a:cs typeface="+mn-cs"/>
              </a:rPr>
              <a:t>Estoy sola, no tengo nada. </a:t>
            </a:r>
            <a:endParaRPr lang="es-ES" sz="3200" b="1" dirty="0">
              <a:solidFill>
                <a:srgbClr val="B18463"/>
              </a:solidFill>
              <a:effectLst>
                <a:glow rad="63500">
                  <a:srgbClr val="321B00"/>
                </a:glo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 advClick="0" advTm="1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6" grpId="1" animBg="1"/>
      <p:bldP spid="7" grpId="0" animBg="1"/>
      <p:bldP spid="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8 Grupo"/>
          <p:cNvGrpSpPr>
            <a:grpSpLocks/>
          </p:cNvGrpSpPr>
          <p:nvPr/>
        </p:nvGrpSpPr>
        <p:grpSpPr bwMode="auto">
          <a:xfrm>
            <a:off x="971550" y="549275"/>
            <a:ext cx="7164388" cy="4967288"/>
            <a:chOff x="1619672" y="260648"/>
            <a:chExt cx="7164288" cy="5229200"/>
          </a:xfrm>
        </p:grpSpPr>
        <p:pic>
          <p:nvPicPr>
            <p:cNvPr id="22540" name="Picture 7" descr="D:\PPS DE CREACION PROPIA - EXCLUSIVOS\- Soy ... asi\Imágenes\14 - 1 (36).gif"/>
            <p:cNvPicPr>
              <a:picLocks noChangeAspect="1" noChangeArrowheads="1" noCrop="1"/>
            </p:cNvPicPr>
            <p:nvPr/>
          </p:nvPicPr>
          <p:blipFill>
            <a:blip r:embed="rId2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19672" y="260648"/>
              <a:ext cx="7164288" cy="5229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41" name="15 CuadroTexto"/>
            <p:cNvSpPr txBox="1">
              <a:spLocks noChangeArrowheads="1"/>
            </p:cNvSpPr>
            <p:nvPr/>
          </p:nvSpPr>
          <p:spPr bwMode="auto">
            <a:xfrm rot="-1780480">
              <a:off x="2795902" y="2823474"/>
              <a:ext cx="131783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400" b="1">
                  <a:solidFill>
                    <a:srgbClr val="FF0000"/>
                  </a:solidFill>
                  <a:latin typeface="Vivaldi" pitchFamily="66" charset="0"/>
                </a:rPr>
                <a:t>Pps Margarita</a:t>
              </a:r>
            </a:p>
          </p:txBody>
        </p:sp>
      </p:grpSp>
      <p:sp>
        <p:nvSpPr>
          <p:cNvPr id="10" name="9 CuadroTexto"/>
          <p:cNvSpPr txBox="1"/>
          <p:nvPr/>
        </p:nvSpPr>
        <p:spPr>
          <a:xfrm>
            <a:off x="251520" y="5229200"/>
            <a:ext cx="186621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Diciembre 2015</a:t>
            </a:r>
            <a:endParaRPr lang="es-ES" sz="2400" b="1" dirty="0">
              <a:solidFill>
                <a:srgbClr val="FF0000"/>
              </a:solidFill>
              <a:effectLst>
                <a:glow rad="63500">
                  <a:srgbClr val="000000"/>
                </a:glow>
              </a:effectLst>
              <a:latin typeface="Vivaldi" pitchFamily="66" charset="0"/>
              <a:cs typeface="+mn-cs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39552" y="5661248"/>
            <a:ext cx="20120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Música</a:t>
            </a:r>
            <a:r>
              <a:rPr lang="es-ES" sz="24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: Bond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             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  <a:cs typeface="+mn-cs"/>
              </a:rPr>
              <a:t>Shine</a:t>
            </a:r>
            <a:endParaRPr lang="es-ES" sz="2400" b="1" dirty="0">
              <a:solidFill>
                <a:srgbClr val="FF0000"/>
              </a:solidFill>
              <a:effectLst>
                <a:glow rad="63500">
                  <a:srgbClr val="000000"/>
                </a:glow>
              </a:effectLst>
              <a:latin typeface="Vivaldi" pitchFamily="66" charset="0"/>
              <a:cs typeface="+mn-cs"/>
            </a:endParaRPr>
          </a:p>
        </p:txBody>
      </p:sp>
      <p:grpSp>
        <p:nvGrpSpPr>
          <p:cNvPr id="3" name="13 Grupo"/>
          <p:cNvGrpSpPr>
            <a:grpSpLocks/>
          </p:cNvGrpSpPr>
          <p:nvPr/>
        </p:nvGrpSpPr>
        <p:grpSpPr bwMode="auto">
          <a:xfrm flipH="1">
            <a:off x="7308304" y="4941168"/>
            <a:ext cx="1223962" cy="1481137"/>
            <a:chOff x="6947615" y="2205191"/>
            <a:chExt cx="1558049" cy="1616898"/>
          </a:xfrm>
        </p:grpSpPr>
        <p:pic>
          <p:nvPicPr>
            <p:cNvPr id="2253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51501" y="2205191"/>
              <a:ext cx="1554163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6947615" y="3423789"/>
              <a:ext cx="1558047" cy="39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2000" b="1" dirty="0">
                  <a:solidFill>
                    <a:srgbClr val="FF0000"/>
                  </a:solidFill>
                  <a:effectLst>
                    <a:glow rad="63500">
                      <a:srgbClr val="000000"/>
                    </a:glow>
                  </a:effectLst>
                  <a:latin typeface="Vivaldi" pitchFamily="66" charset="0"/>
                  <a:cs typeface="+mn-cs"/>
                </a:rPr>
                <a:t>Margarita</a:t>
              </a:r>
            </a:p>
          </p:txBody>
        </p:sp>
      </p:grpSp>
      <p:sp>
        <p:nvSpPr>
          <p:cNvPr id="20" name="19 Marco"/>
          <p:cNvSpPr/>
          <p:nvPr/>
        </p:nvSpPr>
        <p:spPr>
          <a:xfrm>
            <a:off x="0" y="0"/>
            <a:ext cx="9144000" cy="3429000"/>
          </a:xfrm>
          <a:prstGeom prst="fram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0" y="3429000"/>
            <a:ext cx="9144000" cy="3429000"/>
          </a:xfrm>
          <a:prstGeom prst="fram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0" y="0"/>
            <a:ext cx="4572000" cy="6858000"/>
          </a:xfrm>
          <a:prstGeom prst="fram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4572000" y="0"/>
            <a:ext cx="4572000" cy="6858000"/>
          </a:xfrm>
          <a:prstGeom prst="fram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7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23557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3559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3560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4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5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6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2873</TotalTime>
  <Words>208</Words>
  <Application>Microsoft Office PowerPoint</Application>
  <PresentationFormat>Presentación en pantalla (4:3)</PresentationFormat>
  <Paragraphs>48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Calibri</vt:lpstr>
      <vt:lpstr>Arial</vt:lpstr>
      <vt:lpstr>Vivaldi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</cp:lastModifiedBy>
  <cp:revision>209</cp:revision>
  <dcterms:created xsi:type="dcterms:W3CDTF">2013-04-29T10:22:59Z</dcterms:created>
  <dcterms:modified xsi:type="dcterms:W3CDTF">2015-12-12T01:57:16Z</dcterms:modified>
</cp:coreProperties>
</file>