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3" r:id="rId3"/>
    <p:sldId id="296" r:id="rId4"/>
    <p:sldId id="261" r:id="rId5"/>
    <p:sldId id="258" r:id="rId6"/>
    <p:sldId id="291" r:id="rId7"/>
    <p:sldId id="260" r:id="rId8"/>
    <p:sldId id="262" r:id="rId9"/>
    <p:sldId id="292" r:id="rId10"/>
    <p:sldId id="278" r:id="rId11"/>
    <p:sldId id="265" r:id="rId12"/>
    <p:sldId id="293" r:id="rId13"/>
    <p:sldId id="266" r:id="rId14"/>
    <p:sldId id="267" r:id="rId15"/>
    <p:sldId id="294" r:id="rId16"/>
    <p:sldId id="268" r:id="rId17"/>
    <p:sldId id="269" r:id="rId18"/>
    <p:sldId id="298" r:id="rId19"/>
    <p:sldId id="270" r:id="rId20"/>
    <p:sldId id="271" r:id="rId21"/>
    <p:sldId id="297" r:id="rId22"/>
    <p:sldId id="272" r:id="rId23"/>
    <p:sldId id="273" r:id="rId24"/>
    <p:sldId id="295" r:id="rId25"/>
    <p:sldId id="274" r:id="rId26"/>
    <p:sldId id="275" r:id="rId27"/>
    <p:sldId id="299" r:id="rId28"/>
    <p:sldId id="287" r:id="rId29"/>
    <p:sldId id="300" r:id="rId3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fVho6foFdmeIpIoejsXOA" hashData="lmFnJ9rzbQkND2pMxsqPBn/VT6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3366FF"/>
    <a:srgbClr val="B81EA2"/>
    <a:srgbClr val="CC6600"/>
    <a:srgbClr val="BE186B"/>
    <a:srgbClr val="FF99CC"/>
    <a:srgbClr val="009900"/>
    <a:srgbClr val="643200"/>
    <a:srgbClr val="964B00"/>
    <a:srgbClr val="57257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4493" autoAdjust="0"/>
    <p:restoredTop sz="94660"/>
  </p:normalViewPr>
  <p:slideViewPr>
    <p:cSldViewPr>
      <p:cViewPr>
        <p:scale>
          <a:sx n="316" d="100"/>
          <a:sy n="316" d="100"/>
        </p:scale>
        <p:origin x="3738" y="277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C7DF8CE-34BE-43DC-A32D-3B042D2F0E7E}" type="datetimeFigureOut">
              <a:rPr lang="es-PE" smtClean="0"/>
              <a:pPr/>
              <a:t>29/09/2016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AE2059E-F218-4356-86A2-D2EA04C09791}" type="slidenum">
              <a:rPr lang="es-PE" smtClean="0"/>
              <a:pPr/>
              <a:t>‹Nº›</a:t>
            </a:fld>
            <a:endParaRPr lang="es-PE"/>
          </a:p>
        </p:txBody>
      </p:sp>
    </p:spTree>
  </p:cSld>
  <p:clrMapOvr>
    <a:masterClrMapping/>
  </p:clrMapOvr>
  <p:transition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C7DF8CE-34BE-43DC-A32D-3B042D2F0E7E}" type="datetimeFigureOut">
              <a:rPr lang="es-PE" smtClean="0"/>
              <a:pPr/>
              <a:t>29/09/2016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AE2059E-F218-4356-86A2-D2EA04C09791}"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1.png"/><Relationship Id="rId18" Type="http://schemas.openxmlformats.org/officeDocument/2006/relationships/image" Target="../media/image3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7.png"/><Relationship Id="rId11" Type="http://schemas.openxmlformats.org/officeDocument/2006/relationships/image" Target="../media/image30.png"/><Relationship Id="rId5" Type="http://schemas.openxmlformats.org/officeDocument/2006/relationships/hyperlink" Target="http://www.mispps.com/" TargetMode="External"/><Relationship Id="rId15" Type="http://schemas.openxmlformats.org/officeDocument/2006/relationships/image" Target="../media/image32.png"/><Relationship Id="rId10" Type="http://schemas.openxmlformats.org/officeDocument/2006/relationships/hyperlink" Target="https://www.facebook.com/mispps" TargetMode="External"/><Relationship Id="rId4" Type="http://schemas.openxmlformats.org/officeDocument/2006/relationships/image" Target="../media/image26.png"/><Relationship Id="rId9" Type="http://schemas.openxmlformats.org/officeDocument/2006/relationships/image" Target="../media/image2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0ed515e36dc7eb3ca7ffb1f9c2c07a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84F4A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70ed515e36dc7eb3ca7ffb1f9c2c07a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27652" name="Picture 4" descr="Rendered Image"/>
          <p:cNvPicPr>
            <a:picLocks noChangeAspect="1" noChangeArrowheads="1"/>
          </p:cNvPicPr>
          <p:nvPr/>
        </p:nvPicPr>
        <p:blipFill>
          <a:blip r:embed="rId4">
            <a:duotone>
              <a:prstClr val="black"/>
              <a:srgbClr val="D9C3A5">
                <a:tint val="50000"/>
                <a:satMod val="180000"/>
              </a:srgbClr>
            </a:duotone>
            <a:lum contrast="40000"/>
          </a:blip>
          <a:srcRect/>
          <a:stretch>
            <a:fillRect/>
          </a:stretch>
        </p:blipFill>
        <p:spPr bwMode="auto">
          <a:xfrm>
            <a:off x="714348" y="285734"/>
            <a:ext cx="2771775" cy="1323975"/>
          </a:xfrm>
          <a:prstGeom prst="rect">
            <a:avLst/>
          </a:prstGeom>
          <a:noFill/>
        </p:spPr>
      </p:pic>
      <p:pic>
        <p:nvPicPr>
          <p:cNvPr id="27654" name="Picture 6" descr="Rendered Image"/>
          <p:cNvPicPr>
            <a:picLocks noChangeAspect="1" noChangeArrowheads="1"/>
          </p:cNvPicPr>
          <p:nvPr/>
        </p:nvPicPr>
        <p:blipFill>
          <a:blip r:embed="rId5">
            <a:duotone>
              <a:prstClr val="black"/>
              <a:srgbClr val="D9C3A5">
                <a:tint val="50000"/>
                <a:satMod val="180000"/>
              </a:srgbClr>
            </a:duotone>
            <a:lum contrast="40000"/>
          </a:blip>
          <a:srcRect/>
          <a:stretch>
            <a:fillRect/>
          </a:stretch>
        </p:blipFill>
        <p:spPr bwMode="auto">
          <a:xfrm>
            <a:off x="571472" y="1857370"/>
            <a:ext cx="1066800" cy="800100"/>
          </a:xfrm>
          <a:prstGeom prst="rect">
            <a:avLst/>
          </a:prstGeom>
          <a:noFill/>
        </p:spPr>
      </p:pic>
      <p:pic>
        <p:nvPicPr>
          <p:cNvPr id="27656" name="Picture 8" descr="Rendered Image"/>
          <p:cNvPicPr>
            <a:picLocks noChangeAspect="1" noChangeArrowheads="1"/>
          </p:cNvPicPr>
          <p:nvPr/>
        </p:nvPicPr>
        <p:blipFill>
          <a:blip r:embed="rId6">
            <a:duotone>
              <a:prstClr val="black"/>
              <a:srgbClr val="D9C3A5">
                <a:tint val="50000"/>
                <a:satMod val="180000"/>
              </a:srgbClr>
            </a:duotone>
            <a:lum contrast="40000"/>
          </a:blip>
          <a:srcRect/>
          <a:stretch>
            <a:fillRect/>
          </a:stretch>
        </p:blipFill>
        <p:spPr bwMode="auto">
          <a:xfrm>
            <a:off x="1785918" y="1785932"/>
            <a:ext cx="1247775" cy="990601"/>
          </a:xfrm>
          <a:prstGeom prst="rect">
            <a:avLst/>
          </a:prstGeom>
          <a:noFill/>
        </p:spPr>
      </p:pic>
      <p:pic>
        <p:nvPicPr>
          <p:cNvPr id="27658" name="Picture 10" descr="Rendered Image"/>
          <p:cNvPicPr>
            <a:picLocks noChangeAspect="1" noChangeArrowheads="1"/>
          </p:cNvPicPr>
          <p:nvPr/>
        </p:nvPicPr>
        <p:blipFill>
          <a:blip r:embed="rId7">
            <a:duotone>
              <a:prstClr val="black"/>
              <a:srgbClr val="D9C3A5">
                <a:tint val="50000"/>
                <a:satMod val="180000"/>
              </a:srgbClr>
            </a:duotone>
            <a:lum contrast="40000"/>
          </a:blip>
          <a:srcRect/>
          <a:stretch>
            <a:fillRect/>
          </a:stretch>
        </p:blipFill>
        <p:spPr bwMode="auto">
          <a:xfrm>
            <a:off x="1000100" y="2786064"/>
            <a:ext cx="2066925" cy="1323975"/>
          </a:xfrm>
          <a:prstGeom prst="rect">
            <a:avLst/>
          </a:prstGeom>
          <a:noFill/>
        </p:spPr>
      </p:pic>
      <p:pic>
        <p:nvPicPr>
          <p:cNvPr id="27660" name="Picture 12" descr="Rendered Image"/>
          <p:cNvPicPr>
            <a:picLocks noChangeAspect="1" noChangeArrowheads="1"/>
          </p:cNvPicPr>
          <p:nvPr/>
        </p:nvPicPr>
        <p:blipFill>
          <a:blip r:embed="rId8">
            <a:duotone>
              <a:prstClr val="black"/>
              <a:srgbClr val="D9C3A5">
                <a:tint val="50000"/>
                <a:satMod val="180000"/>
              </a:srgbClr>
            </a:duotone>
            <a:lum bright="-40000" contrast="40000"/>
          </a:blip>
          <a:srcRect/>
          <a:stretch>
            <a:fillRect/>
          </a:stretch>
        </p:blipFill>
        <p:spPr bwMode="auto">
          <a:xfrm>
            <a:off x="642910" y="4214824"/>
            <a:ext cx="2971800" cy="371475"/>
          </a:xfrm>
          <a:prstGeom prst="rect">
            <a:avLst/>
          </a:prstGeom>
          <a:noFill/>
        </p:spPr>
      </p:pic>
    </p:spTree>
  </p:cSld>
  <p:clrMapOvr>
    <a:masterClrMapping/>
  </p:clrMapOvr>
  <p:transition advTm="25000">
    <p:sndAc>
      <p:stSnd loop="1">
        <p:snd r:embed="rId2" name="por_ti_volare_instrumental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2/3*ppt_w"/>
                                          </p:val>
                                        </p:tav>
                                      </p:tavLst>
                                    </p:anim>
                                    <p:anim calcmode="lin" valueType="num">
                                      <p:cBhvr>
                                        <p:cTn id="7" dur="5000"/>
                                        <p:tgtEl>
                                          <p:spTgt spid="4"/>
                                        </p:tgtEl>
                                        <p:attrNameLst>
                                          <p:attrName>ppt_h</p:attrName>
                                        </p:attrNameLst>
                                      </p:cBhvr>
                                      <p:tavLst>
                                        <p:tav tm="0">
                                          <p:val>
                                            <p:strVal val="ppt_h"/>
                                          </p:val>
                                        </p:tav>
                                        <p:tav tm="100000">
                                          <p:val>
                                            <p:strVal val="2/3*ppt_h"/>
                                          </p:val>
                                        </p:tav>
                                      </p:tavLst>
                                    </p:anim>
                                    <p:set>
                                      <p:cBhvr>
                                        <p:cTn id="8" dur="1" fill="hold">
                                          <p:stCondLst>
                                            <p:cond delay="4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5000"/>
                                        <p:tgtEl>
                                          <p:spTgt spid="2"/>
                                        </p:tgtEl>
                                      </p:cBhvr>
                                    </p:animEffect>
                                  </p:childTnLst>
                                </p:cTn>
                              </p:par>
                            </p:childTnLst>
                          </p:cTn>
                        </p:par>
                        <p:par>
                          <p:cTn id="26" fill="hold">
                            <p:stCondLst>
                              <p:cond delay="5000"/>
                            </p:stCondLst>
                            <p:childTnLst>
                              <p:par>
                                <p:cTn id="27" presetID="15" presetClass="entr" presetSubtype="0" fill="hold" nodeType="afterEffect">
                                  <p:stCondLst>
                                    <p:cond delay="0"/>
                                  </p:stCondLst>
                                  <p:childTnLst>
                                    <p:set>
                                      <p:cBhvr>
                                        <p:cTn id="28" dur="1" fill="hold">
                                          <p:stCondLst>
                                            <p:cond delay="0"/>
                                          </p:stCondLst>
                                        </p:cTn>
                                        <p:tgtEl>
                                          <p:spTgt spid="27652"/>
                                        </p:tgtEl>
                                        <p:attrNameLst>
                                          <p:attrName>style.visibility</p:attrName>
                                        </p:attrNameLst>
                                      </p:cBhvr>
                                      <p:to>
                                        <p:strVal val="visible"/>
                                      </p:to>
                                    </p:set>
                                    <p:anim calcmode="lin" valueType="num">
                                      <p:cBhvr>
                                        <p:cTn id="29" dur="3000" fill="hold"/>
                                        <p:tgtEl>
                                          <p:spTgt spid="27652"/>
                                        </p:tgtEl>
                                        <p:attrNameLst>
                                          <p:attrName>ppt_w</p:attrName>
                                        </p:attrNameLst>
                                      </p:cBhvr>
                                      <p:tavLst>
                                        <p:tav tm="0">
                                          <p:val>
                                            <p:fltVal val="0"/>
                                          </p:val>
                                        </p:tav>
                                        <p:tav tm="100000">
                                          <p:val>
                                            <p:strVal val="#ppt_w"/>
                                          </p:val>
                                        </p:tav>
                                      </p:tavLst>
                                    </p:anim>
                                    <p:anim calcmode="lin" valueType="num">
                                      <p:cBhvr>
                                        <p:cTn id="30" dur="3000" fill="hold"/>
                                        <p:tgtEl>
                                          <p:spTgt spid="27652"/>
                                        </p:tgtEl>
                                        <p:attrNameLst>
                                          <p:attrName>ppt_h</p:attrName>
                                        </p:attrNameLst>
                                      </p:cBhvr>
                                      <p:tavLst>
                                        <p:tav tm="0">
                                          <p:val>
                                            <p:fltVal val="0"/>
                                          </p:val>
                                        </p:tav>
                                        <p:tav tm="100000">
                                          <p:val>
                                            <p:strVal val="#ppt_h"/>
                                          </p:val>
                                        </p:tav>
                                      </p:tavLst>
                                    </p:anim>
                                    <p:anim calcmode="lin" valueType="num">
                                      <p:cBhvr>
                                        <p:cTn id="31" dur="3000" fill="hold"/>
                                        <p:tgtEl>
                                          <p:spTgt spid="27652"/>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2765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8000"/>
                            </p:stCondLst>
                            <p:childTnLst>
                              <p:par>
                                <p:cTn id="34" presetID="15" presetClass="entr" presetSubtype="0" fill="hold" nodeType="afterEffect">
                                  <p:stCondLst>
                                    <p:cond delay="0"/>
                                  </p:stCondLst>
                                  <p:childTnLst>
                                    <p:set>
                                      <p:cBhvr>
                                        <p:cTn id="35" dur="1" fill="hold">
                                          <p:stCondLst>
                                            <p:cond delay="0"/>
                                          </p:stCondLst>
                                        </p:cTn>
                                        <p:tgtEl>
                                          <p:spTgt spid="27654"/>
                                        </p:tgtEl>
                                        <p:attrNameLst>
                                          <p:attrName>style.visibility</p:attrName>
                                        </p:attrNameLst>
                                      </p:cBhvr>
                                      <p:to>
                                        <p:strVal val="visible"/>
                                      </p:to>
                                    </p:set>
                                    <p:anim calcmode="lin" valueType="num">
                                      <p:cBhvr>
                                        <p:cTn id="36" dur="3000" fill="hold"/>
                                        <p:tgtEl>
                                          <p:spTgt spid="27654"/>
                                        </p:tgtEl>
                                        <p:attrNameLst>
                                          <p:attrName>ppt_w</p:attrName>
                                        </p:attrNameLst>
                                      </p:cBhvr>
                                      <p:tavLst>
                                        <p:tav tm="0">
                                          <p:val>
                                            <p:fltVal val="0"/>
                                          </p:val>
                                        </p:tav>
                                        <p:tav tm="100000">
                                          <p:val>
                                            <p:strVal val="#ppt_w"/>
                                          </p:val>
                                        </p:tav>
                                      </p:tavLst>
                                    </p:anim>
                                    <p:anim calcmode="lin" valueType="num">
                                      <p:cBhvr>
                                        <p:cTn id="37" dur="3000" fill="hold"/>
                                        <p:tgtEl>
                                          <p:spTgt spid="27654"/>
                                        </p:tgtEl>
                                        <p:attrNameLst>
                                          <p:attrName>ppt_h</p:attrName>
                                        </p:attrNameLst>
                                      </p:cBhvr>
                                      <p:tavLst>
                                        <p:tav tm="0">
                                          <p:val>
                                            <p:fltVal val="0"/>
                                          </p:val>
                                        </p:tav>
                                        <p:tav tm="100000">
                                          <p:val>
                                            <p:strVal val="#ppt_h"/>
                                          </p:val>
                                        </p:tav>
                                      </p:tavLst>
                                    </p:anim>
                                    <p:anim calcmode="lin" valueType="num">
                                      <p:cBhvr>
                                        <p:cTn id="38" dur="3000" fill="hold"/>
                                        <p:tgtEl>
                                          <p:spTgt spid="27654"/>
                                        </p:tgtEl>
                                        <p:attrNameLst>
                                          <p:attrName>ppt_x</p:attrName>
                                        </p:attrNameLst>
                                      </p:cBhvr>
                                      <p:tavLst>
                                        <p:tav tm="0" fmla="#ppt_x+(cos(-2*pi*(1-$))*-#ppt_x-sin(-2*pi*(1-$))*(1-#ppt_y))*(1-$)">
                                          <p:val>
                                            <p:fltVal val="0"/>
                                          </p:val>
                                        </p:tav>
                                        <p:tav tm="100000">
                                          <p:val>
                                            <p:fltVal val="1"/>
                                          </p:val>
                                        </p:tav>
                                      </p:tavLst>
                                    </p:anim>
                                    <p:anim calcmode="lin" valueType="num">
                                      <p:cBhvr>
                                        <p:cTn id="39" dur="3000" fill="hold"/>
                                        <p:tgtEl>
                                          <p:spTgt spid="27654"/>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11000"/>
                            </p:stCondLst>
                            <p:childTnLst>
                              <p:par>
                                <p:cTn id="41" presetID="15" presetClass="entr" presetSubtype="0" fill="hold" nodeType="afterEffect">
                                  <p:stCondLst>
                                    <p:cond delay="0"/>
                                  </p:stCondLst>
                                  <p:childTnLst>
                                    <p:set>
                                      <p:cBhvr>
                                        <p:cTn id="42" dur="1" fill="hold">
                                          <p:stCondLst>
                                            <p:cond delay="0"/>
                                          </p:stCondLst>
                                        </p:cTn>
                                        <p:tgtEl>
                                          <p:spTgt spid="27656"/>
                                        </p:tgtEl>
                                        <p:attrNameLst>
                                          <p:attrName>style.visibility</p:attrName>
                                        </p:attrNameLst>
                                      </p:cBhvr>
                                      <p:to>
                                        <p:strVal val="visible"/>
                                      </p:to>
                                    </p:set>
                                    <p:anim calcmode="lin" valueType="num">
                                      <p:cBhvr>
                                        <p:cTn id="43" dur="3000" fill="hold"/>
                                        <p:tgtEl>
                                          <p:spTgt spid="27656"/>
                                        </p:tgtEl>
                                        <p:attrNameLst>
                                          <p:attrName>ppt_w</p:attrName>
                                        </p:attrNameLst>
                                      </p:cBhvr>
                                      <p:tavLst>
                                        <p:tav tm="0">
                                          <p:val>
                                            <p:fltVal val="0"/>
                                          </p:val>
                                        </p:tav>
                                        <p:tav tm="100000">
                                          <p:val>
                                            <p:strVal val="#ppt_w"/>
                                          </p:val>
                                        </p:tav>
                                      </p:tavLst>
                                    </p:anim>
                                    <p:anim calcmode="lin" valueType="num">
                                      <p:cBhvr>
                                        <p:cTn id="44" dur="3000" fill="hold"/>
                                        <p:tgtEl>
                                          <p:spTgt spid="27656"/>
                                        </p:tgtEl>
                                        <p:attrNameLst>
                                          <p:attrName>ppt_h</p:attrName>
                                        </p:attrNameLst>
                                      </p:cBhvr>
                                      <p:tavLst>
                                        <p:tav tm="0">
                                          <p:val>
                                            <p:fltVal val="0"/>
                                          </p:val>
                                        </p:tav>
                                        <p:tav tm="100000">
                                          <p:val>
                                            <p:strVal val="#ppt_h"/>
                                          </p:val>
                                        </p:tav>
                                      </p:tavLst>
                                    </p:anim>
                                    <p:anim calcmode="lin" valueType="num">
                                      <p:cBhvr>
                                        <p:cTn id="45" dur="3000" fill="hold"/>
                                        <p:tgtEl>
                                          <p:spTgt spid="27656"/>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27656"/>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14000"/>
                            </p:stCondLst>
                            <p:childTnLst>
                              <p:par>
                                <p:cTn id="48" presetID="15" presetClass="entr" presetSubtype="0" fill="hold" nodeType="afterEffect">
                                  <p:stCondLst>
                                    <p:cond delay="0"/>
                                  </p:stCondLst>
                                  <p:childTnLst>
                                    <p:set>
                                      <p:cBhvr>
                                        <p:cTn id="49" dur="1" fill="hold">
                                          <p:stCondLst>
                                            <p:cond delay="0"/>
                                          </p:stCondLst>
                                        </p:cTn>
                                        <p:tgtEl>
                                          <p:spTgt spid="27658"/>
                                        </p:tgtEl>
                                        <p:attrNameLst>
                                          <p:attrName>style.visibility</p:attrName>
                                        </p:attrNameLst>
                                      </p:cBhvr>
                                      <p:to>
                                        <p:strVal val="visible"/>
                                      </p:to>
                                    </p:set>
                                    <p:anim calcmode="lin" valueType="num">
                                      <p:cBhvr>
                                        <p:cTn id="50" dur="3000" fill="hold"/>
                                        <p:tgtEl>
                                          <p:spTgt spid="27658"/>
                                        </p:tgtEl>
                                        <p:attrNameLst>
                                          <p:attrName>ppt_w</p:attrName>
                                        </p:attrNameLst>
                                      </p:cBhvr>
                                      <p:tavLst>
                                        <p:tav tm="0">
                                          <p:val>
                                            <p:fltVal val="0"/>
                                          </p:val>
                                        </p:tav>
                                        <p:tav tm="100000">
                                          <p:val>
                                            <p:strVal val="#ppt_w"/>
                                          </p:val>
                                        </p:tav>
                                      </p:tavLst>
                                    </p:anim>
                                    <p:anim calcmode="lin" valueType="num">
                                      <p:cBhvr>
                                        <p:cTn id="51" dur="3000" fill="hold"/>
                                        <p:tgtEl>
                                          <p:spTgt spid="27658"/>
                                        </p:tgtEl>
                                        <p:attrNameLst>
                                          <p:attrName>ppt_h</p:attrName>
                                        </p:attrNameLst>
                                      </p:cBhvr>
                                      <p:tavLst>
                                        <p:tav tm="0">
                                          <p:val>
                                            <p:fltVal val="0"/>
                                          </p:val>
                                        </p:tav>
                                        <p:tav tm="100000">
                                          <p:val>
                                            <p:strVal val="#ppt_h"/>
                                          </p:val>
                                        </p:tav>
                                      </p:tavLst>
                                    </p:anim>
                                    <p:anim calcmode="lin" valueType="num">
                                      <p:cBhvr>
                                        <p:cTn id="52" dur="3000" fill="hold"/>
                                        <p:tgtEl>
                                          <p:spTgt spid="27658"/>
                                        </p:tgtEl>
                                        <p:attrNameLst>
                                          <p:attrName>ppt_x</p:attrName>
                                        </p:attrNameLst>
                                      </p:cBhvr>
                                      <p:tavLst>
                                        <p:tav tm="0" fmla="#ppt_x+(cos(-2*pi*(1-$))*-#ppt_x-sin(-2*pi*(1-$))*(1-#ppt_y))*(1-$)">
                                          <p:val>
                                            <p:fltVal val="0"/>
                                          </p:val>
                                        </p:tav>
                                        <p:tav tm="100000">
                                          <p:val>
                                            <p:fltVal val="1"/>
                                          </p:val>
                                        </p:tav>
                                      </p:tavLst>
                                    </p:anim>
                                    <p:anim calcmode="lin" valueType="num">
                                      <p:cBhvr>
                                        <p:cTn id="53" dur="3000" fill="hold"/>
                                        <p:tgtEl>
                                          <p:spTgt spid="27658"/>
                                        </p:tgtEl>
                                        <p:attrNameLst>
                                          <p:attrName>ppt_y</p:attrName>
                                        </p:attrNameLst>
                                      </p:cBhvr>
                                      <p:tavLst>
                                        <p:tav tm="0" fmla="#ppt_y+(sin(-2*pi*(1-$))*-#ppt_x+cos(-2*pi*(1-$))*(1-#ppt_y))*(1-$)">
                                          <p:val>
                                            <p:fltVal val="0"/>
                                          </p:val>
                                        </p:tav>
                                        <p:tav tm="100000">
                                          <p:val>
                                            <p:fltVal val="1"/>
                                          </p:val>
                                        </p:tav>
                                      </p:tavLst>
                                    </p:anim>
                                  </p:childTnLst>
                                </p:cTn>
                              </p:par>
                            </p:childTnLst>
                          </p:cTn>
                        </p:par>
                        <p:par>
                          <p:cTn id="54" fill="hold">
                            <p:stCondLst>
                              <p:cond delay="17000"/>
                            </p:stCondLst>
                            <p:childTnLst>
                              <p:par>
                                <p:cTn id="55" presetID="12" presetClass="entr" presetSubtype="1" fill="hold" nodeType="afterEffect">
                                  <p:stCondLst>
                                    <p:cond delay="0"/>
                                  </p:stCondLst>
                                  <p:childTnLst>
                                    <p:set>
                                      <p:cBhvr>
                                        <p:cTn id="56" dur="1" fill="hold">
                                          <p:stCondLst>
                                            <p:cond delay="0"/>
                                          </p:stCondLst>
                                        </p:cTn>
                                        <p:tgtEl>
                                          <p:spTgt spid="27660"/>
                                        </p:tgtEl>
                                        <p:attrNameLst>
                                          <p:attrName>style.visibility</p:attrName>
                                        </p:attrNameLst>
                                      </p:cBhvr>
                                      <p:to>
                                        <p:strVal val="visible"/>
                                      </p:to>
                                    </p:set>
                                    <p:animEffect transition="in" filter="slide(fromTop)">
                                      <p:cBhvr>
                                        <p:cTn id="57" dur="2000"/>
                                        <p:tgtEl>
                                          <p:spTgt spid="27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5" name="4 CuadroTexto"/>
          <p:cNvSpPr txBox="1"/>
          <p:nvPr/>
        </p:nvSpPr>
        <p:spPr>
          <a:xfrm>
            <a:off x="3357554" y="1857370"/>
            <a:ext cx="2643206" cy="1754326"/>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Decía un dicho popular que nadie es tan pobre para no poder regalar una sonrisa ni tan rico para no necesitarla y, aún, no he conocido a nadie que no esté de acuerdo con tal afirmación. Las sonrisas casi siempre son agradables: es como si, al recibir una, viniera con ella también un halo de energía positiva que provoca en nosotros distintas emociones.</a:t>
            </a:r>
          </a:p>
          <a:p>
            <a:pPr algn="ctr"/>
            <a:endParaRPr lang="es-PE" sz="1200" dirty="0">
              <a:solidFill>
                <a:srgbClr val="FF6600"/>
              </a:solidFill>
            </a:endParaRPr>
          </a:p>
        </p:txBody>
      </p:sp>
    </p:spTree>
  </p:cSld>
  <p:clrMapOvr>
    <a:masterClrMapping/>
  </p:clrMapOvr>
  <p:transition advTm="2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4800"/>
        </a:solidFill>
        <a:effectLst/>
      </p:bgPr>
    </p:bg>
    <p:spTree>
      <p:nvGrpSpPr>
        <p:cNvPr id="1" name=""/>
        <p:cNvGrpSpPr/>
        <p:nvPr/>
      </p:nvGrpSpPr>
      <p:grpSpPr>
        <a:xfrm>
          <a:off x="0" y="0"/>
          <a:ext cx="0" cy="0"/>
          <a:chOff x="0" y="0"/>
          <a:chExt cx="0" cy="0"/>
        </a:xfrm>
      </p:grpSpPr>
      <p:pic>
        <p:nvPicPr>
          <p:cNvPr id="2" name="1 Imagen" descr="010a563b82ceb5072f3035dc615dbaa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010a563b82ceb5072f3035dc615dbaa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2/3*ppt_w"/>
                                          </p:val>
                                        </p:tav>
                                      </p:tavLst>
                                    </p:anim>
                                    <p:anim calcmode="lin" valueType="num">
                                      <p:cBhvr>
                                        <p:cTn id="7" dur="5000"/>
                                        <p:tgtEl>
                                          <p:spTgt spid="4"/>
                                        </p:tgtEl>
                                        <p:attrNameLst>
                                          <p:attrName>ppt_h</p:attrName>
                                        </p:attrNameLst>
                                      </p:cBhvr>
                                      <p:tavLst>
                                        <p:tav tm="0">
                                          <p:val>
                                            <p:strVal val="ppt_h"/>
                                          </p:val>
                                        </p:tav>
                                        <p:tav tm="100000">
                                          <p:val>
                                            <p:strVal val="2/3*ppt_h"/>
                                          </p:val>
                                        </p:tav>
                                      </p:tavLst>
                                    </p:anim>
                                    <p:set>
                                      <p:cBhvr>
                                        <p:cTn id="8" dur="1" fill="hold">
                                          <p:stCondLst>
                                            <p:cond delay="4999"/>
                                          </p:stCondLst>
                                        </p:cTn>
                                        <p:tgtEl>
                                          <p:spTgt spid="4"/>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60000"/>
        </a:solidFill>
        <a:effectLst/>
      </p:bgPr>
    </p:bg>
    <p:spTree>
      <p:nvGrpSpPr>
        <p:cNvPr id="1" name=""/>
        <p:cNvGrpSpPr/>
        <p:nvPr/>
      </p:nvGrpSpPr>
      <p:grpSpPr>
        <a:xfrm>
          <a:off x="0" y="0"/>
          <a:ext cx="0" cy="0"/>
          <a:chOff x="0" y="0"/>
          <a:chExt cx="0" cy="0"/>
        </a:xfrm>
      </p:grpSpPr>
      <p:pic>
        <p:nvPicPr>
          <p:cNvPr id="2" name="1 Imagen" descr="6f757a7a19346055b0110482626835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C0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6f757a7a19346055b0110482626835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8" presetClass="exit" presetSubtype="32" fill="hold" grpId="1" nodeType="withEffect">
                                  <p:stCondLst>
                                    <p:cond delay="0"/>
                                  </p:stCondLst>
                                  <p:childTnLst>
                                    <p:animEffect transition="out" filter="diamond(out)">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ox(in)">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357555" y="1785932"/>
            <a:ext cx="2786081" cy="1569660"/>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La emoción que puedes llegar a sentir al recibir una sonrisa depende, fundamentalmente, de dos factores: por un lado, qué supone la otra persona para ti; por otro lado, cómo te encuentras en ese momento. En cualquiera de los dos casos, una sonrisa puede calmar, curar, animar, alegrar, abrazar e incluso, en pequeñas ocasiones, doler.</a:t>
            </a:r>
          </a:p>
          <a:p>
            <a:pPr algn="ct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2" name="1 Imagen" descr="8de69628358f3a20c8fbbc07ecd905b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3366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8de69628358f3a20c8fbbc07ecd905b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anim calcmode="lin" valueType="num">
                                      <p:cBhvr>
                                        <p:cTn id="15" dur="3000"/>
                                        <p:tgtEl>
                                          <p:spTgt spid="3"/>
                                        </p:tgtEl>
                                        <p:attrNameLst>
                                          <p:attrName>ppt_x</p:attrName>
                                        </p:attrNameLst>
                                      </p:cBhvr>
                                      <p:tavLst>
                                        <p:tav tm="0">
                                          <p:val>
                                            <p:strVal val="ppt_x"/>
                                          </p:val>
                                        </p:tav>
                                        <p:tav tm="100000">
                                          <p:val>
                                            <p:fltVal val="0.5"/>
                                          </p:val>
                                        </p:tav>
                                      </p:tavLst>
                                    </p:anim>
                                    <p:anim calcmode="lin" valueType="num">
                                      <p:cBhvr>
                                        <p:cTn id="16" dur="3000"/>
                                        <p:tgtEl>
                                          <p:spTgt spid="3"/>
                                        </p:tgtEl>
                                        <p:attrNameLst>
                                          <p:attrName>ppt_y</p:attrName>
                                        </p:attrNameLst>
                                      </p:cBhvr>
                                      <p:tavLst>
                                        <p:tav tm="0">
                                          <p:val>
                                            <p:strVal val="ppt_y"/>
                                          </p:val>
                                        </p:tav>
                                        <p:tav tm="100000">
                                          <p:val>
                                            <p:fltVal val="0.5"/>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2c1389f97c0fffc1bbde401c0ee79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32c1389f97c0fffc1bbde401c0ee79a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5" fill="hold" nodeType="withEffect">
                                  <p:stCondLst>
                                    <p:cond delay="0"/>
                                  </p:stCondLst>
                                  <p:childTnLst>
                                    <p:animEffect transition="out" filter="checkerboard(down)">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214678" y="1714494"/>
            <a:ext cx="2857519" cy="1384995"/>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Hay personas que están en nuestra vida porque, ante todo, saben cómo hacernos reír. Ellas tienen el don especial de saber cuando y de que manera hacerlo y llegan sonriendo justo cuando más necesitas esas sonrisas. Esto que, para mí, es un don es de suma importancia por los beneficios que todos sabemos que tiene reírse para nuestro bienestar.</a:t>
            </a: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20610_dziewczynka_usmiech_niebo_oblo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20610_dziewczynka_usmiech_niebo_oblok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1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37A4"/>
        </a:solidFill>
        <a:effectLst/>
      </p:bgPr>
    </p:bg>
    <p:spTree>
      <p:nvGrpSpPr>
        <p:cNvPr id="1" name=""/>
        <p:cNvGrpSpPr/>
        <p:nvPr/>
      </p:nvGrpSpPr>
      <p:grpSpPr>
        <a:xfrm>
          <a:off x="0" y="0"/>
          <a:ext cx="0" cy="0"/>
          <a:chOff x="0" y="0"/>
          <a:chExt cx="0" cy="0"/>
        </a:xfrm>
      </p:grpSpPr>
      <p:pic>
        <p:nvPicPr>
          <p:cNvPr id="2" name="1 Imagen" descr="223fe21132fb5d20a6a54eaa565b90c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0099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23fe21132fb5d20a6a54eaa565b90c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357554" y="1928808"/>
            <a:ext cx="2786082" cy="1200329"/>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Alguien que logre hacerte reír cuando menos ganas tienes, se lo merece todo. Y se lo merece todo porque te está transmitiendo con ello su fuerza, sus ganas de vivir y de que vivas: no olvidaremos nunca esas sonrisas que nos hicieron o nos hacen sentir vivos.</a:t>
            </a:r>
          </a:p>
          <a:p>
            <a:pPr algn="ct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960c222d0e94b6a42c3573155fe85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C0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6960c222d0e94b6a42c3573155fe85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57257D"/>
        </a:solidFill>
        <a:effectLst/>
      </p:bgPr>
    </p:bg>
    <p:spTree>
      <p:nvGrpSpPr>
        <p:cNvPr id="1" name=""/>
        <p:cNvGrpSpPr/>
        <p:nvPr/>
      </p:nvGrpSpPr>
      <p:grpSpPr>
        <a:xfrm>
          <a:off x="0" y="0"/>
          <a:ext cx="0" cy="0"/>
          <a:chOff x="0" y="0"/>
          <a:chExt cx="0" cy="0"/>
        </a:xfrm>
      </p:grpSpPr>
      <p:pic>
        <p:nvPicPr>
          <p:cNvPr id="2" name="1 Imagen" descr="7483fbb1d81487b585fdf60a90b95b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99CC">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7483fbb1d81487b585fdf60a90b95b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0" fill="hold"/>
                                        <p:tgtEl>
                                          <p:spTgt spid="2"/>
                                        </p:tgtEl>
                                        <p:attrNameLst>
                                          <p:attrName>ppt_w</p:attrName>
                                        </p:attrNameLst>
                                      </p:cBhvr>
                                      <p:tavLst>
                                        <p:tav tm="0">
                                          <p:val>
                                            <p:strVal val="4/3*#ppt_w"/>
                                          </p:val>
                                        </p:tav>
                                        <p:tav tm="100000">
                                          <p:val>
                                            <p:strVal val="#ppt_w"/>
                                          </p:val>
                                        </p:tav>
                                      </p:tavLst>
                                    </p:anim>
                                    <p:anim calcmode="lin" valueType="num">
                                      <p:cBhvr>
                                        <p:cTn id="14" dur="5000" fill="hold"/>
                                        <p:tgtEl>
                                          <p:spTgt spid="2"/>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out)">
                                      <p:cBhvr>
                                        <p:cTn id="1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143240" y="2000246"/>
            <a:ext cx="3000395" cy="1384995"/>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Tampoco podremos decir nunca adiós a las sonrisas que supieron o saben como llegar y darle la vuelta al peor de tus días: siempre, siempre existirán aquellas personas que se queden justamente por esa sonrisa y quienes se vayan dejando aquella foto que tomaron tus ojos mientras sonreía.</a:t>
            </a:r>
          </a:p>
          <a:p>
            <a:pPr algn="ct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2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0102_anna_sophia_robb_blondynka_us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C0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90102_anna_sophia_robb_blondynka_us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out)">
                                      <p:cBhvr>
                                        <p:cTn id="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366FF"/>
        </a:solidFill>
        <a:effectLst/>
      </p:bgPr>
    </p:bg>
    <p:spTree>
      <p:nvGrpSpPr>
        <p:cNvPr id="1" name=""/>
        <p:cNvGrpSpPr/>
        <p:nvPr/>
      </p:nvGrpSpPr>
      <p:grpSpPr>
        <a:xfrm>
          <a:off x="0" y="0"/>
          <a:ext cx="0" cy="0"/>
          <a:chOff x="0" y="0"/>
          <a:chExt cx="0" cy="0"/>
        </a:xfrm>
      </p:grpSpPr>
      <p:pic>
        <p:nvPicPr>
          <p:cNvPr id="2" name="1 Imagen" descr="191950_paula_patton_usmiech_kapelus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tx1">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1950_paula_patton_usmiech_kapelusz.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2000"/>
                                        <p:tgtEl>
                                          <p:spTgt spid="3"/>
                                        </p:tgtEl>
                                      </p:cBhvr>
                                    </p:animEffect>
                                    <p:set>
                                      <p:cBhvr>
                                        <p:cTn id="10" dur="1" fill="hold">
                                          <p:stCondLst>
                                            <p:cond delay="1999"/>
                                          </p:stCondLst>
                                        </p:cTn>
                                        <p:tgtEl>
                                          <p:spTgt spid="3"/>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plus(out)">
                                      <p:cBhvr>
                                        <p:cTn id="17"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357555" y="1857370"/>
            <a:ext cx="2714643" cy="1384995"/>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El recuerdo es una de esas cosas que siempre debemos mirar desde su lado positivo para querernos y desde su lado negativo para aprender. Bien, cuando una sonrisa y con ella, una persona nos llega y nos hace felices, se queda para siempre en nuestra pequeña bolsa de recuerdos.</a:t>
            </a:r>
          </a:p>
          <a:p>
            <a:pPr algn="ct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2624_kobieta_makijaz_dlon_us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CC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2624_kobieta_makijaz_dlon_us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5" fill="hold" grpId="1"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4346_luisana_lopilato_usmiech_morze_zaglowie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tx1">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4346_luisana_lopilato_usmiech_morze_zaglowie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4/3*#ppt_w"/>
                                          </p:val>
                                        </p:tav>
                                        <p:tav tm="100000">
                                          <p:val>
                                            <p:strVal val="#ppt_w"/>
                                          </p:val>
                                        </p:tav>
                                      </p:tavLst>
                                    </p:anim>
                                    <p:anim calcmode="lin" valueType="num">
                                      <p:cBhvr>
                                        <p:cTn id="14" dur="3000" fill="hold"/>
                                        <p:tgtEl>
                                          <p:spTgt spid="2"/>
                                        </p:tgtEl>
                                        <p:attrNameLst>
                                          <p:attrName>ppt_h</p:attrName>
                                        </p:attrNameLst>
                                      </p:cBhvr>
                                      <p:tavLst>
                                        <p:tav tm="0">
                                          <p:val>
                                            <p:strVal val="4/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out)">
                                      <p:cBhvr>
                                        <p:cTn id="1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286116" y="1714494"/>
            <a:ext cx="2857520" cy="1754326"/>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Y aquí llega el momento de discernir, de eliminar lo que nos pudo hacer daño y nos puede seguir haciéndolo, las caras tristes que empañan esas sonrisas de las mismas caras que nos hicieron reír. Es la hora de aferrarse a un recuerdo a partir de una sonrisa y no de una lágrima, el instante de no empañarla con dolor por muy duro que sea; seguir avanzando. Borrón y sonrisa nueva</a:t>
            </a:r>
          </a:p>
          <a:p>
            <a:pPr algn="ct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3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195288_brunetka_usmiech_park_staw_jeziorko_tra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chemeClr val="accent6">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5288_brunetka_usmiech_park_staw_jeziorko_tra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4000"/>
                                        <p:tgtEl>
                                          <p:spTgt spid="3"/>
                                        </p:tgtEl>
                                      </p:cBhvr>
                                    </p:animEffect>
                                    <p:set>
                                      <p:cBhvr>
                                        <p:cTn id="18" dur="1" fill="hold">
                                          <p:stCondLst>
                                            <p:cond delay="3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921_kobieta_usmiech_drzewo_kwiaty_biala_suk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C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195921_kobieta_usmiech_drzewo_kwiaty_biala_sukn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grpId="0"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10" fill="hold" grpId="1" nodeType="withEffect">
                                  <p:stCondLst>
                                    <p:cond delay="0"/>
                                  </p:stCondLst>
                                  <p:childTnLst>
                                    <p:animEffect transition="out" filter="checkerboard(across)">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5" presetClass="exit" presetSubtype="5" fill="hold" nodeType="withEffect">
                                  <p:stCondLst>
                                    <p:cond delay="0"/>
                                  </p:stCondLst>
                                  <p:childTnLst>
                                    <p:animEffect transition="out" filter="checkerboard(down)">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357555" y="1785932"/>
            <a:ext cx="2714643" cy="1661993"/>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Así, por encima del dolor y, por supuesto, sin dolor, porque nos hace felices, dame una sonrisa que yo puedo con todo. Sí, plántatela en la cara y pónsela en la frente. Sonríele al día que más necesites borrar y menos quieras olvidar: la vida no va a esperarte a que te lamentes más de lo necesario, aunque apriete por dentro.</a:t>
            </a:r>
          </a:p>
          <a:p>
            <a:endParaRPr lang="es-PE" dirty="0">
              <a:effectLst>
                <a:outerShdw blurRad="38100" dist="38100" dir="2700000" algn="tl">
                  <a:srgbClr val="000000">
                    <a:alpha val="43137"/>
                  </a:srgbClr>
                </a:outerShdw>
              </a:effectLst>
            </a:endParaRPr>
          </a:p>
        </p:txBody>
      </p:sp>
    </p:spTree>
  </p:cSld>
  <p:clrMapOvr>
    <a:masterClrMapping/>
  </p:clrMapOvr>
  <p:transition advTm="21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9024_kobieta_usmiech_kwia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solidFill>
            <a:srgbClr val="BE186B">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99024_kobieta_usmiech_kwia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anim calcmode="lin" valueType="num">
                                      <p:cBhvr>
                                        <p:cTn id="10" dur="3000"/>
                                        <p:tgtEl>
                                          <p:spTgt spid="4"/>
                                        </p:tgtEl>
                                        <p:attrNameLst>
                                          <p:attrName>ppt_x</p:attrName>
                                        </p:attrNameLst>
                                      </p:cBhvr>
                                      <p:tavLst>
                                        <p:tav tm="0">
                                          <p:val>
                                            <p:strVal val="ppt_x"/>
                                          </p:val>
                                        </p:tav>
                                        <p:tav tm="100000">
                                          <p:val>
                                            <p:fltVal val="0.5"/>
                                          </p:val>
                                        </p:tav>
                                      </p:tavLst>
                                    </p:anim>
                                    <p:anim calcmode="lin" valueType="num">
                                      <p:cBhvr>
                                        <p:cTn id="11" dur="3000"/>
                                        <p:tgtEl>
                                          <p:spTgt spid="4"/>
                                        </p:tgtEl>
                                        <p:attrNameLst>
                                          <p:attrName>ppt_y</p:attrName>
                                        </p:attrNameLst>
                                      </p:cBhvr>
                                      <p:tavLst>
                                        <p:tav tm="0">
                                          <p:val>
                                            <p:strVal val="ppt_y"/>
                                          </p:val>
                                        </p:tav>
                                        <p:tav tm="100000">
                                          <p:val>
                                            <p:fltVal val="0.5"/>
                                          </p:val>
                                        </p:tav>
                                      </p:tavLst>
                                    </p:anim>
                                    <p:set>
                                      <p:cBhvr>
                                        <p:cTn id="12" dur="1" fill="hold">
                                          <p:stCondLst>
                                            <p:cond delay="2999"/>
                                          </p:stCondLst>
                                        </p:cTn>
                                        <p:tgtEl>
                                          <p:spTgt spid="4"/>
                                        </p:tgtEl>
                                        <p:attrNameLst>
                                          <p:attrName>style.visibility</p:attrName>
                                        </p:attrNameLst>
                                      </p:cBhvr>
                                      <p:to>
                                        <p:strVal val="hidden"/>
                                      </p:to>
                                    </p:set>
                                  </p:childTnLst>
                                </p:cTn>
                              </p:par>
                              <p:par>
                                <p:cTn id="13" presetID="6" presetClass="exit" presetSubtype="16" fill="hold" grpId="1" nodeType="withEffect">
                                  <p:stCondLst>
                                    <p:cond delay="0"/>
                                  </p:stCondLst>
                                  <p:childTnLst>
                                    <p:animEffect transition="out" filter="circle(i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4/3*#ppt_w"/>
                                          </p:val>
                                        </p:tav>
                                        <p:tav tm="100000">
                                          <p:val>
                                            <p:strVal val="#ppt_w"/>
                                          </p:val>
                                        </p:tav>
                                      </p:tavLst>
                                    </p:anim>
                                    <p:anim calcmode="lin" valueType="num">
                                      <p:cBhvr>
                                        <p:cTn id="19" dur="3000" fill="hold"/>
                                        <p:tgtEl>
                                          <p:spTgt spid="2"/>
                                        </p:tgtEl>
                                        <p:attrNameLst>
                                          <p:attrName>ppt_h</p:attrName>
                                        </p:attrNameLst>
                                      </p:cBhvr>
                                      <p:tavLst>
                                        <p:tav tm="0">
                                          <p:val>
                                            <p:strVal val="4/3*#ppt_h"/>
                                          </p:val>
                                        </p:tav>
                                        <p:tav tm="100000">
                                          <p:val>
                                            <p:strVal val="#ppt_h"/>
                                          </p:val>
                                        </p:tav>
                                      </p:tavLst>
                                    </p:anim>
                                  </p:childTnLst>
                                </p:cTn>
                              </p:par>
                              <p:par>
                                <p:cTn id="20" presetID="21" presetClass="entr" presetSubtype="8"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heel(8)">
                                      <p:cBhvr>
                                        <p:cTn id="2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6098_jennifer_love_hewitt_us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CC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206098_jennifer_love_hewitt_usmie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23" presetClass="entr" presetSubtype="27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2/3*#ppt_w"/>
                                          </p:val>
                                        </p:tav>
                                        <p:tav tm="100000">
                                          <p:val>
                                            <p:strVal val="#ppt_w"/>
                                          </p:val>
                                        </p:tav>
                                      </p:tavLst>
                                    </p:anim>
                                    <p:anim calcmode="lin" valueType="num">
                                      <p:cBhvr>
                                        <p:cTn id="19" dur="3000" fill="hold"/>
                                        <p:tgtEl>
                                          <p:spTgt spid="2"/>
                                        </p:tgtEl>
                                        <p:attrNameLst>
                                          <p:attrName>ppt_h</p:attrName>
                                        </p:attrNameLst>
                                      </p:cBhvr>
                                      <p:tavLst>
                                        <p:tav tm="0">
                                          <p:val>
                                            <p:strVal val="2/3*#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out)">
                                      <p:cBhvr>
                                        <p:cTn id="2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FYteiChKYZSlr4H4Luwp4UcfLE.png"/>
          <p:cNvPicPr>
            <a:picLocks noChangeAspect="1"/>
          </p:cNvPicPr>
          <p:nvPr/>
        </p:nvPicPr>
        <p:blipFill>
          <a:blip r:embed="rId2"/>
          <a:stretch>
            <a:fillRect/>
          </a:stretch>
        </p:blipFill>
        <p:spPr>
          <a:xfrm>
            <a:off x="1857356" y="0"/>
            <a:ext cx="5429288" cy="5143500"/>
          </a:xfrm>
          <a:prstGeom prst="rect">
            <a:avLst/>
          </a:prstGeom>
        </p:spPr>
      </p:pic>
      <p:sp>
        <p:nvSpPr>
          <p:cNvPr id="4" name="3 CuadroTexto"/>
          <p:cNvSpPr txBox="1"/>
          <p:nvPr/>
        </p:nvSpPr>
        <p:spPr>
          <a:xfrm>
            <a:off x="3357554" y="1857370"/>
            <a:ext cx="2714643" cy="1384995"/>
          </a:xfrm>
          <a:prstGeom prst="rect">
            <a:avLst/>
          </a:prstGeom>
          <a:noFill/>
        </p:spPr>
        <p:txBody>
          <a:bodyPr wrap="square" rtlCol="0">
            <a:spAutoFit/>
          </a:bodyPr>
          <a:lstStyle/>
          <a:p>
            <a:pPr algn="ctr"/>
            <a:r>
              <a:rPr lang="es-PE" sz="1200" dirty="0" smtClean="0">
                <a:solidFill>
                  <a:srgbClr val="FF6600"/>
                </a:solidFill>
                <a:effectLst>
                  <a:outerShdw blurRad="38100" dist="38100" dir="2700000" algn="tl">
                    <a:srgbClr val="000000">
                      <a:alpha val="43137"/>
                    </a:srgbClr>
                  </a:outerShdw>
                </a:effectLst>
                <a:latin typeface="Agency FB" pitchFamily="34" charset="0"/>
              </a:rPr>
              <a:t>Más allá de lo que ocurra, borrón y sonrisa nueva. Porque dicen que en la vida todo pasa mejor o peor y que la clave es la </a:t>
            </a:r>
            <a:r>
              <a:rPr lang="es-PE" sz="1200" b="1" dirty="0" smtClean="0">
                <a:solidFill>
                  <a:srgbClr val="FF6600"/>
                </a:solidFill>
                <a:effectLst>
                  <a:outerShdw blurRad="38100" dist="38100" dir="2700000" algn="tl">
                    <a:srgbClr val="000000">
                      <a:alpha val="43137"/>
                    </a:srgbClr>
                  </a:outerShdw>
                </a:effectLst>
                <a:latin typeface="Agency FB" pitchFamily="34" charset="0"/>
              </a:rPr>
              <a:t>actitud</a:t>
            </a:r>
            <a:r>
              <a:rPr lang="es-PE" sz="1200" dirty="0" smtClean="0">
                <a:solidFill>
                  <a:srgbClr val="FF6600"/>
                </a:solidFill>
                <a:effectLst>
                  <a:outerShdw blurRad="38100" dist="38100" dir="2700000" algn="tl">
                    <a:srgbClr val="000000">
                      <a:alpha val="43137"/>
                    </a:srgbClr>
                  </a:outerShdw>
                </a:effectLst>
                <a:latin typeface="Agency FB" pitchFamily="34" charset="0"/>
              </a:rPr>
              <a:t>: habrá situaciones que nos obliguen a ser muy fuertes, otras que nos hagan sentir que estamos volando; pero de cómo enfrentes ambas situaciones saldrá tu resultado.</a:t>
            </a:r>
          </a:p>
          <a:p>
            <a:pPr algn="ctr"/>
            <a:endParaRPr lang="es-PE" sz="1200" dirty="0">
              <a:solidFill>
                <a:srgbClr val="FF6600"/>
              </a:solidFill>
              <a:effectLst>
                <a:outerShdw blurRad="38100" dist="38100" dir="2700000" algn="tl">
                  <a:srgbClr val="000000">
                    <a:alpha val="43137"/>
                  </a:srgbClr>
                </a:outerShdw>
              </a:effectLst>
              <a:latin typeface="Agency FB" pitchFamily="34" charset="0"/>
            </a:endParaRPr>
          </a:p>
        </p:txBody>
      </p:sp>
      <p:sp>
        <p:nvSpPr>
          <p:cNvPr id="5" name="4 CuadroTexto"/>
          <p:cNvSpPr txBox="1"/>
          <p:nvPr/>
        </p:nvSpPr>
        <p:spPr>
          <a:xfrm>
            <a:off x="3857620" y="3286130"/>
            <a:ext cx="1091966" cy="200055"/>
          </a:xfrm>
          <a:prstGeom prst="rect">
            <a:avLst/>
          </a:prstGeom>
          <a:noFill/>
        </p:spPr>
        <p:txBody>
          <a:bodyPr wrap="none" rtlCol="0">
            <a:spAutoFit/>
          </a:bodyPr>
          <a:lstStyle/>
          <a:p>
            <a:r>
              <a:rPr lang="es-PE" sz="700" b="1" dirty="0" smtClean="0">
                <a:solidFill>
                  <a:srgbClr val="FF6600"/>
                </a:solidFill>
                <a:effectLst>
                  <a:outerShdw blurRad="38100" dist="38100" dir="2700000" algn="tl">
                    <a:srgbClr val="000000">
                      <a:alpha val="43137"/>
                    </a:srgbClr>
                  </a:outerShdw>
                </a:effectLst>
                <a:latin typeface="Agency FB" pitchFamily="34" charset="0"/>
              </a:rPr>
              <a:t>Autor  del texto : Desconocido</a:t>
            </a:r>
            <a:endParaRPr lang="es-PE" sz="700" b="1" dirty="0">
              <a:solidFill>
                <a:srgbClr val="FF6600"/>
              </a:solidFill>
              <a:effectLst>
                <a:outerShdw blurRad="38100" dist="38100" dir="2700000" algn="tl">
                  <a:srgbClr val="000000">
                    <a:alpha val="43137"/>
                  </a:srgbClr>
                </a:outerShdw>
              </a:effectLst>
              <a:latin typeface="Agency FB" pitchFamily="34" charset="0"/>
            </a:endParaRPr>
          </a:p>
        </p:txBody>
      </p:sp>
    </p:spTree>
  </p:cSld>
  <p:clrMapOvr>
    <a:masterClrMapping/>
  </p:clrMapOvr>
  <p:transition advTm="23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11647d4c24a2019e1cf3eab0e56b4d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CC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c11647d4c24a2019e1cf3eab0e56b4d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9218" name="Picture 2" descr="Rendered Image"/>
          <p:cNvPicPr>
            <a:picLocks noChangeAspect="1" noChangeArrowheads="1"/>
          </p:cNvPicPr>
          <p:nvPr/>
        </p:nvPicPr>
        <p:blipFill>
          <a:blip r:embed="rId3"/>
          <a:srcRect/>
          <a:stretch>
            <a:fillRect/>
          </a:stretch>
        </p:blipFill>
        <p:spPr bwMode="auto">
          <a:xfrm rot="20327347">
            <a:off x="874533" y="3012214"/>
            <a:ext cx="1876630" cy="1236871"/>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 calcmode="lin" valueType="num">
                                      <p:cBhvr>
                                        <p:cTn id="10" dur="3000"/>
                                        <p:tgtEl>
                                          <p:spTgt spid="3"/>
                                        </p:tgtEl>
                                        <p:attrNameLst>
                                          <p:attrName>ppt_x</p:attrName>
                                        </p:attrNameLst>
                                      </p:cBhvr>
                                      <p:tavLst>
                                        <p:tav tm="0">
                                          <p:val>
                                            <p:strVal val="ppt_x"/>
                                          </p:val>
                                        </p:tav>
                                        <p:tav tm="100000">
                                          <p:val>
                                            <p:fltVal val="0.5"/>
                                          </p:val>
                                        </p:tav>
                                      </p:tavLst>
                                    </p:anim>
                                    <p:anim calcmode="lin" valueType="num">
                                      <p:cBhvr>
                                        <p:cTn id="11" dur="3000"/>
                                        <p:tgtEl>
                                          <p:spTgt spid="3"/>
                                        </p:tgtEl>
                                        <p:attrNameLst>
                                          <p:attrName>ppt_y</p:attrName>
                                        </p:attrNameLst>
                                      </p:cBhvr>
                                      <p:tavLst>
                                        <p:tav tm="0">
                                          <p:val>
                                            <p:strVal val="ppt_y"/>
                                          </p:val>
                                        </p:tav>
                                        <p:tav tm="100000">
                                          <p:val>
                                            <p:fltVal val="0.5"/>
                                          </p:val>
                                        </p:tav>
                                      </p:tavLst>
                                    </p:anim>
                                    <p:set>
                                      <p:cBhvr>
                                        <p:cTn id="12" dur="1" fill="hold">
                                          <p:stCondLst>
                                            <p:cond delay="2999"/>
                                          </p:stCondLst>
                                        </p:cTn>
                                        <p:tgtEl>
                                          <p:spTgt spid="3"/>
                                        </p:tgtEl>
                                        <p:attrNameLst>
                                          <p:attrName>style.visibility</p:attrName>
                                        </p:attrNameLst>
                                      </p:cBhvr>
                                      <p:to>
                                        <p:strVal val="hidden"/>
                                      </p:to>
                                    </p:set>
                                  </p:childTnLst>
                                </p:cTn>
                              </p:par>
                              <p:par>
                                <p:cTn id="13" presetID="13" presetClass="exit" presetSubtype="32" fill="hold" grpId="1" nodeType="withEffect">
                                  <p:stCondLst>
                                    <p:cond delay="0"/>
                                  </p:stCondLst>
                                  <p:childTnLst>
                                    <p:animEffect transition="out" filter="plus(out)">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23" presetClass="entr" presetSubtype="27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2/3*#ppt_w"/>
                                          </p:val>
                                        </p:tav>
                                        <p:tav tm="100000">
                                          <p:val>
                                            <p:strVal val="#ppt_w"/>
                                          </p:val>
                                        </p:tav>
                                      </p:tavLst>
                                    </p:anim>
                                    <p:anim calcmode="lin" valueType="num">
                                      <p:cBhvr>
                                        <p:cTn id="19" dur="3000" fill="hold"/>
                                        <p:tgtEl>
                                          <p:spTgt spid="2"/>
                                        </p:tgtEl>
                                        <p:attrNameLst>
                                          <p:attrName>ppt_h</p:attrName>
                                        </p:attrNameLst>
                                      </p:cBhvr>
                                      <p:tavLst>
                                        <p:tav tm="0">
                                          <p:val>
                                            <p:strVal val="2/3*#ppt_h"/>
                                          </p:val>
                                        </p:tav>
                                        <p:tav tm="100000">
                                          <p:val>
                                            <p:strVal val="#ppt_h"/>
                                          </p:val>
                                        </p:tav>
                                      </p:tavLst>
                                    </p:anim>
                                  </p:childTnLst>
                                </p:cTn>
                              </p:par>
                              <p:par>
                                <p:cTn id="20" presetID="4" presetClass="entr" presetSubtype="3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ox(out)">
                                      <p:cBhvr>
                                        <p:cTn id="22" dur="3000"/>
                                        <p:tgtEl>
                                          <p:spTgt spid="2"/>
                                        </p:tgtEl>
                                      </p:cBhvr>
                                    </p:animEffect>
                                  </p:childTnLst>
                                </p:cTn>
                              </p:par>
                            </p:childTnLst>
                          </p:cTn>
                        </p:par>
                        <p:par>
                          <p:cTn id="23" fill="hold">
                            <p:stCondLst>
                              <p:cond delay="3000"/>
                            </p:stCondLst>
                            <p:childTnLst>
                              <p:par>
                                <p:cTn id="24" presetID="31" presetClass="entr" presetSubtype="0" fill="hold" nodeType="afterEffect">
                                  <p:stCondLst>
                                    <p:cond delay="0"/>
                                  </p:stCondLst>
                                  <p:iterate type="lt">
                                    <p:tmPct val="5000"/>
                                  </p:iterate>
                                  <p:childTnLst>
                                    <p:set>
                                      <p:cBhvr>
                                        <p:cTn id="25" dur="1" fill="hold">
                                          <p:stCondLst>
                                            <p:cond delay="0"/>
                                          </p:stCondLst>
                                        </p:cTn>
                                        <p:tgtEl>
                                          <p:spTgt spid="9218"/>
                                        </p:tgtEl>
                                        <p:attrNameLst>
                                          <p:attrName>style.visibility</p:attrName>
                                        </p:attrNameLst>
                                      </p:cBhvr>
                                      <p:to>
                                        <p:strVal val="visible"/>
                                      </p:to>
                                    </p:set>
                                    <p:anim calcmode="lin" valueType="num">
                                      <p:cBhvr>
                                        <p:cTn id="26" dur="2000" fill="hold"/>
                                        <p:tgtEl>
                                          <p:spTgt spid="9218"/>
                                        </p:tgtEl>
                                        <p:attrNameLst>
                                          <p:attrName>ppt_w</p:attrName>
                                        </p:attrNameLst>
                                      </p:cBhvr>
                                      <p:tavLst>
                                        <p:tav tm="0">
                                          <p:val>
                                            <p:fltVal val="0"/>
                                          </p:val>
                                        </p:tav>
                                        <p:tav tm="100000">
                                          <p:val>
                                            <p:strVal val="#ppt_w"/>
                                          </p:val>
                                        </p:tav>
                                      </p:tavLst>
                                    </p:anim>
                                    <p:anim calcmode="lin" valueType="num">
                                      <p:cBhvr>
                                        <p:cTn id="27" dur="2000" fill="hold"/>
                                        <p:tgtEl>
                                          <p:spTgt spid="9218"/>
                                        </p:tgtEl>
                                        <p:attrNameLst>
                                          <p:attrName>ppt_h</p:attrName>
                                        </p:attrNameLst>
                                      </p:cBhvr>
                                      <p:tavLst>
                                        <p:tav tm="0">
                                          <p:val>
                                            <p:fltVal val="0"/>
                                          </p:val>
                                        </p:tav>
                                        <p:tav tm="100000">
                                          <p:val>
                                            <p:strVal val="#ppt_h"/>
                                          </p:val>
                                        </p:tav>
                                      </p:tavLst>
                                    </p:anim>
                                    <p:anim calcmode="lin" valueType="num">
                                      <p:cBhvr>
                                        <p:cTn id="28" dur="2000" fill="hold"/>
                                        <p:tgtEl>
                                          <p:spTgt spid="9218"/>
                                        </p:tgtEl>
                                        <p:attrNameLst>
                                          <p:attrName>style.rotation</p:attrName>
                                        </p:attrNameLst>
                                      </p:cBhvr>
                                      <p:tavLst>
                                        <p:tav tm="0">
                                          <p:val>
                                            <p:fltVal val="90"/>
                                          </p:val>
                                        </p:tav>
                                        <p:tav tm="100000">
                                          <p:val>
                                            <p:fltVal val="0"/>
                                          </p:val>
                                        </p:tav>
                                      </p:tavLst>
                                    </p:anim>
                                    <p:animEffect transition="in" filter="fade">
                                      <p:cBhvr>
                                        <p:cTn id="29" dur="2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ONRIELE A LA V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-SONRIELE A LA VIDA-</Template>
  <TotalTime>0</TotalTime>
  <Words>262</Words>
  <Application>Microsoft Office PowerPoint</Application>
  <PresentationFormat>Presentación en pantalla (16:9)</PresentationFormat>
  <Paragraphs>13</Paragraphs>
  <Slides>28</Slides>
  <Notes>0</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-SONRIELE A LA VIDA-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2016-09-29T14:48:23Z</dcterms:created>
  <dcterms:modified xsi:type="dcterms:W3CDTF">2016-09-29T14:52:54Z</dcterms:modified>
</cp:coreProperties>
</file>