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7" r:id="rId3"/>
    <p:sldId id="314" r:id="rId4"/>
    <p:sldId id="317" r:id="rId5"/>
    <p:sldId id="261" r:id="rId6"/>
    <p:sldId id="316" r:id="rId7"/>
    <p:sldId id="318" r:id="rId8"/>
    <p:sldId id="287" r:id="rId9"/>
    <p:sldId id="292" r:id="rId10"/>
    <p:sldId id="319" r:id="rId11"/>
    <p:sldId id="293" r:id="rId12"/>
    <p:sldId id="315" r:id="rId13"/>
    <p:sldId id="320" r:id="rId14"/>
    <p:sldId id="294" r:id="rId15"/>
    <p:sldId id="296" r:id="rId16"/>
    <p:sldId id="321" r:id="rId17"/>
    <p:sldId id="302" r:id="rId18"/>
    <p:sldId id="299" r:id="rId19"/>
    <p:sldId id="322" r:id="rId20"/>
    <p:sldId id="304" r:id="rId21"/>
    <p:sldId id="307" r:id="rId22"/>
    <p:sldId id="323" r:id="rId23"/>
    <p:sldId id="303" r:id="rId24"/>
    <p:sldId id="300" r:id="rId25"/>
    <p:sldId id="324" r:id="rId26"/>
    <p:sldId id="306" r:id="rId27"/>
    <p:sldId id="271" r:id="rId28"/>
    <p:sldId id="325" r:id="rId29"/>
    <p:sldId id="275" r:id="rId30"/>
    <p:sldId id="308" r:id="rId31"/>
    <p:sldId id="326" r:id="rId32"/>
    <p:sldId id="310" r:id="rId33"/>
    <p:sldId id="312" r:id="rId34"/>
    <p:sldId id="327" r:id="rId35"/>
    <p:sldId id="313" r:id="rId36"/>
    <p:sldId id="295" r:id="rId37"/>
    <p:sldId id="328" r:id="rId38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skD3mzYzNrvhrUxCTnLLA" hashData="g20/dkIzBo8xSneoC/WEWAShQg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6C45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910" y="40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9A69A-35CB-493F-852E-F860AB7E6AF8}" type="datetimeFigureOut">
              <a:rPr lang="es-PE" smtClean="0"/>
              <a:pPr/>
              <a:t>18/04/2023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5C802-9E9D-4D87-A12C-BE44C371A3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9A69A-35CB-493F-852E-F860AB7E6AF8}" type="datetimeFigureOut">
              <a:rPr lang="es-PE" smtClean="0"/>
              <a:pPr/>
              <a:t>18/04/2023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5C802-9E9D-4D87-A12C-BE44C371A3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9A69A-35CB-493F-852E-F860AB7E6AF8}" type="datetimeFigureOut">
              <a:rPr lang="es-PE" smtClean="0"/>
              <a:pPr/>
              <a:t>18/04/2023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5C802-9E9D-4D87-A12C-BE44C371A3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9A69A-35CB-493F-852E-F860AB7E6AF8}" type="datetimeFigureOut">
              <a:rPr lang="es-PE" smtClean="0"/>
              <a:pPr/>
              <a:t>18/04/2023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5C802-9E9D-4D87-A12C-BE44C371A3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9A69A-35CB-493F-852E-F860AB7E6AF8}" type="datetimeFigureOut">
              <a:rPr lang="es-PE" smtClean="0"/>
              <a:pPr/>
              <a:t>18/04/2023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5C802-9E9D-4D87-A12C-BE44C371A3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9A69A-35CB-493F-852E-F860AB7E6AF8}" type="datetimeFigureOut">
              <a:rPr lang="es-PE" smtClean="0"/>
              <a:pPr/>
              <a:t>18/04/2023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5C802-9E9D-4D87-A12C-BE44C371A3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9A69A-35CB-493F-852E-F860AB7E6AF8}" type="datetimeFigureOut">
              <a:rPr lang="es-PE" smtClean="0"/>
              <a:pPr/>
              <a:t>18/04/2023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5C802-9E9D-4D87-A12C-BE44C371A3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9A69A-35CB-493F-852E-F860AB7E6AF8}" type="datetimeFigureOut">
              <a:rPr lang="es-PE" smtClean="0"/>
              <a:pPr/>
              <a:t>18/04/2023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5C802-9E9D-4D87-A12C-BE44C371A3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9A69A-35CB-493F-852E-F860AB7E6AF8}" type="datetimeFigureOut">
              <a:rPr lang="es-PE" smtClean="0"/>
              <a:pPr/>
              <a:t>18/04/2023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5C802-9E9D-4D87-A12C-BE44C371A3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9A69A-35CB-493F-852E-F860AB7E6AF8}" type="datetimeFigureOut">
              <a:rPr lang="es-PE" smtClean="0"/>
              <a:pPr/>
              <a:t>18/04/2023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5C802-9E9D-4D87-A12C-BE44C371A3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9A69A-35CB-493F-852E-F860AB7E6AF8}" type="datetimeFigureOut">
              <a:rPr lang="es-PE" smtClean="0"/>
              <a:pPr/>
              <a:t>18/04/2023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5C802-9E9D-4D87-A12C-BE44C371A3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49A69A-35CB-493F-852E-F860AB7E6AF8}" type="datetimeFigureOut">
              <a:rPr lang="es-PE" smtClean="0"/>
              <a:pPr/>
              <a:t>18/04/2023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45C802-9E9D-4D87-A12C-BE44C371A3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7.png"/><Relationship Id="rId4" Type="http://schemas.openxmlformats.org/officeDocument/2006/relationships/image" Target="../media/image76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image" Target="../media/image83.png"/><Relationship Id="rId18" Type="http://schemas.openxmlformats.org/officeDocument/2006/relationships/image" Target="../media/image8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9.png"/><Relationship Id="rId11" Type="http://schemas.openxmlformats.org/officeDocument/2006/relationships/image" Target="../media/image8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8.png"/><Relationship Id="rId9" Type="http://schemas.openxmlformats.org/officeDocument/2006/relationships/image" Target="../media/image8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appy-girl-dandelion-blue-sky_1366x76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Untitle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pic>
        <p:nvPicPr>
          <p:cNvPr id="7" name="6 Imagen" descr="coollogo_com-20534519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041525">
            <a:off x="2384425" y="2815286"/>
            <a:ext cx="3006832" cy="1143008"/>
          </a:xfrm>
          <a:prstGeom prst="rect">
            <a:avLst/>
          </a:prstGeom>
        </p:spPr>
      </p:pic>
      <p:pic>
        <p:nvPicPr>
          <p:cNvPr id="9" name="8 Imagen" descr="coollogo_com-217572775.png"/>
          <p:cNvPicPr>
            <a:picLocks noChangeAspect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42844" y="4643452"/>
            <a:ext cx="2000232" cy="256440"/>
          </a:xfrm>
          <a:prstGeom prst="rect">
            <a:avLst/>
          </a:prstGeom>
        </p:spPr>
      </p:pic>
    </p:spTree>
  </p:cSld>
  <p:clrMapOvr>
    <a:masterClrMapping/>
  </p:clrMapOvr>
  <p:transition advTm="20000">
    <p:sndAc>
      <p:stSnd loop="1">
        <p:snd r:embed="rId2" name="Sonrí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hite-skirt-girl-sea-sky-summer_1366x76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8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6a20f2d8d5f7fac128d9f3c6915b40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21"/>
            <a:ext cx="9144000" cy="5138057"/>
          </a:xfrm>
          <a:prstGeom prst="rect">
            <a:avLst/>
          </a:prstGeom>
        </p:spPr>
      </p:pic>
      <p:pic>
        <p:nvPicPr>
          <p:cNvPr id="4" name="3 Imagen" descr="580b585b2edbce24c47b269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428610"/>
            <a:ext cx="4214842" cy="4181124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643570" y="2857502"/>
            <a:ext cx="31432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gradFill>
                  <a:gsLst>
                    <a:gs pos="0">
                      <a:srgbClr val="FFFFFF"/>
                    </a:gs>
                    <a:gs pos="7001">
                      <a:srgbClr val="E6E6E6"/>
                    </a:gs>
                    <a:gs pos="32001">
                      <a:srgbClr val="7D8496"/>
                    </a:gs>
                    <a:gs pos="47000">
                      <a:srgbClr val="E6E6E6"/>
                    </a:gs>
                    <a:gs pos="85001">
                      <a:srgbClr val="7D8496"/>
                    </a:gs>
                    <a:gs pos="100000">
                      <a:srgbClr val="E6E6E6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Sonreír a la vida es una actitud que puede hacer una gran diferencia en la forma en que vivimos nuestra vida</a:t>
            </a:r>
            <a:endParaRPr lang="es-PE" b="1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5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643966" y="142858"/>
            <a:ext cx="333375" cy="323850"/>
          </a:xfrm>
          <a:prstGeom prst="rect">
            <a:avLst/>
          </a:prstGeom>
        </p:spPr>
      </p:pic>
      <p:pic>
        <p:nvPicPr>
          <p:cNvPr id="7" name="6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44" y="142858"/>
            <a:ext cx="333375" cy="323850"/>
          </a:xfrm>
          <a:prstGeom prst="rect">
            <a:avLst/>
          </a:prstGeom>
        </p:spPr>
      </p:pic>
      <p:pic>
        <p:nvPicPr>
          <p:cNvPr id="8" name="7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643966" y="4643452"/>
            <a:ext cx="333375" cy="323850"/>
          </a:xfrm>
          <a:prstGeom prst="rect">
            <a:avLst/>
          </a:prstGeom>
        </p:spPr>
      </p:pic>
      <p:pic>
        <p:nvPicPr>
          <p:cNvPr id="9" name="8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44" y="4643452"/>
            <a:ext cx="333375" cy="32385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-spoon-full-of-happiness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5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y" algn="ct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s_Woman_Sunny_Flowers_Happiness_1920x120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0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6a20f2d8d5f7fac128d9f3c6915b40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21"/>
            <a:ext cx="9144000" cy="5138057"/>
          </a:xfrm>
          <a:prstGeom prst="rect">
            <a:avLst/>
          </a:prstGeom>
        </p:spPr>
      </p:pic>
      <p:pic>
        <p:nvPicPr>
          <p:cNvPr id="3" name="2 Imagen" descr="580b585b2edbce24c47b269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8610"/>
            <a:ext cx="4214842" cy="4181124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715008" y="2857502"/>
            <a:ext cx="30003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gradFill>
                  <a:gsLst>
                    <a:gs pos="0">
                      <a:srgbClr val="FFFFFF"/>
                    </a:gs>
                    <a:gs pos="7001">
                      <a:srgbClr val="E6E6E6"/>
                    </a:gs>
                    <a:gs pos="32001">
                      <a:srgbClr val="7D8496"/>
                    </a:gs>
                    <a:gs pos="47000">
                      <a:srgbClr val="E6E6E6"/>
                    </a:gs>
                    <a:gs pos="85001">
                      <a:srgbClr val="7D8496"/>
                    </a:gs>
                    <a:gs pos="100000">
                      <a:srgbClr val="E6E6E6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sonreímos, abrimos nuestro corazón a las posibilidades y estamos dispuestos a disfrutar de las maravillas que el mundo nos ofrece</a:t>
            </a:r>
            <a:endParaRPr lang="es-PE" b="1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643966" y="142858"/>
            <a:ext cx="333375" cy="323850"/>
          </a:xfrm>
          <a:prstGeom prst="rect">
            <a:avLst/>
          </a:prstGeom>
        </p:spPr>
      </p:pic>
      <p:pic>
        <p:nvPicPr>
          <p:cNvPr id="6" name="5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44" y="142858"/>
            <a:ext cx="333375" cy="323850"/>
          </a:xfrm>
          <a:prstGeom prst="rect">
            <a:avLst/>
          </a:prstGeom>
        </p:spPr>
      </p:pic>
      <p:pic>
        <p:nvPicPr>
          <p:cNvPr id="7" name="6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643966" y="4643452"/>
            <a:ext cx="333375" cy="323850"/>
          </a:xfrm>
          <a:prstGeom prst="rect">
            <a:avLst/>
          </a:prstGeom>
        </p:spPr>
      </p:pic>
      <p:pic>
        <p:nvPicPr>
          <p:cNvPr id="8" name="7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44" y="4643452"/>
            <a:ext cx="333375" cy="32385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726276_xl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onde-girl-guitar-sea_1366x76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6a20f2d8d5f7fac128d9f3c6915b40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21"/>
            <a:ext cx="9144000" cy="5138057"/>
          </a:xfrm>
          <a:prstGeom prst="rect">
            <a:avLst/>
          </a:prstGeom>
        </p:spPr>
      </p:pic>
      <p:pic>
        <p:nvPicPr>
          <p:cNvPr id="3" name="2 Imagen" descr="580b585b2edbce24c47b269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57172"/>
            <a:ext cx="4214842" cy="4181124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643570" y="3143254"/>
            <a:ext cx="32147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gradFill>
                  <a:gsLst>
                    <a:gs pos="0">
                      <a:srgbClr val="FFFFFF"/>
                    </a:gs>
                    <a:gs pos="7001">
                      <a:srgbClr val="E6E6E6"/>
                    </a:gs>
                    <a:gs pos="32001">
                      <a:srgbClr val="7D8496"/>
                    </a:gs>
                    <a:gs pos="47000">
                      <a:srgbClr val="E6E6E6"/>
                    </a:gs>
                    <a:gs pos="85001">
                      <a:srgbClr val="7D8496"/>
                    </a:gs>
                    <a:gs pos="100000">
                      <a:srgbClr val="E6E6E6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Sonreír a la vida es aceptar la realidad tal como es, con todas sus alegrías y desafíos</a:t>
            </a:r>
            <a:endParaRPr lang="es-PE" b="1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643966" y="142858"/>
            <a:ext cx="333375" cy="323850"/>
          </a:xfrm>
          <a:prstGeom prst="rect">
            <a:avLst/>
          </a:prstGeom>
        </p:spPr>
      </p:pic>
      <p:pic>
        <p:nvPicPr>
          <p:cNvPr id="6" name="5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44" y="142858"/>
            <a:ext cx="333375" cy="323850"/>
          </a:xfrm>
          <a:prstGeom prst="rect">
            <a:avLst/>
          </a:prstGeom>
        </p:spPr>
      </p:pic>
      <p:pic>
        <p:nvPicPr>
          <p:cNvPr id="7" name="6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643966" y="4643452"/>
            <a:ext cx="333375" cy="323850"/>
          </a:xfrm>
          <a:prstGeom prst="rect">
            <a:avLst/>
          </a:prstGeom>
        </p:spPr>
      </p:pic>
      <p:pic>
        <p:nvPicPr>
          <p:cNvPr id="8" name="7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44" y="4643452"/>
            <a:ext cx="333375" cy="32385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rl-and-her-guitar-rest-lakeside_1366x76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444.jpg"/>
          <p:cNvPicPr>
            <a:picLocks noChangeAspect="1"/>
          </p:cNvPicPr>
          <p:nvPr/>
        </p:nvPicPr>
        <p:blipFill>
          <a:blip r:embed="rId4">
            <a:lum bright="10000" contrast="10000"/>
          </a:blip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2000" b="-5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ind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9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6a20f2d8d5f7fac128d9f3c6915b40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21"/>
            <a:ext cx="9144000" cy="5138057"/>
          </a:xfrm>
          <a:prstGeom prst="rect">
            <a:avLst/>
          </a:prstGeom>
        </p:spPr>
      </p:pic>
      <p:pic>
        <p:nvPicPr>
          <p:cNvPr id="3" name="2 Imagen" descr="580b585b2edbce24c47b269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500048"/>
            <a:ext cx="4214842" cy="4181124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572132" y="2786064"/>
            <a:ext cx="328614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err="1" smtClean="0">
                <a:gradFill>
                  <a:gsLst>
                    <a:gs pos="0">
                      <a:srgbClr val="FFFFFF"/>
                    </a:gs>
                    <a:gs pos="7001">
                      <a:srgbClr val="E6E6E6"/>
                    </a:gs>
                    <a:gs pos="32001">
                      <a:srgbClr val="7D8496"/>
                    </a:gs>
                    <a:gs pos="47000">
                      <a:srgbClr val="E6E6E6"/>
                    </a:gs>
                    <a:gs pos="85001">
                      <a:srgbClr val="7D8496"/>
                    </a:gs>
                    <a:gs pos="100000">
                      <a:srgbClr val="E6E6E6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Sonrír</a:t>
            </a:r>
            <a:r>
              <a:rPr lang="es-PE" b="1" dirty="0" smtClean="0">
                <a:gradFill>
                  <a:gsLst>
                    <a:gs pos="0">
                      <a:srgbClr val="FFFFFF"/>
                    </a:gs>
                    <a:gs pos="7001">
                      <a:srgbClr val="E6E6E6"/>
                    </a:gs>
                    <a:gs pos="32001">
                      <a:srgbClr val="7D8496"/>
                    </a:gs>
                    <a:gs pos="47000">
                      <a:srgbClr val="E6E6E6"/>
                    </a:gs>
                    <a:gs pos="85001">
                      <a:srgbClr val="7D8496"/>
                    </a:gs>
                    <a:gs pos="100000">
                      <a:srgbClr val="E6E6E6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no significa que siempre tengamos que estar felices, sino que podemos encontrar la felicidad incluso en los momentos difíciles.</a:t>
            </a:r>
            <a:endParaRPr lang="es-PE" b="1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643966" y="142858"/>
            <a:ext cx="333375" cy="323850"/>
          </a:xfrm>
          <a:prstGeom prst="rect">
            <a:avLst/>
          </a:prstGeom>
        </p:spPr>
      </p:pic>
      <p:pic>
        <p:nvPicPr>
          <p:cNvPr id="6" name="5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44" y="142858"/>
            <a:ext cx="333375" cy="323850"/>
          </a:xfrm>
          <a:prstGeom prst="rect">
            <a:avLst/>
          </a:prstGeom>
        </p:spPr>
      </p:pic>
      <p:pic>
        <p:nvPicPr>
          <p:cNvPr id="7" name="6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643966" y="4643452"/>
            <a:ext cx="333375" cy="323850"/>
          </a:xfrm>
          <a:prstGeom prst="rect">
            <a:avLst/>
          </a:prstGeom>
        </p:spPr>
      </p:pic>
      <p:pic>
        <p:nvPicPr>
          <p:cNvPr id="8" name="7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44" y="4643452"/>
            <a:ext cx="333375" cy="32385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rl-hairstyle-red-poppy-flowers-sunshine_1366x76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.jpg"/>
          <p:cNvPicPr>
            <a:picLocks noGrp="1" noChangeAspect="1"/>
          </p:cNvPicPr>
          <p:nvPr isPhoto="1"/>
        </p:nvPicPr>
        <p:blipFill>
          <a:blip r:embed="rId4">
            <a:lum bright="10000"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appy-blonde-girl-hands-leaves-autumn_1366x76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6a20f2d8d5f7fac128d9f3c6915b40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21"/>
            <a:ext cx="9144000" cy="5138057"/>
          </a:xfrm>
          <a:prstGeom prst="rect">
            <a:avLst/>
          </a:prstGeom>
        </p:spPr>
      </p:pic>
      <p:pic>
        <p:nvPicPr>
          <p:cNvPr id="3" name="2 Imagen" descr="580b585b2edbce24c47b269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8610"/>
            <a:ext cx="4214842" cy="4181124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500694" y="2786064"/>
            <a:ext cx="335758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gradFill>
                  <a:gsLst>
                    <a:gs pos="0">
                      <a:srgbClr val="FFFFFF"/>
                    </a:gs>
                    <a:gs pos="7001">
                      <a:srgbClr val="E6E6E6"/>
                    </a:gs>
                    <a:gs pos="32001">
                      <a:srgbClr val="7D8496"/>
                    </a:gs>
                    <a:gs pos="47000">
                      <a:srgbClr val="E6E6E6"/>
                    </a:gs>
                    <a:gs pos="85001">
                      <a:srgbClr val="7D8496"/>
                    </a:gs>
                    <a:gs pos="100000">
                      <a:srgbClr val="E6E6E6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vida puede ser impredecible ya veces dolorosa, pero si aprendemos a sonreír a pesar de las circunstancias, podemos encontrar consuelo y paz interior</a:t>
            </a:r>
            <a:endParaRPr lang="es-PE" b="1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643966" y="142858"/>
            <a:ext cx="333375" cy="323850"/>
          </a:xfrm>
          <a:prstGeom prst="rect">
            <a:avLst/>
          </a:prstGeom>
        </p:spPr>
      </p:pic>
      <p:pic>
        <p:nvPicPr>
          <p:cNvPr id="6" name="5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44" y="142858"/>
            <a:ext cx="333375" cy="323850"/>
          </a:xfrm>
          <a:prstGeom prst="rect">
            <a:avLst/>
          </a:prstGeom>
        </p:spPr>
      </p:pic>
      <p:pic>
        <p:nvPicPr>
          <p:cNvPr id="7" name="6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643966" y="4643452"/>
            <a:ext cx="333375" cy="323850"/>
          </a:xfrm>
          <a:prstGeom prst="rect">
            <a:avLst/>
          </a:prstGeom>
        </p:spPr>
      </p:pic>
      <p:pic>
        <p:nvPicPr>
          <p:cNvPr id="8" name="7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44" y="4643452"/>
            <a:ext cx="333375" cy="32385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ng-hair-girl-back-view-red-poppy-flowers_1366x76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6.jpg"/>
          <p:cNvPicPr>
            <a:picLocks noGrp="1" noChangeAspect="1"/>
          </p:cNvPicPr>
          <p:nvPr isPhoto="1"/>
        </p:nvPicPr>
        <p:blipFill>
          <a:blip r:embed="rId4">
            <a:lum bright="10000"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appy-girl-smile-sunflowers-like-a-glasses_1366x76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3.jpg"/>
          <p:cNvPicPr>
            <a:picLocks noGrp="1" noChangeAspect="1"/>
          </p:cNvPicPr>
          <p:nvPr isPhoto="1"/>
        </p:nvPicPr>
        <p:blipFill>
          <a:blip r:embed="rId4">
            <a:lum bright="10000"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6a20f2d8d5f7fac128d9f3c6915b40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21"/>
            <a:ext cx="9144000" cy="5138057"/>
          </a:xfrm>
          <a:prstGeom prst="rect">
            <a:avLst/>
          </a:prstGeom>
        </p:spPr>
      </p:pic>
      <p:pic>
        <p:nvPicPr>
          <p:cNvPr id="3" name="2 Imagen" descr="580b585b2edbce24c47b269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85734"/>
            <a:ext cx="4214842" cy="4181124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500694" y="2928940"/>
            <a:ext cx="34290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gradFill>
                  <a:gsLst>
                    <a:gs pos="0">
                      <a:srgbClr val="FFFFFF"/>
                    </a:gs>
                    <a:gs pos="7001">
                      <a:srgbClr val="E6E6E6"/>
                    </a:gs>
                    <a:gs pos="32001">
                      <a:srgbClr val="7D8496"/>
                    </a:gs>
                    <a:gs pos="47000">
                      <a:srgbClr val="E6E6E6"/>
                    </a:gs>
                    <a:gs pos="85001">
                      <a:srgbClr val="7D8496"/>
                    </a:gs>
                    <a:gs pos="100000">
                      <a:srgbClr val="E6E6E6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Podemos elegir ser optimistas, tener una mente abierta y estar agradecidos por lo que tenemos en lugar de enfocarnos en lo que nos falta</a:t>
            </a:r>
            <a:endParaRPr lang="es-PE" b="1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643966" y="142858"/>
            <a:ext cx="333375" cy="323850"/>
          </a:xfrm>
          <a:prstGeom prst="rect">
            <a:avLst/>
          </a:prstGeom>
        </p:spPr>
      </p:pic>
      <p:pic>
        <p:nvPicPr>
          <p:cNvPr id="6" name="5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44" y="142858"/>
            <a:ext cx="333375" cy="323850"/>
          </a:xfrm>
          <a:prstGeom prst="rect">
            <a:avLst/>
          </a:prstGeom>
        </p:spPr>
      </p:pic>
      <p:pic>
        <p:nvPicPr>
          <p:cNvPr id="7" name="6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643966" y="4643452"/>
            <a:ext cx="333375" cy="323850"/>
          </a:xfrm>
          <a:prstGeom prst="rect">
            <a:avLst/>
          </a:prstGeom>
        </p:spPr>
      </p:pic>
      <p:pic>
        <p:nvPicPr>
          <p:cNvPr id="8" name="7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44" y="4643452"/>
            <a:ext cx="333375" cy="32385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d-sweater-girl-smile-umbrella-rain_1366x76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8.jpg"/>
          <p:cNvPicPr>
            <a:picLocks noGrp="1" noChangeAspect="1"/>
          </p:cNvPicPr>
          <p:nvPr isPhoto="1"/>
        </p:nvPicPr>
        <p:blipFill>
          <a:blip r:embed="rId4">
            <a:lum bright="10000"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4934634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1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6a20f2d8d5f7fac128d9f3c6915b40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21"/>
            <a:ext cx="9144000" cy="5138057"/>
          </a:xfrm>
          <a:prstGeom prst="rect">
            <a:avLst/>
          </a:prstGeom>
        </p:spPr>
      </p:pic>
      <p:pic>
        <p:nvPicPr>
          <p:cNvPr id="3" name="2 Imagen" descr="580b585b2edbce24c47b269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00048"/>
            <a:ext cx="4214842" cy="4181124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786446" y="3214692"/>
            <a:ext cx="292895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gradFill>
                  <a:gsLst>
                    <a:gs pos="0">
                      <a:srgbClr val="FFFFFF"/>
                    </a:gs>
                    <a:gs pos="7001">
                      <a:srgbClr val="E6E6E6"/>
                    </a:gs>
                    <a:gs pos="32001">
                      <a:srgbClr val="7D8496"/>
                    </a:gs>
                    <a:gs pos="47000">
                      <a:srgbClr val="E6E6E6"/>
                    </a:gs>
                    <a:gs pos="85001">
                      <a:srgbClr val="7D8496"/>
                    </a:gs>
                    <a:gs pos="100000">
                      <a:srgbClr val="E6E6E6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Sonreír a la vida también significa conectarnos con los demás, disfrutar de las relaciones y ser amables con quienes nos rodean</a:t>
            </a:r>
            <a:endParaRPr lang="es-PE" b="1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643966" y="142858"/>
            <a:ext cx="333375" cy="323850"/>
          </a:xfrm>
          <a:prstGeom prst="rect">
            <a:avLst/>
          </a:prstGeom>
        </p:spPr>
      </p:pic>
      <p:pic>
        <p:nvPicPr>
          <p:cNvPr id="6" name="5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44" y="142858"/>
            <a:ext cx="333375" cy="323850"/>
          </a:xfrm>
          <a:prstGeom prst="rect">
            <a:avLst/>
          </a:prstGeom>
        </p:spPr>
      </p:pic>
      <p:pic>
        <p:nvPicPr>
          <p:cNvPr id="7" name="6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643966" y="4643452"/>
            <a:ext cx="333375" cy="323850"/>
          </a:xfrm>
          <a:prstGeom prst="rect">
            <a:avLst/>
          </a:prstGeom>
        </p:spPr>
      </p:pic>
      <p:pic>
        <p:nvPicPr>
          <p:cNvPr id="8" name="7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44" y="4643452"/>
            <a:ext cx="333375" cy="32385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7000" b="-4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dour-Control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7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appy-girl-wreath-flowers-summer_1366x76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4.jpg"/>
          <p:cNvPicPr>
            <a:picLocks noGrp="1" noChangeAspect="1"/>
          </p:cNvPicPr>
          <p:nvPr isPhoto="1"/>
        </p:nvPicPr>
        <p:blipFill>
          <a:blip r:embed="rId4">
            <a:lum bright="10000"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6a20f2d8d5f7fac128d9f3c6915b40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21"/>
            <a:ext cx="9144000" cy="5138057"/>
          </a:xfrm>
          <a:prstGeom prst="rect">
            <a:avLst/>
          </a:prstGeom>
        </p:spPr>
      </p:pic>
      <p:pic>
        <p:nvPicPr>
          <p:cNvPr id="3" name="2 Imagen" descr="580b585b2edbce24c47b269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357172"/>
            <a:ext cx="4214842" cy="4181124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572132" y="2857502"/>
            <a:ext cx="335758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gradFill>
                  <a:gsLst>
                    <a:gs pos="0">
                      <a:srgbClr val="FFFFFF"/>
                    </a:gs>
                    <a:gs pos="7001">
                      <a:srgbClr val="E6E6E6"/>
                    </a:gs>
                    <a:gs pos="32001">
                      <a:srgbClr val="7D8496"/>
                    </a:gs>
                    <a:gs pos="47000">
                      <a:srgbClr val="E6E6E6"/>
                    </a:gs>
                    <a:gs pos="85001">
                      <a:srgbClr val="7D8496"/>
                    </a:gs>
                    <a:gs pos="100000">
                      <a:srgbClr val="E6E6E6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sonreír, podemos transmitir alegría y esperanza a los demás, y crear un ambiente positivo en el que todos puedan prosperar</a:t>
            </a:r>
            <a:endParaRPr lang="es-PE" b="1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643966" y="142858"/>
            <a:ext cx="333375" cy="323850"/>
          </a:xfrm>
          <a:prstGeom prst="rect">
            <a:avLst/>
          </a:prstGeom>
        </p:spPr>
      </p:pic>
      <p:pic>
        <p:nvPicPr>
          <p:cNvPr id="6" name="5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44" y="142858"/>
            <a:ext cx="333375" cy="323850"/>
          </a:xfrm>
          <a:prstGeom prst="rect">
            <a:avLst/>
          </a:prstGeom>
        </p:spPr>
      </p:pic>
      <p:pic>
        <p:nvPicPr>
          <p:cNvPr id="7" name="6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643966" y="4643452"/>
            <a:ext cx="333375" cy="323850"/>
          </a:xfrm>
          <a:prstGeom prst="rect">
            <a:avLst/>
          </a:prstGeom>
        </p:spPr>
      </p:pic>
      <p:pic>
        <p:nvPicPr>
          <p:cNvPr id="8" name="7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44" y="4643452"/>
            <a:ext cx="333375" cy="32385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mile-blonde-girl-lying-on-the-grass_1366x76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.jpg"/>
          <p:cNvPicPr>
            <a:picLocks noGrp="1" noChangeAspect="1"/>
          </p:cNvPicPr>
          <p:nvPr isPhoto="1"/>
        </p:nvPicPr>
        <p:blipFill>
          <a:blip r:embed="rId4">
            <a:lum bright="10000"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9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hero-gesundheit-achtsamkei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3 Imagen" descr="15.jpg"/>
          <p:cNvPicPr>
            <a:picLocks noGrp="1" noChangeAspect="1"/>
          </p:cNvPicPr>
          <p:nvPr isPhoto="1"/>
        </p:nvPicPr>
        <p:blipFill>
          <a:blip r:embed="rId4">
            <a:lum bright="10000"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6a20f2d8d5f7fac128d9f3c6915b40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21"/>
            <a:ext cx="9144000" cy="5138057"/>
          </a:xfrm>
          <a:prstGeom prst="rect">
            <a:avLst/>
          </a:prstGeom>
        </p:spPr>
      </p:pic>
      <p:pic>
        <p:nvPicPr>
          <p:cNvPr id="3" name="2 Imagen" descr="580b585b2edbce24c47b269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357172"/>
            <a:ext cx="4214842" cy="4181124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572132" y="2857502"/>
            <a:ext cx="335758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gradFill>
                  <a:gsLst>
                    <a:gs pos="0">
                      <a:srgbClr val="FFFFFF"/>
                    </a:gs>
                    <a:gs pos="7001">
                      <a:srgbClr val="E6E6E6"/>
                    </a:gs>
                    <a:gs pos="32001">
                      <a:srgbClr val="7D8496"/>
                    </a:gs>
                    <a:gs pos="47000">
                      <a:srgbClr val="E6E6E6"/>
                    </a:gs>
                    <a:gs pos="85001">
                      <a:srgbClr val="7D8496"/>
                    </a:gs>
                    <a:gs pos="100000">
                      <a:srgbClr val="E6E6E6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resumen, sonreír a la vida es incluso una actitud valiente y hermosa que nos permite encontrar la felicidad y la paz interior, en los momentos más difíciles</a:t>
            </a:r>
            <a:endParaRPr lang="es-PE" b="1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643966" y="142858"/>
            <a:ext cx="333375" cy="323850"/>
          </a:xfrm>
          <a:prstGeom prst="rect">
            <a:avLst/>
          </a:prstGeom>
        </p:spPr>
      </p:pic>
      <p:pic>
        <p:nvPicPr>
          <p:cNvPr id="6" name="5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44" y="142858"/>
            <a:ext cx="333375" cy="323850"/>
          </a:xfrm>
          <a:prstGeom prst="rect">
            <a:avLst/>
          </a:prstGeom>
        </p:spPr>
      </p:pic>
      <p:pic>
        <p:nvPicPr>
          <p:cNvPr id="7" name="6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643966" y="4643452"/>
            <a:ext cx="333375" cy="323850"/>
          </a:xfrm>
          <a:prstGeom prst="rect">
            <a:avLst/>
          </a:prstGeom>
        </p:spPr>
      </p:pic>
      <p:pic>
        <p:nvPicPr>
          <p:cNvPr id="8" name="7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44" y="4643452"/>
            <a:ext cx="333375" cy="32385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how_retina_620136e346dfc2283afd8711e20248a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3 Imagen" descr="19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9000" b="-4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56888516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2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6a20f2d8d5f7fac128d9f3c6915b40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21"/>
            <a:ext cx="9144000" cy="5138057"/>
          </a:xfrm>
          <a:prstGeom prst="rect">
            <a:avLst/>
          </a:prstGeom>
        </p:spPr>
      </p:pic>
      <p:pic>
        <p:nvPicPr>
          <p:cNvPr id="3" name="2 Imagen" descr="580b585b2edbce24c47b269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85734"/>
            <a:ext cx="4214842" cy="4181124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786446" y="3143254"/>
            <a:ext cx="29289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gradFill>
                  <a:gsLst>
                    <a:gs pos="0">
                      <a:srgbClr val="FFFFFF"/>
                    </a:gs>
                    <a:gs pos="7001">
                      <a:srgbClr val="E6E6E6"/>
                    </a:gs>
                    <a:gs pos="32001">
                      <a:srgbClr val="7D8496"/>
                    </a:gs>
                    <a:gs pos="47000">
                      <a:srgbClr val="E6E6E6"/>
                    </a:gs>
                    <a:gs pos="85001">
                      <a:srgbClr val="7D8496"/>
                    </a:gs>
                    <a:gs pos="100000">
                      <a:srgbClr val="E6E6E6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Sonreír  nos permite conectarnos con los demás y disfrutar plenamente de la vida que tenemos</a:t>
            </a:r>
            <a:endParaRPr lang="es-PE" b="1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643966" y="142858"/>
            <a:ext cx="333375" cy="323850"/>
          </a:xfrm>
          <a:prstGeom prst="rect">
            <a:avLst/>
          </a:prstGeom>
        </p:spPr>
      </p:pic>
      <p:pic>
        <p:nvPicPr>
          <p:cNvPr id="6" name="5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44" y="142858"/>
            <a:ext cx="333375" cy="323850"/>
          </a:xfrm>
          <a:prstGeom prst="rect">
            <a:avLst/>
          </a:prstGeom>
        </p:spPr>
      </p:pic>
      <p:pic>
        <p:nvPicPr>
          <p:cNvPr id="7" name="6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715404" y="4643452"/>
            <a:ext cx="333375" cy="323850"/>
          </a:xfrm>
          <a:prstGeom prst="rect">
            <a:avLst/>
          </a:prstGeom>
        </p:spPr>
      </p:pic>
      <p:pic>
        <p:nvPicPr>
          <p:cNvPr id="8" name="7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282" y="4643452"/>
            <a:ext cx="333375" cy="32385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nlight-women-outdoors-women-nature-grass-field-32996-wallhere.com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4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hite-skirt-girl-boat-flowers-pond_1366x76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6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6a20f2d8d5f7fac128d9f3c6915b40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21"/>
            <a:ext cx="9144000" cy="5138057"/>
          </a:xfrm>
          <a:prstGeom prst="rect">
            <a:avLst/>
          </a:prstGeom>
        </p:spPr>
      </p:pic>
      <p:pic>
        <p:nvPicPr>
          <p:cNvPr id="3" name="2 Imagen" descr="580b585b2edbce24c47b269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285734"/>
            <a:ext cx="4214842" cy="4181124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715008" y="3071816"/>
            <a:ext cx="31432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gradFill>
                  <a:gsLst>
                    <a:gs pos="0">
                      <a:srgbClr val="FFFFFF"/>
                    </a:gs>
                    <a:gs pos="7001">
                      <a:srgbClr val="E6E6E6"/>
                    </a:gs>
                    <a:gs pos="32001">
                      <a:srgbClr val="7D8496"/>
                    </a:gs>
                    <a:gs pos="47000">
                      <a:srgbClr val="E6E6E6"/>
                    </a:gs>
                    <a:gs pos="85001">
                      <a:srgbClr val="7D8496"/>
                    </a:gs>
                    <a:gs pos="100000">
                      <a:srgbClr val="E6E6E6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Usa tu sonrisa para cambiar el mundo, no dejes que el mundo cambie tu sonrisa</a:t>
            </a:r>
          </a:p>
          <a:p>
            <a:endParaRPr lang="es-PE" dirty="0"/>
          </a:p>
        </p:txBody>
      </p:sp>
      <p:pic>
        <p:nvPicPr>
          <p:cNvPr id="5" name="4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643966" y="142858"/>
            <a:ext cx="333375" cy="323850"/>
          </a:xfrm>
          <a:prstGeom prst="rect">
            <a:avLst/>
          </a:prstGeom>
        </p:spPr>
      </p:pic>
      <p:pic>
        <p:nvPicPr>
          <p:cNvPr id="6" name="5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44" y="142858"/>
            <a:ext cx="333375" cy="323850"/>
          </a:xfrm>
          <a:prstGeom prst="rect">
            <a:avLst/>
          </a:prstGeom>
        </p:spPr>
      </p:pic>
      <p:pic>
        <p:nvPicPr>
          <p:cNvPr id="7" name="6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643966" y="4643452"/>
            <a:ext cx="333375" cy="323850"/>
          </a:xfrm>
          <a:prstGeom prst="rect">
            <a:avLst/>
          </a:prstGeom>
        </p:spPr>
      </p:pic>
      <p:pic>
        <p:nvPicPr>
          <p:cNvPr id="8" name="7 Imagen" descr="00i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44" y="4643452"/>
            <a:ext cx="333375" cy="32385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hite-skirt-girl-sea-coast-umbrella_1366x76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7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rmon_estradiol_za_chto_otvechaet_0.jpg.crop_display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2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 Imagen" descr="coollogo_com-217672984.png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20940726">
            <a:off x="6930426" y="3614719"/>
            <a:ext cx="1599161" cy="660987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1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269</Words>
  <Application>Microsoft Office PowerPoint</Application>
  <PresentationFormat>Presentación en pantalla (16:9)</PresentationFormat>
  <Paragraphs>14</Paragraphs>
  <Slides>36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308</cp:revision>
  <dcterms:created xsi:type="dcterms:W3CDTF">2023-04-12T22:42:08Z</dcterms:created>
  <dcterms:modified xsi:type="dcterms:W3CDTF">2023-04-18T17:15:53Z</dcterms:modified>
</cp:coreProperties>
</file>