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1" r:id="rId6"/>
    <p:sldId id="262" r:id="rId7"/>
    <p:sldId id="263" r:id="rId8"/>
    <p:sldId id="264" r:id="rId9"/>
    <p:sldId id="270" r:id="rId10"/>
    <p:sldId id="269" r:id="rId11"/>
    <p:sldId id="266" r:id="rId12"/>
    <p:sldId id="267" r:id="rId13"/>
    <p:sldId id="268" r:id="rId14"/>
    <p:sldId id="272" r:id="rId1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pnj6vt6y7+AbTANFiCTkZg==" hashData="WgZ0uH9BdbEUxGW827uVHyj/ni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B6C4-7565-4B61-9350-CC00FE816C8D}" type="datetimeFigureOut">
              <a:rPr lang="es-ES" smtClean="0"/>
              <a:pPr/>
              <a:t>09/02/2014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EEA8D-6BB8-4539-AEB9-E6DAC7774B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trips dir="r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B6C4-7565-4B61-9350-CC00FE816C8D}" type="datetimeFigureOut">
              <a:rPr lang="es-ES" smtClean="0"/>
              <a:pPr/>
              <a:t>09/02/2014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EEA8D-6BB8-4539-AEB9-E6DAC7774B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trips dir="r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B6C4-7565-4B61-9350-CC00FE816C8D}" type="datetimeFigureOut">
              <a:rPr lang="es-ES" smtClean="0"/>
              <a:pPr/>
              <a:t>09/02/2014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EEA8D-6BB8-4539-AEB9-E6DAC7774B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trips dir="r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B6C4-7565-4B61-9350-CC00FE816C8D}" type="datetimeFigureOut">
              <a:rPr lang="es-ES" smtClean="0"/>
              <a:pPr/>
              <a:t>09/02/2014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EEA8D-6BB8-4539-AEB9-E6DAC7774B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trips dir="r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B6C4-7565-4B61-9350-CC00FE816C8D}" type="datetimeFigureOut">
              <a:rPr lang="es-ES" smtClean="0"/>
              <a:pPr/>
              <a:t>09/02/2014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EEA8D-6BB8-4539-AEB9-E6DAC7774B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trips dir="r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B6C4-7565-4B61-9350-CC00FE816C8D}" type="datetimeFigureOut">
              <a:rPr lang="es-ES" smtClean="0"/>
              <a:pPr/>
              <a:t>09/02/2014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EEA8D-6BB8-4539-AEB9-E6DAC7774B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trips dir="r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B6C4-7565-4B61-9350-CC00FE816C8D}" type="datetimeFigureOut">
              <a:rPr lang="es-ES" smtClean="0"/>
              <a:pPr/>
              <a:t>09/02/2014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EEA8D-6BB8-4539-AEB9-E6DAC7774B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trips dir="r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B6C4-7565-4B61-9350-CC00FE816C8D}" type="datetimeFigureOut">
              <a:rPr lang="es-ES" smtClean="0"/>
              <a:pPr/>
              <a:t>09/02/2014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EEA8D-6BB8-4539-AEB9-E6DAC7774B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trips dir="r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B6C4-7565-4B61-9350-CC00FE816C8D}" type="datetimeFigureOut">
              <a:rPr lang="es-ES" smtClean="0"/>
              <a:pPr/>
              <a:t>09/02/2014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EEA8D-6BB8-4539-AEB9-E6DAC7774B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trips dir="r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B6C4-7565-4B61-9350-CC00FE816C8D}" type="datetimeFigureOut">
              <a:rPr lang="es-ES" smtClean="0"/>
              <a:pPr/>
              <a:t>09/02/2014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EEA8D-6BB8-4539-AEB9-E6DAC7774B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trips dir="r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8B6C4-7565-4B61-9350-CC00FE816C8D}" type="datetimeFigureOut">
              <a:rPr lang="es-ES" smtClean="0"/>
              <a:pPr/>
              <a:t>09/02/2014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0EEA8D-6BB8-4539-AEB9-E6DAC7774B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5000">
    <p:strips dir="r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5ADD1D-2D8B-43CF-BA6F-CE2E4B23ACC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78B6C4-7565-4B61-9350-CC00FE816C8D}" type="datetimeFigureOut">
              <a:rPr lang="es-ES" smtClean="0"/>
              <a:pPr/>
              <a:t>09/02/2014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0EEA8D-6BB8-4539-AEB9-E6DAC7774B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strips dir="r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1FC26F0-755B-4208-B8AC-CEFC7C963165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gif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1.png"/><Relationship Id="rId7" Type="http://schemas.openxmlformats.org/officeDocument/2006/relationships/image" Target="../media/image2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2.bp.blogspot.com/-NJkezh9c0CA/UbyakN0U44I/AAAAAAAAACE/FRbf09yXsLw/s1600/3_rosas_verdes.jpg"/>
          <p:cNvPicPr>
            <a:picLocks noChangeAspect="1" noChangeArrowheads="1"/>
          </p:cNvPicPr>
          <p:nvPr/>
        </p:nvPicPr>
        <p:blipFill>
          <a:blip r:embed="rId3" cstate="print">
            <a:grayscl/>
          </a:blip>
          <a:srcRect/>
          <a:stretch>
            <a:fillRect/>
          </a:stretch>
        </p:blipFill>
        <p:spPr bwMode="auto">
          <a:xfrm>
            <a:off x="-70201" y="0"/>
            <a:ext cx="9214201" cy="6858000"/>
          </a:xfrm>
          <a:prstGeom prst="rect">
            <a:avLst/>
          </a:prstGeom>
          <a:noFill/>
        </p:spPr>
      </p:pic>
      <p:pic>
        <p:nvPicPr>
          <p:cNvPr id="5" name="Picture 2" descr="http://2.bp.blogspot.com/-NJkezh9c0CA/UbyakN0U44I/AAAAAAAAACE/FRbf09yXsLw/s1600/3_rosas_verde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0201" y="0"/>
            <a:ext cx="9214201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835696" y="2564904"/>
            <a:ext cx="5703806" cy="461665"/>
          </a:xfrm>
          <a:prstGeom prst="rect">
            <a:avLst/>
          </a:prstGeom>
          <a:ln>
            <a:noFill/>
          </a:ln>
          <a:effectLst>
            <a:outerShdw blurRad="225425" dist="50800" dir="5220000" algn="ctr">
              <a:srgbClr val="000000">
                <a:alpha val="33000"/>
              </a:srgbClr>
            </a:outerShdw>
          </a:effectLst>
          <a:scene3d>
            <a:camera prst="perspectiveFront" fov="3300000">
              <a:rot lat="486000" lon="19530000" rev="174000"/>
            </a:camera>
            <a:lightRig rig="harsh" dir="t">
              <a:rot lat="0" lon="0" rev="3000000"/>
            </a:lightRig>
          </a:scene3d>
          <a:sp3d extrusionH="254000" contourW="19050">
            <a:bevelT w="82550" h="44450" prst="angle"/>
            <a:bevelB w="82550" h="44450" prst="angle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endParaRPr lang="es-ES" sz="2400" b="1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 rot="21093342">
            <a:off x="1976024" y="2645886"/>
            <a:ext cx="472918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Georgia" pitchFamily="18" charset="0"/>
              </a:rPr>
              <a:t>El que hace reír, merece el paraíso</a:t>
            </a:r>
            <a:endParaRPr lang="es-ES" sz="2000" b="1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23000">
    <p:strips dir="ru"/>
    <p:sndAc>
      <p:stSnd loop="1">
        <p:snd r:embed="rId2" name="01 smil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56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1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1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3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bimg2.mlstatic.com/sementes-de-rosas-verdes-exoticas_MLB-F-3633299083_0120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96552" y="0"/>
            <a:ext cx="9840428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83568" y="6206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Ríe cuando estés triste, llorar es demasiado fácil.</a:t>
            </a:r>
            <a:endParaRPr lang="es-ES" b="1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13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4.bp.blogspot.com/-3PvFKtSisCE/UCUVh9Kt6qI/AAAAAAAAbgw/7XTdifH_yow/s1600/8%2Brosas%2Bver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1221062" y="-321470"/>
            <a:ext cx="6858000" cy="7500940"/>
          </a:xfrm>
          <a:prstGeom prst="rect">
            <a:avLst/>
          </a:prstGeom>
          <a:noFill/>
        </p:spPr>
      </p:pic>
      <p:pic>
        <p:nvPicPr>
          <p:cNvPr id="3" name="Picture 2" descr="http://4.bp.blogspot.com/-3PvFKtSisCE/UCUVh9Kt6qI/AAAAAAAAbgw/7XTdifH_yow/s1600/8%2Brosas%2Bver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-2979204" y="2979204"/>
            <a:ext cx="6858000" cy="899592"/>
          </a:xfrm>
          <a:prstGeom prst="rect">
            <a:avLst/>
          </a:prstGeom>
          <a:noFill/>
        </p:spPr>
      </p:pic>
      <p:pic>
        <p:nvPicPr>
          <p:cNvPr id="4" name="Picture 2" descr="http://4.bp.blogspot.com/-3PvFKtSisCE/UCUVh9Kt6qI/AAAAAAAAbgw/7XTdifH_yow/s1600/8%2Brosas%2Bverde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6200000">
            <a:off x="5337212" y="3051212"/>
            <a:ext cx="6858000" cy="755576"/>
          </a:xfrm>
          <a:prstGeom prst="rect">
            <a:avLst/>
          </a:prstGeom>
          <a:noFill/>
        </p:spPr>
      </p:pic>
      <p:pic>
        <p:nvPicPr>
          <p:cNvPr id="7" name="Picture 2" descr="http://4.bp.blogspot.com/-3PvFKtSisCE/UCUVh9Kt6qI/AAAAAAAAbgw/7XTdifH_yow/s1600/8%2Brosas%2Bverdes.jpg"/>
          <p:cNvPicPr>
            <a:picLocks noChangeAspect="1" noChangeArrowheads="1"/>
          </p:cNvPicPr>
          <p:nvPr/>
        </p:nvPicPr>
        <p:blipFill>
          <a:blip r:embed="rId2" cstate="print">
            <a:grayscl/>
          </a:blip>
          <a:srcRect/>
          <a:stretch>
            <a:fillRect/>
          </a:stretch>
        </p:blipFill>
        <p:spPr bwMode="auto">
          <a:xfrm rot="16200000">
            <a:off x="1221062" y="-321470"/>
            <a:ext cx="6858000" cy="7500940"/>
          </a:xfrm>
          <a:prstGeom prst="rect">
            <a:avLst/>
          </a:prstGeom>
          <a:noFill/>
        </p:spPr>
      </p:pic>
      <p:sp>
        <p:nvSpPr>
          <p:cNvPr id="8" name="7 Rectángulo"/>
          <p:cNvSpPr/>
          <p:nvPr/>
        </p:nvSpPr>
        <p:spPr>
          <a:xfrm>
            <a:off x="2555776" y="76470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Muchas personas se pierden las pequeñas alegrías mientras esperan la gran felicidad </a:t>
            </a:r>
            <a:endParaRPr lang="es-ES" b="1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28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4.bp.blogspot.com/-yXPxAaqptpc/UTnk-FswFAI/AAAAAAAAARE/ge3psGjUSJ0/s1600/4656396179_e1ac816ee8_z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>
            <a:off x="-53654" y="0"/>
            <a:ext cx="9197654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1547664" y="1340768"/>
            <a:ext cx="563808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latin typeface="Georgia" pitchFamily="18" charset="0"/>
              </a:rPr>
              <a:t>La alegría rejuvenece, la tristeza envejece</a:t>
            </a:r>
            <a:endParaRPr lang="es-ES" sz="2000" b="1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15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2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mg.webme.com/pic/s/sussyta/215916456_45cc2b490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051720" y="6206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Nadie es tan pobre que no pueda regalar una sonrisa</a:t>
            </a:r>
            <a:endParaRPr lang="es-ES" b="1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16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AutoShape 2" descr="http://enviarflores.es/wp-content/uploads/2013/02/enviar-flores-rosas-8.jpg"/>
          <p:cNvSpPr>
            <a:spLocks noChangeAspect="1" noChangeArrowheads="1"/>
          </p:cNvSpPr>
          <p:nvPr/>
        </p:nvSpPr>
        <p:spPr bwMode="auto">
          <a:xfrm>
            <a:off x="155575" y="-2514600"/>
            <a:ext cx="5238750" cy="523875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21508" name="Picture 4" descr="http://enviarflores.es/wp-content/uploads/2013/02/enviar-flores-rosas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0"/>
            <a:ext cx="6876256" cy="6876256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483768" y="620688"/>
            <a:ext cx="2423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.</a:t>
            </a:r>
            <a:endParaRPr lang="es-ES" dirty="0"/>
          </a:p>
        </p:txBody>
      </p:sp>
      <p:sp>
        <p:nvSpPr>
          <p:cNvPr id="7" name="6 Rectángulo"/>
          <p:cNvSpPr/>
          <p:nvPr/>
        </p:nvSpPr>
        <p:spPr>
          <a:xfrm>
            <a:off x="2051720" y="548680"/>
            <a:ext cx="51845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</a:rPr>
              <a:t>El mundo está lleno de pequeñas alegrías; el arte consiste en saber distinguirlas</a:t>
            </a:r>
            <a:endParaRPr lang="es-ES" sz="2000" b="1" dirty="0">
              <a:solidFill>
                <a:srgbClr val="FFFF00"/>
              </a:solidFill>
            </a:endParaRPr>
          </a:p>
        </p:txBody>
      </p:sp>
      <p:pic>
        <p:nvPicPr>
          <p:cNvPr id="8" name="Picture 4" descr="http://enviarflores.es/wp-content/uploads/2013/02/enviar-flores-rosas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8256"/>
            <a:ext cx="2195736" cy="6876256"/>
          </a:xfrm>
          <a:prstGeom prst="rect">
            <a:avLst/>
          </a:prstGeom>
          <a:noFill/>
        </p:spPr>
      </p:pic>
      <p:pic>
        <p:nvPicPr>
          <p:cNvPr id="9" name="Picture 4" descr="http://enviarflores.es/wp-content/uploads/2013/02/enviar-flores-rosas-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020272" y="0"/>
            <a:ext cx="2123728" cy="6876256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7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0"/>
                            </p:stCondLst>
                            <p:childTnLst>
                              <p:par>
                                <p:cTn id="36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enviarflores.es/wp-content/uploads/2013/02/enviar-flores-rosas-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916832"/>
            <a:ext cx="2699792" cy="2915816"/>
          </a:xfrm>
          <a:prstGeom prst="rect">
            <a:avLst/>
          </a:prstGeom>
          <a:noFill/>
        </p:spPr>
      </p:pic>
      <p:pic>
        <p:nvPicPr>
          <p:cNvPr id="20484" name="Picture 4" descr="http://www.mulrosas-usa.com/s/cc_images/cache_3503501104.jpg?t=134868927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16216" y="1988840"/>
            <a:ext cx="2627784" cy="2924944"/>
          </a:xfrm>
          <a:prstGeom prst="rect">
            <a:avLst/>
          </a:prstGeom>
          <a:noFill/>
        </p:spPr>
      </p:pic>
      <p:pic>
        <p:nvPicPr>
          <p:cNvPr id="20486" name="Picture 6" descr="https://lh5.googleusercontent.com/-ecLUG4UmHaw/UXdSUO6hhsI/AAAAAAAABi8/Fg0ITLU-740/w426-h348/13%2B-%2B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0"/>
            <a:ext cx="3798856" cy="3429000"/>
          </a:xfrm>
          <a:prstGeom prst="rect">
            <a:avLst/>
          </a:prstGeom>
          <a:noFill/>
        </p:spPr>
      </p:pic>
      <p:pic>
        <p:nvPicPr>
          <p:cNvPr id="20489" name="Picture 9" descr="C:\Documents and Settings\usuario\Mis documentos\Isabel\Descargas de mensajes\verde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99792" y="3429001"/>
            <a:ext cx="3835524" cy="3429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07504" y="476672"/>
            <a:ext cx="24837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</a:rPr>
              <a:t>No hay ninguna cosa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</a:rPr>
              <a:t> seria que no pueda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</a:rPr>
              <a:t> decirse con una sonrisa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6479704" y="332656"/>
            <a:ext cx="26642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</a:rPr>
              <a:t>Quien conversa con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</a:rPr>
              <a:t> un rostro amable,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</a:rPr>
              <a:t> llena de alegrías los 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</a:rPr>
              <a:t>corazones de los demás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251520" y="5229200"/>
            <a:ext cx="22322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</a:rPr>
              <a:t>Una alegría compartida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</a:rPr>
              <a:t> se transforma en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</a:rPr>
              <a:t> doble alegría</a:t>
            </a:r>
            <a:endParaRPr lang="es-ES" b="1" dirty="0">
              <a:solidFill>
                <a:srgbClr val="FFFF00"/>
              </a:solidFill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6804248" y="5301208"/>
            <a:ext cx="1971758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</a:rPr>
              <a:t>Es mayor la alegría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</a:rPr>
              <a:t> de dar que la 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</a:rPr>
              <a:t>de recibir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slow" advClick="0" advTm="22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3000"/>
                                        <p:tgtEl>
                                          <p:spTgt spid="204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6" dur="30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3.bp.blogspot.com/_EZ16vWYvHHg/TP-7b9dGqUI/AAAAAAAAUbs/aUKzT9vO0Gg/s1600/www.FOTOFRONTERA.com%2B%25289%25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1029" y="0"/>
            <a:ext cx="10981571" cy="6858000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475656" y="2132856"/>
            <a:ext cx="4572000" cy="923330"/>
          </a:xfrm>
          <a:prstGeom prst="rect">
            <a:avLst/>
          </a:prstGeom>
          <a:scene3d>
            <a:camera prst="perspectiveHeroicExtremeRightFacing"/>
            <a:lightRig rig="threePt" dir="t"/>
          </a:scene3d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La sonrisa y alegría es el mejor medicamento que existe sin receta médica</a:t>
            </a:r>
            <a:endParaRPr lang="es-ES" b="1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18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textoconbrillo.net/images/empty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136525"/>
            <a:ext cx="1905000" cy="95250"/>
          </a:xfrm>
          <a:prstGeom prst="rect">
            <a:avLst/>
          </a:prstGeom>
          <a:noFill/>
        </p:spPr>
      </p:pic>
      <p:pic>
        <p:nvPicPr>
          <p:cNvPr id="1028" name="Picture 4" descr="http://www.textoconbrillo.net/images/empty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5575" y="-136525"/>
            <a:ext cx="1905000" cy="95250"/>
          </a:xfrm>
          <a:prstGeom prst="rect">
            <a:avLst/>
          </a:prstGeom>
          <a:noFill/>
        </p:spPr>
      </p:pic>
      <p:pic>
        <p:nvPicPr>
          <p:cNvPr id="1032" name="Picture 8" descr="http://abasports.com.mx/images/slide/4284237paisaje-verd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684850" cy="6858000"/>
          </a:xfrm>
          <a:prstGeom prst="rect">
            <a:avLst/>
          </a:prstGeom>
          <a:noFill/>
        </p:spPr>
      </p:pic>
      <p:sp>
        <p:nvSpPr>
          <p:cNvPr id="7" name="6 Rectángulo"/>
          <p:cNvSpPr/>
          <p:nvPr/>
        </p:nvSpPr>
        <p:spPr>
          <a:xfrm rot="788277">
            <a:off x="1907704" y="3645024"/>
            <a:ext cx="4572000" cy="1384995"/>
          </a:xfrm>
          <a:prstGeom prst="rect">
            <a:avLst/>
          </a:prstGeom>
          <a:scene3d>
            <a:camera prst="isometricRightUp"/>
            <a:lightRig rig="threePt" dir="t"/>
          </a:scene3d>
        </p:spPr>
        <p:txBody>
          <a:bodyPr wrap="square">
            <a:spAutoFit/>
          </a:bodyPr>
          <a:lstStyle/>
          <a:p>
            <a:r>
              <a:rPr lang="es-ES" sz="2800" b="1" dirty="0" smtClean="0">
                <a:solidFill>
                  <a:srgbClr val="002060"/>
                </a:solidFill>
                <a:latin typeface="Georgia" pitchFamily="18" charset="0"/>
              </a:rPr>
              <a:t>Vivir con alegría no puede menos que agregar vida a los años. </a:t>
            </a:r>
            <a:endParaRPr lang="es-ES" sz="2800" b="1" dirty="0">
              <a:solidFill>
                <a:srgbClr val="00206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12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0" presetClass="entr" presetSubtype="0" decel="10000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www.fondos7.net/wallpaper-original/wallpapers/Spring-1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315416"/>
            <a:ext cx="11486640" cy="717341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286000" y="2967335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La alegría es la manera de demostrarle a la vida que no puede con nosotros y es la mejor manera de achicar a la tristeza. </a:t>
            </a:r>
            <a:endParaRPr lang="es-ES" b="1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12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www.tu-pc.com/fondos/media/101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3888432" cy="2916324"/>
          </a:xfrm>
          <a:prstGeom prst="rect">
            <a:avLst/>
          </a:prstGeom>
          <a:noFill/>
        </p:spPr>
      </p:pic>
      <p:pic>
        <p:nvPicPr>
          <p:cNvPr id="24580" name="Picture 4" descr="http://media.bodaclick.com/img/img_reportajes/17584_1338512907_4fc8160bf22f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3933056"/>
            <a:ext cx="5837748" cy="259228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427984" y="40466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La verdadera alegría está en las cosas simples de la vida. </a:t>
            </a:r>
            <a:endParaRPr lang="es-ES" b="1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6300192" y="4509120"/>
            <a:ext cx="2628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Dolor compartido, </a:t>
            </a:r>
          </a:p>
          <a:p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mitad del dolor. </a:t>
            </a:r>
          </a:p>
          <a:p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Alegría compartida,</a:t>
            </a:r>
          </a:p>
          <a:p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 doble alegría</a:t>
            </a:r>
            <a:endParaRPr lang="es-ES" b="1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4427984" y="1484784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La alegría es el sentimiento más humilde y más fabuloso que puede sentir una persona hacia otra o hacia algo especial... nunca dejes de sentirlo. </a:t>
            </a:r>
            <a:endParaRPr lang="es-ES" b="1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36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3400"/>
                            </p:stCondLst>
                            <p:childTnLst>
                              <p:par>
                                <p:cTn id="14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9400"/>
                            </p:stCondLst>
                            <p:childTnLst>
                              <p:par>
                                <p:cTn id="18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1400"/>
                            </p:stCondLst>
                            <p:childTnLst>
                              <p:par>
                                <p:cTn id="2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2699792" y="4437112"/>
            <a:ext cx="34563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Alegrías en mi vida pocas he tenido,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 pero la mejor de ellas es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 haberte conocido</a:t>
            </a:r>
            <a:endParaRPr lang="es-ES" b="1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5004048" y="476672"/>
            <a:ext cx="3600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Sonríe siempre aunque tu sonrisa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 sea triste, porque más triste </a:t>
            </a:r>
          </a:p>
          <a:p>
            <a:pPr algn="ctr"/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es la tristeza de no saber sonreír.</a:t>
            </a:r>
            <a:endParaRPr lang="es-ES" b="1" dirty="0">
              <a:solidFill>
                <a:srgbClr val="FFFF00"/>
              </a:solidFill>
              <a:latin typeface="Georgia" pitchFamily="18" charset="0"/>
            </a:endParaRPr>
          </a:p>
        </p:txBody>
      </p:sp>
      <p:sp>
        <p:nvSpPr>
          <p:cNvPr id="12" name="11 Almacenamiento de acceso directo"/>
          <p:cNvSpPr/>
          <p:nvPr/>
        </p:nvSpPr>
        <p:spPr>
          <a:xfrm>
            <a:off x="4644008" y="2276872"/>
            <a:ext cx="3960440" cy="1800200"/>
          </a:xfrm>
          <a:prstGeom prst="flowChartMagneticDrum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ubo"/>
          <p:cNvSpPr/>
          <p:nvPr/>
        </p:nvSpPr>
        <p:spPr>
          <a:xfrm>
            <a:off x="1475656" y="332656"/>
            <a:ext cx="2088232" cy="2016224"/>
          </a:xfrm>
          <a:prstGeom prst="cube">
            <a:avLst/>
          </a:prstGeom>
          <a:blipFill>
            <a:blip r:embed="rId3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Nube"/>
          <p:cNvSpPr/>
          <p:nvPr/>
        </p:nvSpPr>
        <p:spPr>
          <a:xfrm>
            <a:off x="395536" y="5157192"/>
            <a:ext cx="2232248" cy="1368152"/>
          </a:xfrm>
          <a:prstGeom prst="cloud">
            <a:avLst/>
          </a:prstGeom>
          <a:blipFill>
            <a:blip r:embed="rId4" cstate="print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Isabel 13  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4869160"/>
            <a:ext cx="2453855" cy="1785179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467544" y="2708920"/>
            <a:ext cx="37799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La sonrisa es la semilla</a:t>
            </a:r>
          </a:p>
          <a:p>
            <a:pPr lvl="1"/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 que crece en el corazón</a:t>
            </a:r>
          </a:p>
          <a:p>
            <a:pPr lvl="1"/>
            <a:r>
              <a:rPr lang="es-ES" b="1" dirty="0" smtClean="0">
                <a:solidFill>
                  <a:srgbClr val="FFFF00"/>
                </a:solidFill>
                <a:latin typeface="Georgia" pitchFamily="18" charset="0"/>
              </a:rPr>
              <a:t> y florece en los labios </a:t>
            </a:r>
            <a:endParaRPr lang="es-ES" b="1" dirty="0">
              <a:solidFill>
                <a:srgbClr val="FFFF00"/>
              </a:solidFill>
              <a:latin typeface="Georgia" pitchFamily="18" charset="0"/>
            </a:endParaRPr>
          </a:p>
        </p:txBody>
      </p:sp>
    </p:spTree>
  </p:cSld>
  <p:clrMapOvr>
    <a:masterClrMapping/>
  </p:clrMapOvr>
  <p:transition spd="slow" advClick="0" advTm="40000">
    <p:strips dir="r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300"/>
                            </p:stCondLst>
                            <p:childTnLst>
                              <p:par>
                                <p:cTn id="18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2300"/>
                            </p:stCondLst>
                            <p:childTnLst>
                              <p:par>
                                <p:cTn id="22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700"/>
                            </p:stCondLst>
                            <p:childTnLst>
                              <p:par>
                                <p:cTn id="26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77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62500"/>
                            </p:stCondLst>
                            <p:childTnLst>
                              <p:par>
                                <p:cTn id="3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12" grpId="0" animBg="1"/>
      <p:bldP spid="13" grpId="0" animBg="1"/>
      <p:bldP spid="14" grpId="0" animBg="1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1293</TotalTime>
  <Words>313</Words>
  <Application>Microsoft Office PowerPoint</Application>
  <PresentationFormat>Presentación en pantalla (4:3)</PresentationFormat>
  <Paragraphs>53</Paragraphs>
  <Slides>13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13</vt:i4>
      </vt:variant>
    </vt:vector>
  </HeadingPairs>
  <TitlesOfParts>
    <vt:vector size="15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Isabel</dc:creator>
  <cp:lastModifiedBy>Isabel</cp:lastModifiedBy>
  <cp:revision>124</cp:revision>
  <dcterms:created xsi:type="dcterms:W3CDTF">2014-01-31T23:36:34Z</dcterms:created>
  <dcterms:modified xsi:type="dcterms:W3CDTF">2014-02-09T22:24:19Z</dcterms:modified>
</cp:coreProperties>
</file>