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1" r:id="rId3"/>
    <p:sldId id="295" r:id="rId4"/>
    <p:sldId id="293" r:id="rId5"/>
    <p:sldId id="258" r:id="rId6"/>
    <p:sldId id="296" r:id="rId7"/>
    <p:sldId id="263" r:id="rId8"/>
    <p:sldId id="259" r:id="rId9"/>
    <p:sldId id="297" r:id="rId10"/>
    <p:sldId id="257" r:id="rId11"/>
    <p:sldId id="267" r:id="rId12"/>
    <p:sldId id="298" r:id="rId13"/>
    <p:sldId id="260" r:id="rId14"/>
    <p:sldId id="266" r:id="rId15"/>
    <p:sldId id="299" r:id="rId16"/>
    <p:sldId id="268" r:id="rId17"/>
    <p:sldId id="262" r:id="rId18"/>
    <p:sldId id="300" r:id="rId19"/>
    <p:sldId id="269" r:id="rId20"/>
    <p:sldId id="265" r:id="rId21"/>
    <p:sldId id="301" r:id="rId22"/>
    <p:sldId id="264" r:id="rId23"/>
    <p:sldId id="271" r:id="rId24"/>
    <p:sldId id="302" r:id="rId25"/>
    <p:sldId id="291" r:id="rId26"/>
    <p:sldId id="274" r:id="rId27"/>
    <p:sldId id="303" r:id="rId28"/>
    <p:sldId id="282" r:id="rId29"/>
    <p:sldId id="273" r:id="rId30"/>
    <p:sldId id="304" r:id="rId31"/>
    <p:sldId id="279" r:id="rId32"/>
    <p:sldId id="305" r:id="rId3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6YpdMNe/WcwaGubbnRNgQ" hashData="2pJNUEnpUcyJLAHAMcK9/ZC5wV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9E4"/>
    <a:srgbClr val="666699"/>
    <a:srgbClr val="9999FF"/>
    <a:srgbClr val="C1C1FF"/>
    <a:srgbClr val="D9D9FF"/>
    <a:srgbClr val="D0E3A7"/>
    <a:srgbClr val="000096"/>
    <a:srgbClr val="FF9933"/>
    <a:srgbClr val="5B4350"/>
    <a:srgbClr val="F0751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400" d="100"/>
          <a:sy n="400" d="100"/>
        </p:scale>
        <p:origin x="6492" y="365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4C5041B6-BF9D-4A4E-AEE7-98489380FC88}" type="datetimeFigureOut">
              <a:rPr lang="es-PE" smtClean="0"/>
              <a:pPr/>
              <a:t>3/12/2020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012A653-8423-457B-BFE9-A9FA61AA885D}"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C5041B6-BF9D-4A4E-AEE7-98489380FC88}" type="datetimeFigureOut">
              <a:rPr lang="es-PE" smtClean="0"/>
              <a:pPr/>
              <a:t>3/12/2020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012A653-8423-457B-BFE9-A9FA61AA885D}"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C5041B6-BF9D-4A4E-AEE7-98489380FC88}" type="datetimeFigureOut">
              <a:rPr lang="es-PE" smtClean="0"/>
              <a:pPr/>
              <a:t>3/12/2020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012A653-8423-457B-BFE9-A9FA61AA885D}"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4C5041B6-BF9D-4A4E-AEE7-98489380FC88}" type="datetimeFigureOut">
              <a:rPr lang="es-PE" smtClean="0"/>
              <a:pPr/>
              <a:t>3/12/2020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012A653-8423-457B-BFE9-A9FA61AA885D}"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4C5041B6-BF9D-4A4E-AEE7-98489380FC88}" type="datetimeFigureOut">
              <a:rPr lang="es-PE" smtClean="0"/>
              <a:pPr/>
              <a:t>3/12/2020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2012A653-8423-457B-BFE9-A9FA61AA885D}"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4C5041B6-BF9D-4A4E-AEE7-98489380FC88}" type="datetimeFigureOut">
              <a:rPr lang="es-PE" smtClean="0"/>
              <a:pPr/>
              <a:t>3/12/2020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2012A653-8423-457B-BFE9-A9FA61AA885D}"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C5041B6-BF9D-4A4E-AEE7-98489380FC88}" type="datetimeFigureOut">
              <a:rPr lang="es-PE" smtClean="0"/>
              <a:pPr/>
              <a:t>3/12/2020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2012A653-8423-457B-BFE9-A9FA61AA885D}"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C5041B6-BF9D-4A4E-AEE7-98489380FC88}" type="datetimeFigureOut">
              <a:rPr lang="es-PE" smtClean="0"/>
              <a:pPr/>
              <a:t>3/12/2020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012A653-8423-457B-BFE9-A9FA61AA885D}"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C5041B6-BF9D-4A4E-AEE7-98489380FC88}" type="datetimeFigureOut">
              <a:rPr lang="es-PE" smtClean="0"/>
              <a:pPr/>
              <a:t>3/12/2020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2012A653-8423-457B-BFE9-A9FA61AA885D}"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C5041B6-BF9D-4A4E-AEE7-98489380FC88}" type="datetimeFigureOut">
              <a:rPr lang="es-PE" smtClean="0"/>
              <a:pPr/>
              <a:t>3/12/2020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012A653-8423-457B-BFE9-A9FA61AA885D}"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C5041B6-BF9D-4A4E-AEE7-98489380FC88}" type="datetimeFigureOut">
              <a:rPr lang="es-PE" smtClean="0"/>
              <a:pPr/>
              <a:t>3/12/2020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2012A653-8423-457B-BFE9-A9FA61AA885D}"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C5041B6-BF9D-4A4E-AEE7-98489380FC88}" type="datetimeFigureOut">
              <a:rPr lang="es-PE" smtClean="0"/>
              <a:pPr/>
              <a:t>3/12/2020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012A653-8423-457B-BFE9-A9FA61AA885D}"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2.png"/><Relationship Id="rId18" Type="http://schemas.openxmlformats.org/officeDocument/2006/relationships/image" Target="../media/image3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8.png"/><Relationship Id="rId11" Type="http://schemas.openxmlformats.org/officeDocument/2006/relationships/image" Target="../media/image31.png"/><Relationship Id="rId5" Type="http://schemas.openxmlformats.org/officeDocument/2006/relationships/hyperlink" Target="http://www.mispps.com/" TargetMode="External"/><Relationship Id="rId15" Type="http://schemas.openxmlformats.org/officeDocument/2006/relationships/image" Target="../media/image33.png"/><Relationship Id="rId10" Type="http://schemas.openxmlformats.org/officeDocument/2006/relationships/hyperlink" Target="https://www.facebook.com/mispps" TargetMode="External"/><Relationship Id="rId4" Type="http://schemas.openxmlformats.org/officeDocument/2006/relationships/image" Target="../media/image27.png"/><Relationship Id="rId9" Type="http://schemas.openxmlformats.org/officeDocument/2006/relationships/image" Target="../media/image3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283214"/>
            </a:gs>
            <a:gs pos="50000">
              <a:schemeClr val="accent3">
                <a:lumMod val="75000"/>
                <a:shade val="67500"/>
                <a:satMod val="115000"/>
              </a:schemeClr>
            </a:gs>
            <a:gs pos="100000">
              <a:schemeClr val="accent3">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srcRect/>
          <a:stretch>
            <a:fillRect/>
          </a:stretch>
        </p:blipFill>
        <p:spPr bwMode="auto">
          <a:xfrm>
            <a:off x="-1" y="0"/>
            <a:ext cx="9148465" cy="5143500"/>
          </a:xfrm>
          <a:prstGeom prst="rect">
            <a:avLst/>
          </a:prstGeom>
          <a:noFill/>
          <a:ln w="9525">
            <a:noFill/>
            <a:miter lim="800000"/>
            <a:headEnd/>
            <a:tailEnd/>
          </a:ln>
          <a:effectLst/>
        </p:spPr>
      </p:pic>
      <p:sp>
        <p:nvSpPr>
          <p:cNvPr id="6" name="5 Rectángulo"/>
          <p:cNvSpPr/>
          <p:nvPr/>
        </p:nvSpPr>
        <p:spPr>
          <a:xfrm>
            <a:off x="0" y="0"/>
            <a:ext cx="9144000" cy="5143500"/>
          </a:xfrm>
          <a:prstGeom prst="rect">
            <a:avLst/>
          </a:prstGeom>
          <a:gradFill flip="none" rotWithShape="1">
            <a:gsLst>
              <a:gs pos="0">
                <a:srgbClr val="8C288C"/>
              </a:gs>
              <a:gs pos="50000">
                <a:srgbClr val="FFC1FF">
                  <a:shade val="67500"/>
                  <a:satMod val="115000"/>
                </a:srgbClr>
              </a:gs>
              <a:gs pos="100000">
                <a:srgbClr val="FFC1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9144000" cy="5143500"/>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0"/>
            <a:ext cx="9144000" cy="5143500"/>
          </a:xfrm>
          <a:prstGeom prst="rect">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2" name="11 Imagen" descr="cooltext370411736710041.png"/>
          <p:cNvPicPr>
            <a:picLocks noChangeAspect="1"/>
          </p:cNvPicPr>
          <p:nvPr/>
        </p:nvPicPr>
        <p:blipFill>
          <a:blip r:embed="rId4"/>
          <a:stretch>
            <a:fillRect/>
          </a:stretch>
        </p:blipFill>
        <p:spPr>
          <a:xfrm>
            <a:off x="5929321" y="500048"/>
            <a:ext cx="2590063" cy="1452372"/>
          </a:xfrm>
          <a:prstGeom prst="rect">
            <a:avLst/>
          </a:prstGeom>
        </p:spPr>
      </p:pic>
      <p:pic>
        <p:nvPicPr>
          <p:cNvPr id="13" name="12 Imagen" descr="cooltext370411780120745.png"/>
          <p:cNvPicPr>
            <a:picLocks noChangeAspect="1"/>
          </p:cNvPicPr>
          <p:nvPr/>
        </p:nvPicPr>
        <p:blipFill>
          <a:blip r:embed="rId5"/>
          <a:stretch>
            <a:fillRect/>
          </a:stretch>
        </p:blipFill>
        <p:spPr>
          <a:xfrm>
            <a:off x="6572264" y="1785932"/>
            <a:ext cx="1250756" cy="1230082"/>
          </a:xfrm>
          <a:prstGeom prst="rect">
            <a:avLst/>
          </a:prstGeom>
        </p:spPr>
      </p:pic>
      <p:pic>
        <p:nvPicPr>
          <p:cNvPr id="14" name="13 Imagen" descr="cooltext370411848374040.png"/>
          <p:cNvPicPr>
            <a:picLocks noChangeAspect="1"/>
          </p:cNvPicPr>
          <p:nvPr/>
        </p:nvPicPr>
        <p:blipFill>
          <a:blip r:embed="rId6"/>
          <a:stretch>
            <a:fillRect/>
          </a:stretch>
        </p:blipFill>
        <p:spPr>
          <a:xfrm>
            <a:off x="5072066" y="2714626"/>
            <a:ext cx="4066638" cy="1452371"/>
          </a:xfrm>
          <a:prstGeom prst="rect">
            <a:avLst/>
          </a:prstGeom>
        </p:spPr>
      </p:pic>
      <p:pic>
        <p:nvPicPr>
          <p:cNvPr id="30722" name="Picture 2" descr="Rendered Image"/>
          <p:cNvPicPr>
            <a:picLocks noChangeAspect="1" noChangeArrowheads="1"/>
          </p:cNvPicPr>
          <p:nvPr/>
        </p:nvPicPr>
        <p:blipFill>
          <a:blip r:embed="rId7">
            <a:duotone>
              <a:prstClr val="black"/>
              <a:srgbClr val="FFC9E4">
                <a:tint val="45000"/>
                <a:satMod val="400000"/>
              </a:srgbClr>
            </a:duotone>
            <a:lum bright="-20000"/>
          </a:blip>
          <a:srcRect/>
          <a:stretch>
            <a:fillRect/>
          </a:stretch>
        </p:blipFill>
        <p:spPr bwMode="auto">
          <a:xfrm>
            <a:off x="5786446" y="4214824"/>
            <a:ext cx="2786082" cy="307811"/>
          </a:xfrm>
          <a:prstGeom prst="rect">
            <a:avLst/>
          </a:prstGeom>
          <a:noFill/>
        </p:spPr>
      </p:pic>
      <p:pic>
        <p:nvPicPr>
          <p:cNvPr id="10" name="Picture 2"/>
          <p:cNvPicPr>
            <a:picLocks noChangeAspect="1" noChangeArrowheads="1"/>
          </p:cNvPicPr>
          <p:nvPr/>
        </p:nvPicPr>
        <p:blipFill>
          <a:blip r:embed="rId3"/>
          <a:srcRect/>
          <a:stretch>
            <a:fillRect/>
          </a:stretch>
        </p:blipFill>
        <p:spPr bwMode="auto">
          <a:xfrm>
            <a:off x="0" y="0"/>
            <a:ext cx="9148465" cy="5143500"/>
          </a:xfrm>
          <a:prstGeom prst="rect">
            <a:avLst/>
          </a:prstGeom>
          <a:noFill/>
          <a:ln w="9525">
            <a:noFill/>
            <a:miter lim="800000"/>
            <a:headEnd/>
            <a:tailEnd/>
          </a:ln>
          <a:effectLst/>
        </p:spPr>
      </p:pic>
    </p:spTree>
  </p:cSld>
  <p:clrMapOvr>
    <a:masterClrMapping/>
  </p:clrMapOvr>
  <p:transition advClick="0" advTm="25000">
    <p:sndAc>
      <p:stSnd loop="1">
        <p:snd r:embed="rId2" name="FIRST LOVE  - Nikos Ignatiad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fltVal val="0"/>
                                          </p:val>
                                        </p:tav>
                                      </p:tavLst>
                                    </p:anim>
                                    <p:set>
                                      <p:cBhvr>
                                        <p:cTn id="10" dur="1" fill="hold">
                                          <p:stCondLst>
                                            <p:cond delay="4999"/>
                                          </p:stCondLst>
                                        </p:cTn>
                                        <p:tgtEl>
                                          <p:spTgt spid="9"/>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8"/>
                                        </p:tgtEl>
                                        <p:attrNameLst>
                                          <p:attrName>ppt_w</p:attrName>
                                        </p:attrNameLst>
                                      </p:cBhvr>
                                      <p:tavLst>
                                        <p:tav tm="0">
                                          <p:val>
                                            <p:strVal val="ppt_w"/>
                                          </p:val>
                                        </p:tav>
                                        <p:tav tm="100000">
                                          <p:val>
                                            <p:strVal val="2/3*ppt_w"/>
                                          </p:val>
                                        </p:tav>
                                      </p:tavLst>
                                    </p:anim>
                                    <p:anim calcmode="lin" valueType="num">
                                      <p:cBhvr>
                                        <p:cTn id="16" dur="5000"/>
                                        <p:tgtEl>
                                          <p:spTgt spid="8"/>
                                        </p:tgtEl>
                                        <p:attrNameLst>
                                          <p:attrName>ppt_h</p:attrName>
                                        </p:attrNameLst>
                                      </p:cBhvr>
                                      <p:tavLst>
                                        <p:tav tm="0">
                                          <p:val>
                                            <p:strVal val="ppt_h"/>
                                          </p:val>
                                        </p:tav>
                                        <p:tav tm="100000">
                                          <p:val>
                                            <p:strVal val="2/3*ppt_h"/>
                                          </p:val>
                                        </p:tav>
                                      </p:tavLst>
                                    </p:anim>
                                    <p:set>
                                      <p:cBhvr>
                                        <p:cTn id="17" dur="1" fill="hold">
                                          <p:stCondLst>
                                            <p:cond delay="4999"/>
                                          </p:stCondLst>
                                        </p:cTn>
                                        <p:tgtEl>
                                          <p:spTgt spid="8"/>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8"/>
                                        </p:tgtEl>
                                      </p:cBhvr>
                                    </p:animEffect>
                                    <p:set>
                                      <p:cBhvr>
                                        <p:cTn id="20" dur="1" fill="hold">
                                          <p:stCondLst>
                                            <p:cond delay="4999"/>
                                          </p:stCondLst>
                                        </p:cTn>
                                        <p:tgtEl>
                                          <p:spTgt spid="8"/>
                                        </p:tgtEl>
                                        <p:attrNameLst>
                                          <p:attrName>style.visibility</p:attrName>
                                        </p:attrNameLst>
                                      </p:cBhvr>
                                      <p:to>
                                        <p:strVal val="hidden"/>
                                      </p:to>
                                    </p:set>
                                  </p:childTnLst>
                                </p:cTn>
                              </p:par>
                              <p:par>
                                <p:cTn id="21" presetID="23" presetClass="exit" presetSubtype="272" fill="hold" grpId="0" nodeType="withEffect">
                                  <p:stCondLst>
                                    <p:cond delay="0"/>
                                  </p:stCondLst>
                                  <p:childTnLst>
                                    <p:anim calcmode="lin" valueType="num">
                                      <p:cBhvr>
                                        <p:cTn id="22" dur="5000"/>
                                        <p:tgtEl>
                                          <p:spTgt spid="6"/>
                                        </p:tgtEl>
                                        <p:attrNameLst>
                                          <p:attrName>ppt_w</p:attrName>
                                        </p:attrNameLst>
                                      </p:cBhvr>
                                      <p:tavLst>
                                        <p:tav tm="0">
                                          <p:val>
                                            <p:strVal val="ppt_w"/>
                                          </p:val>
                                        </p:tav>
                                        <p:tav tm="100000">
                                          <p:val>
                                            <p:strVal val="4/3*ppt_w"/>
                                          </p:val>
                                        </p:tav>
                                      </p:tavLst>
                                    </p:anim>
                                    <p:anim calcmode="lin" valueType="num">
                                      <p:cBhvr>
                                        <p:cTn id="23" dur="5000"/>
                                        <p:tgtEl>
                                          <p:spTgt spid="6"/>
                                        </p:tgtEl>
                                        <p:attrNameLst>
                                          <p:attrName>ppt_h</p:attrName>
                                        </p:attrNameLst>
                                      </p:cBhvr>
                                      <p:tavLst>
                                        <p:tav tm="0">
                                          <p:val>
                                            <p:strVal val="ppt_h"/>
                                          </p:val>
                                        </p:tav>
                                        <p:tav tm="100000">
                                          <p:val>
                                            <p:strVal val="4/3*ppt_h"/>
                                          </p:val>
                                        </p:tav>
                                      </p:tavLst>
                                    </p:anim>
                                    <p:set>
                                      <p:cBhvr>
                                        <p:cTn id="24" dur="1" fill="hold">
                                          <p:stCondLst>
                                            <p:cond delay="4999"/>
                                          </p:stCondLst>
                                        </p:cTn>
                                        <p:tgtEl>
                                          <p:spTgt spid="6"/>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5000"/>
                                        <p:tgtEl>
                                          <p:spTgt spid="6"/>
                                        </p:tgtEl>
                                      </p:cBhvr>
                                    </p:animEffect>
                                    <p:set>
                                      <p:cBhvr>
                                        <p:cTn id="27" dur="1" fill="hold">
                                          <p:stCondLst>
                                            <p:cond delay="4999"/>
                                          </p:stCondLst>
                                        </p:cTn>
                                        <p:tgtEl>
                                          <p:spTgt spid="6"/>
                                        </p:tgtEl>
                                        <p:attrNameLst>
                                          <p:attrName>style.visibility</p:attrName>
                                        </p:attrNameLst>
                                      </p:cBhvr>
                                      <p:to>
                                        <p:strVal val="hidden"/>
                                      </p:to>
                                    </p:set>
                                  </p:childTnLst>
                                </p:cTn>
                              </p:par>
                              <p:par>
                                <p:cTn id="28" presetID="23" presetClass="entr" presetSubtype="272" fill="hold" nodeType="withEffect">
                                  <p:stCondLst>
                                    <p:cond delay="0"/>
                                  </p:stCondLst>
                                  <p:childTnLst>
                                    <p:set>
                                      <p:cBhvr>
                                        <p:cTn id="29" dur="1" fill="hold">
                                          <p:stCondLst>
                                            <p:cond delay="0"/>
                                          </p:stCondLst>
                                        </p:cTn>
                                        <p:tgtEl>
                                          <p:spTgt spid="1026"/>
                                        </p:tgtEl>
                                        <p:attrNameLst>
                                          <p:attrName>style.visibility</p:attrName>
                                        </p:attrNameLst>
                                      </p:cBhvr>
                                      <p:to>
                                        <p:strVal val="visible"/>
                                      </p:to>
                                    </p:set>
                                    <p:anim calcmode="lin" valueType="num">
                                      <p:cBhvr>
                                        <p:cTn id="30" dur="5000" fill="hold"/>
                                        <p:tgtEl>
                                          <p:spTgt spid="1026"/>
                                        </p:tgtEl>
                                        <p:attrNameLst>
                                          <p:attrName>ppt_w</p:attrName>
                                        </p:attrNameLst>
                                      </p:cBhvr>
                                      <p:tavLst>
                                        <p:tav tm="0">
                                          <p:val>
                                            <p:strVal val="2/3*#ppt_w"/>
                                          </p:val>
                                        </p:tav>
                                        <p:tav tm="100000">
                                          <p:val>
                                            <p:strVal val="#ppt_w"/>
                                          </p:val>
                                        </p:tav>
                                      </p:tavLst>
                                    </p:anim>
                                    <p:anim calcmode="lin" valueType="num">
                                      <p:cBhvr>
                                        <p:cTn id="31" dur="5000" fill="hold"/>
                                        <p:tgtEl>
                                          <p:spTgt spid="1026"/>
                                        </p:tgtEl>
                                        <p:attrNameLst>
                                          <p:attrName>ppt_h</p:attrName>
                                        </p:attrNameLst>
                                      </p:cBhvr>
                                      <p:tavLst>
                                        <p:tav tm="0">
                                          <p:val>
                                            <p:strVal val="2/3*#ppt_h"/>
                                          </p:val>
                                        </p:tav>
                                        <p:tav tm="100000">
                                          <p:val>
                                            <p:strVal val="#ppt_h"/>
                                          </p:val>
                                        </p:tav>
                                      </p:tavLst>
                                    </p:anim>
                                  </p:childTnLst>
                                </p:cTn>
                              </p:par>
                              <p:par>
                                <p:cTn id="32" presetID="4" presetClass="entr" presetSubtype="32" fill="hold" nodeType="withEffect">
                                  <p:stCondLst>
                                    <p:cond delay="0"/>
                                  </p:stCondLst>
                                  <p:childTnLst>
                                    <p:set>
                                      <p:cBhvr>
                                        <p:cTn id="33" dur="1" fill="hold">
                                          <p:stCondLst>
                                            <p:cond delay="0"/>
                                          </p:stCondLst>
                                        </p:cTn>
                                        <p:tgtEl>
                                          <p:spTgt spid="1026"/>
                                        </p:tgtEl>
                                        <p:attrNameLst>
                                          <p:attrName>style.visibility</p:attrName>
                                        </p:attrNameLst>
                                      </p:cBhvr>
                                      <p:to>
                                        <p:strVal val="visible"/>
                                      </p:to>
                                    </p:set>
                                    <p:animEffect transition="in" filter="box(out)">
                                      <p:cBhvr>
                                        <p:cTn id="34" dur="5000"/>
                                        <p:tgtEl>
                                          <p:spTgt spid="1026"/>
                                        </p:tgtEl>
                                      </p:cBhvr>
                                    </p:animEffect>
                                  </p:childTnLst>
                                </p:cTn>
                              </p:par>
                            </p:childTnLst>
                          </p:cTn>
                        </p:par>
                        <p:par>
                          <p:cTn id="35" fill="hold">
                            <p:stCondLst>
                              <p:cond delay="5000"/>
                            </p:stCondLst>
                            <p:childTnLst>
                              <p:par>
                                <p:cTn id="36" presetID="23" presetClass="entr" presetSubtype="528"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2000" fill="hold"/>
                                        <p:tgtEl>
                                          <p:spTgt spid="12"/>
                                        </p:tgtEl>
                                        <p:attrNameLst>
                                          <p:attrName>ppt_w</p:attrName>
                                        </p:attrNameLst>
                                      </p:cBhvr>
                                      <p:tavLst>
                                        <p:tav tm="0">
                                          <p:val>
                                            <p:fltVal val="0"/>
                                          </p:val>
                                        </p:tav>
                                        <p:tav tm="100000">
                                          <p:val>
                                            <p:strVal val="#ppt_w"/>
                                          </p:val>
                                        </p:tav>
                                      </p:tavLst>
                                    </p:anim>
                                    <p:anim calcmode="lin" valueType="num">
                                      <p:cBhvr>
                                        <p:cTn id="39" dur="2000" fill="hold"/>
                                        <p:tgtEl>
                                          <p:spTgt spid="12"/>
                                        </p:tgtEl>
                                        <p:attrNameLst>
                                          <p:attrName>ppt_h</p:attrName>
                                        </p:attrNameLst>
                                      </p:cBhvr>
                                      <p:tavLst>
                                        <p:tav tm="0">
                                          <p:val>
                                            <p:fltVal val="0"/>
                                          </p:val>
                                        </p:tav>
                                        <p:tav tm="100000">
                                          <p:val>
                                            <p:strVal val="#ppt_h"/>
                                          </p:val>
                                        </p:tav>
                                      </p:tavLst>
                                    </p:anim>
                                    <p:anim calcmode="lin" valueType="num">
                                      <p:cBhvr>
                                        <p:cTn id="40" dur="2000" fill="hold"/>
                                        <p:tgtEl>
                                          <p:spTgt spid="12"/>
                                        </p:tgtEl>
                                        <p:attrNameLst>
                                          <p:attrName>ppt_x</p:attrName>
                                        </p:attrNameLst>
                                      </p:cBhvr>
                                      <p:tavLst>
                                        <p:tav tm="0">
                                          <p:val>
                                            <p:fltVal val="0.5"/>
                                          </p:val>
                                        </p:tav>
                                        <p:tav tm="100000">
                                          <p:val>
                                            <p:strVal val="#ppt_x"/>
                                          </p:val>
                                        </p:tav>
                                      </p:tavLst>
                                    </p:anim>
                                    <p:anim calcmode="lin" valueType="num">
                                      <p:cBhvr>
                                        <p:cTn id="41" dur="2000" fill="hold"/>
                                        <p:tgtEl>
                                          <p:spTgt spid="12"/>
                                        </p:tgtEl>
                                        <p:attrNameLst>
                                          <p:attrName>ppt_y</p:attrName>
                                        </p:attrNameLst>
                                      </p:cBhvr>
                                      <p:tavLst>
                                        <p:tav tm="0">
                                          <p:val>
                                            <p:fltVal val="0.5"/>
                                          </p:val>
                                        </p:tav>
                                        <p:tav tm="100000">
                                          <p:val>
                                            <p:strVal val="#ppt_y"/>
                                          </p:val>
                                        </p:tav>
                                      </p:tavLst>
                                    </p:anim>
                                  </p:childTnLst>
                                </p:cTn>
                              </p:par>
                            </p:childTnLst>
                          </p:cTn>
                        </p:par>
                        <p:par>
                          <p:cTn id="42" fill="hold">
                            <p:stCondLst>
                              <p:cond delay="7000"/>
                            </p:stCondLst>
                            <p:childTnLst>
                              <p:par>
                                <p:cTn id="43" presetID="23" presetClass="entr" presetSubtype="52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2000" fill="hold"/>
                                        <p:tgtEl>
                                          <p:spTgt spid="13"/>
                                        </p:tgtEl>
                                        <p:attrNameLst>
                                          <p:attrName>ppt_w</p:attrName>
                                        </p:attrNameLst>
                                      </p:cBhvr>
                                      <p:tavLst>
                                        <p:tav tm="0">
                                          <p:val>
                                            <p:fltVal val="0"/>
                                          </p:val>
                                        </p:tav>
                                        <p:tav tm="100000">
                                          <p:val>
                                            <p:strVal val="#ppt_w"/>
                                          </p:val>
                                        </p:tav>
                                      </p:tavLst>
                                    </p:anim>
                                    <p:anim calcmode="lin" valueType="num">
                                      <p:cBhvr>
                                        <p:cTn id="46" dur="2000" fill="hold"/>
                                        <p:tgtEl>
                                          <p:spTgt spid="13"/>
                                        </p:tgtEl>
                                        <p:attrNameLst>
                                          <p:attrName>ppt_h</p:attrName>
                                        </p:attrNameLst>
                                      </p:cBhvr>
                                      <p:tavLst>
                                        <p:tav tm="0">
                                          <p:val>
                                            <p:fltVal val="0"/>
                                          </p:val>
                                        </p:tav>
                                        <p:tav tm="100000">
                                          <p:val>
                                            <p:strVal val="#ppt_h"/>
                                          </p:val>
                                        </p:tav>
                                      </p:tavLst>
                                    </p:anim>
                                    <p:anim calcmode="lin" valueType="num">
                                      <p:cBhvr>
                                        <p:cTn id="47" dur="2000" fill="hold"/>
                                        <p:tgtEl>
                                          <p:spTgt spid="13"/>
                                        </p:tgtEl>
                                        <p:attrNameLst>
                                          <p:attrName>ppt_x</p:attrName>
                                        </p:attrNameLst>
                                      </p:cBhvr>
                                      <p:tavLst>
                                        <p:tav tm="0">
                                          <p:val>
                                            <p:fltVal val="0.5"/>
                                          </p:val>
                                        </p:tav>
                                        <p:tav tm="100000">
                                          <p:val>
                                            <p:strVal val="#ppt_x"/>
                                          </p:val>
                                        </p:tav>
                                      </p:tavLst>
                                    </p:anim>
                                    <p:anim calcmode="lin" valueType="num">
                                      <p:cBhvr>
                                        <p:cTn id="48" dur="2000" fill="hold"/>
                                        <p:tgtEl>
                                          <p:spTgt spid="13"/>
                                        </p:tgtEl>
                                        <p:attrNameLst>
                                          <p:attrName>ppt_y</p:attrName>
                                        </p:attrNameLst>
                                      </p:cBhvr>
                                      <p:tavLst>
                                        <p:tav tm="0">
                                          <p:val>
                                            <p:fltVal val="0.5"/>
                                          </p:val>
                                        </p:tav>
                                        <p:tav tm="100000">
                                          <p:val>
                                            <p:strVal val="#ppt_y"/>
                                          </p:val>
                                        </p:tav>
                                      </p:tavLst>
                                    </p:anim>
                                  </p:childTnLst>
                                </p:cTn>
                              </p:par>
                            </p:childTnLst>
                          </p:cTn>
                        </p:par>
                        <p:par>
                          <p:cTn id="49" fill="hold">
                            <p:stCondLst>
                              <p:cond delay="9000"/>
                            </p:stCondLst>
                            <p:childTnLst>
                              <p:par>
                                <p:cTn id="50" presetID="23" presetClass="entr" presetSubtype="528" fill="hold"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2000" fill="hold"/>
                                        <p:tgtEl>
                                          <p:spTgt spid="14"/>
                                        </p:tgtEl>
                                        <p:attrNameLst>
                                          <p:attrName>ppt_w</p:attrName>
                                        </p:attrNameLst>
                                      </p:cBhvr>
                                      <p:tavLst>
                                        <p:tav tm="0">
                                          <p:val>
                                            <p:fltVal val="0"/>
                                          </p:val>
                                        </p:tav>
                                        <p:tav tm="100000">
                                          <p:val>
                                            <p:strVal val="#ppt_w"/>
                                          </p:val>
                                        </p:tav>
                                      </p:tavLst>
                                    </p:anim>
                                    <p:anim calcmode="lin" valueType="num">
                                      <p:cBhvr>
                                        <p:cTn id="53" dur="2000" fill="hold"/>
                                        <p:tgtEl>
                                          <p:spTgt spid="14"/>
                                        </p:tgtEl>
                                        <p:attrNameLst>
                                          <p:attrName>ppt_h</p:attrName>
                                        </p:attrNameLst>
                                      </p:cBhvr>
                                      <p:tavLst>
                                        <p:tav tm="0">
                                          <p:val>
                                            <p:fltVal val="0"/>
                                          </p:val>
                                        </p:tav>
                                        <p:tav tm="100000">
                                          <p:val>
                                            <p:strVal val="#ppt_h"/>
                                          </p:val>
                                        </p:tav>
                                      </p:tavLst>
                                    </p:anim>
                                    <p:anim calcmode="lin" valueType="num">
                                      <p:cBhvr>
                                        <p:cTn id="54" dur="2000" fill="hold"/>
                                        <p:tgtEl>
                                          <p:spTgt spid="14"/>
                                        </p:tgtEl>
                                        <p:attrNameLst>
                                          <p:attrName>ppt_x</p:attrName>
                                        </p:attrNameLst>
                                      </p:cBhvr>
                                      <p:tavLst>
                                        <p:tav tm="0">
                                          <p:val>
                                            <p:fltVal val="0.5"/>
                                          </p:val>
                                        </p:tav>
                                        <p:tav tm="100000">
                                          <p:val>
                                            <p:strVal val="#ppt_x"/>
                                          </p:val>
                                        </p:tav>
                                      </p:tavLst>
                                    </p:anim>
                                    <p:anim calcmode="lin" valueType="num">
                                      <p:cBhvr>
                                        <p:cTn id="55" dur="2000" fill="hold"/>
                                        <p:tgtEl>
                                          <p:spTgt spid="14"/>
                                        </p:tgtEl>
                                        <p:attrNameLst>
                                          <p:attrName>ppt_y</p:attrName>
                                        </p:attrNameLst>
                                      </p:cBhvr>
                                      <p:tavLst>
                                        <p:tav tm="0">
                                          <p:val>
                                            <p:fltVal val="0.5"/>
                                          </p:val>
                                        </p:tav>
                                        <p:tav tm="100000">
                                          <p:val>
                                            <p:strVal val="#ppt_y"/>
                                          </p:val>
                                        </p:tav>
                                      </p:tavLst>
                                    </p:anim>
                                  </p:childTnLst>
                                </p:cTn>
                              </p:par>
                            </p:childTnLst>
                          </p:cTn>
                        </p:par>
                        <p:par>
                          <p:cTn id="56" fill="hold">
                            <p:stCondLst>
                              <p:cond delay="11000"/>
                            </p:stCondLst>
                            <p:childTnLst>
                              <p:par>
                                <p:cTn id="57" presetID="29" presetClass="entr" presetSubtype="0" fill="hold" nodeType="afterEffect">
                                  <p:stCondLst>
                                    <p:cond delay="0"/>
                                  </p:stCondLst>
                                  <p:childTnLst>
                                    <p:set>
                                      <p:cBhvr>
                                        <p:cTn id="58" dur="1" fill="hold">
                                          <p:stCondLst>
                                            <p:cond delay="0"/>
                                          </p:stCondLst>
                                        </p:cTn>
                                        <p:tgtEl>
                                          <p:spTgt spid="30722"/>
                                        </p:tgtEl>
                                        <p:attrNameLst>
                                          <p:attrName>style.visibility</p:attrName>
                                        </p:attrNameLst>
                                      </p:cBhvr>
                                      <p:to>
                                        <p:strVal val="visible"/>
                                      </p:to>
                                    </p:set>
                                    <p:anim calcmode="lin" valueType="num">
                                      <p:cBhvr>
                                        <p:cTn id="59" dur="2000" fill="hold"/>
                                        <p:tgtEl>
                                          <p:spTgt spid="30722"/>
                                        </p:tgtEl>
                                        <p:attrNameLst>
                                          <p:attrName>ppt_x</p:attrName>
                                        </p:attrNameLst>
                                      </p:cBhvr>
                                      <p:tavLst>
                                        <p:tav tm="0">
                                          <p:val>
                                            <p:strVal val="#ppt_x-.2"/>
                                          </p:val>
                                        </p:tav>
                                        <p:tav tm="100000">
                                          <p:val>
                                            <p:strVal val="#ppt_x"/>
                                          </p:val>
                                        </p:tav>
                                      </p:tavLst>
                                    </p:anim>
                                    <p:anim calcmode="lin" valueType="num">
                                      <p:cBhvr>
                                        <p:cTn id="60" dur="2000" fill="hold"/>
                                        <p:tgtEl>
                                          <p:spTgt spid="30722"/>
                                        </p:tgtEl>
                                        <p:attrNameLst>
                                          <p:attrName>ppt_y</p:attrName>
                                        </p:attrNameLst>
                                      </p:cBhvr>
                                      <p:tavLst>
                                        <p:tav tm="0">
                                          <p:val>
                                            <p:strVal val="#ppt_y"/>
                                          </p:val>
                                        </p:tav>
                                        <p:tav tm="100000">
                                          <p:val>
                                            <p:strVal val="#ppt_y"/>
                                          </p:val>
                                        </p:tav>
                                      </p:tavLst>
                                    </p:anim>
                                    <p:animEffect transition="in" filter="wipe(right)" prLst="gradientSize: 0.1">
                                      <p:cBhvr>
                                        <p:cTn id="61" dur="20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8" grpId="0" animBg="1"/>
      <p:bldP spid="8" grpId="1" animBg="1"/>
      <p:bldP spid="9" grpId="0" animBg="1"/>
      <p:bldP spid="9"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50000">
              <a:srgbClr val="C1C1FF">
                <a:shade val="67500"/>
                <a:satMod val="115000"/>
              </a:srgbClr>
            </a:gs>
            <a:gs pos="100000">
              <a:srgbClr val="C1C1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escargar-marcos-de-flores-con-Lirios-color-morado-para-fotomontaje.png"/>
          <p:cNvPicPr>
            <a:picLocks noChangeAspect="1"/>
          </p:cNvPicPr>
          <p:nvPr/>
        </p:nvPicPr>
        <p:blipFill>
          <a:blip r:embed="rId2">
            <a:lum contrast="20000"/>
          </a:blip>
          <a:stretch>
            <a:fillRect/>
          </a:stretch>
        </p:blipFill>
        <p:spPr>
          <a:xfrm>
            <a:off x="1443266" y="0"/>
            <a:ext cx="6257467" cy="5143500"/>
          </a:xfrm>
          <a:prstGeom prst="rect">
            <a:avLst/>
          </a:prstGeom>
        </p:spPr>
      </p:pic>
      <p:sp>
        <p:nvSpPr>
          <p:cNvPr id="4" name="3 CuadroTexto"/>
          <p:cNvSpPr txBox="1"/>
          <p:nvPr/>
        </p:nvSpPr>
        <p:spPr>
          <a:xfrm>
            <a:off x="3214678" y="2000246"/>
            <a:ext cx="2214578" cy="1754326"/>
          </a:xfrm>
          <a:prstGeom prst="rect">
            <a:avLst/>
          </a:prstGeom>
          <a:noFill/>
        </p:spPr>
        <p:txBody>
          <a:bodyPr wrap="square" rtlCol="0">
            <a:spAutoFit/>
          </a:bodyPr>
          <a:lstStyle/>
          <a:p>
            <a:pPr algn="ctr"/>
            <a:r>
              <a:rPr lang="es-PE" b="1" i="1" dirty="0" smtClean="0">
                <a:solidFill>
                  <a:schemeClr val="bg1"/>
                </a:solidFill>
                <a:effectLst>
                  <a:outerShdw blurRad="38100" dist="38100" dir="2700000" algn="tl">
                    <a:srgbClr val="000000">
                      <a:alpha val="43137"/>
                    </a:srgbClr>
                  </a:outerShdw>
                </a:effectLst>
              </a:rPr>
              <a:t>Sin sueños, los ricos se deprimen, los famosos se aburren, los libres se tornan esclavos, y los fuertes, tímidos</a:t>
            </a:r>
            <a:endParaRPr lang="es-PE" b="1" i="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2D05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8464" cy="5143500"/>
          </a:xfrm>
          <a:prstGeom prst="rect">
            <a:avLst/>
          </a:prstGeom>
          <a:noFill/>
          <a:ln w="9525">
            <a:noFill/>
            <a:miter lim="800000"/>
            <a:headEnd/>
            <a:tailEnd/>
          </a:ln>
          <a:effectLst/>
        </p:spPr>
      </p:pic>
      <p:sp>
        <p:nvSpPr>
          <p:cNvPr id="6" name="5 Rectángulo"/>
          <p:cNvSpPr/>
          <p:nvPr/>
        </p:nvSpPr>
        <p:spPr>
          <a:xfrm>
            <a:off x="0" y="0"/>
            <a:ext cx="9144000" cy="51435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7"/>
                                        </p:tgtEl>
                                        <p:attrNameLst>
                                          <p:attrName>ppt_w</p:attrName>
                                        </p:attrNameLst>
                                      </p:cBhvr>
                                      <p:tavLst>
                                        <p:tav tm="0">
                                          <p:val>
                                            <p:strVal val="ppt_w"/>
                                          </p:val>
                                        </p:tav>
                                        <p:tav tm="100000">
                                          <p:val>
                                            <p:strVal val="4/3*ppt_w"/>
                                          </p:val>
                                        </p:tav>
                                      </p:tavLst>
                                    </p:anim>
                                    <p:anim calcmode="lin" valueType="num">
                                      <p:cBhvr>
                                        <p:cTn id="9" dur="3000"/>
                                        <p:tgtEl>
                                          <p:spTgt spid="7"/>
                                        </p:tgtEl>
                                        <p:attrNameLst>
                                          <p:attrName>ppt_h</p:attrName>
                                        </p:attrNameLst>
                                      </p:cBhvr>
                                      <p:tavLst>
                                        <p:tav tm="0">
                                          <p:val>
                                            <p:strVal val="ppt_h"/>
                                          </p:val>
                                        </p:tav>
                                        <p:tav tm="100000">
                                          <p:val>
                                            <p:strVal val="4/3*ppt_h"/>
                                          </p:val>
                                        </p:tav>
                                      </p:tavLst>
                                    </p:anim>
                                    <p:set>
                                      <p:cBhvr>
                                        <p:cTn id="10" dur="1" fill="hold">
                                          <p:stCondLst>
                                            <p:cond delay="2999"/>
                                          </p:stCondLst>
                                        </p:cTn>
                                        <p:tgtEl>
                                          <p:spTgt spid="7"/>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6"/>
                                        </p:tgtEl>
                                        <p:attrNameLst>
                                          <p:attrName>ppt_w</p:attrName>
                                        </p:attrNameLst>
                                      </p:cBhvr>
                                      <p:tavLst>
                                        <p:tav tm="0">
                                          <p:val>
                                            <p:strVal val="ppt_w"/>
                                          </p:val>
                                        </p:tav>
                                        <p:tav tm="100000">
                                          <p:val>
                                            <p:fltVal val="0"/>
                                          </p:val>
                                        </p:tav>
                                      </p:tavLst>
                                    </p:anim>
                                    <p:anim calcmode="lin" valueType="num">
                                      <p:cBhvr>
                                        <p:cTn id="16" dur="3000"/>
                                        <p:tgtEl>
                                          <p:spTgt spid="6"/>
                                        </p:tgtEl>
                                        <p:attrNameLst>
                                          <p:attrName>ppt_h</p:attrName>
                                        </p:attrNameLst>
                                      </p:cBhvr>
                                      <p:tavLst>
                                        <p:tav tm="0">
                                          <p:val>
                                            <p:strVal val="ppt_h"/>
                                          </p:val>
                                        </p:tav>
                                        <p:tav tm="100000">
                                          <p:val>
                                            <p:strVal val="ppt_h"/>
                                          </p:val>
                                        </p:tav>
                                      </p:tavLst>
                                    </p:anim>
                                    <p:set>
                                      <p:cBhvr>
                                        <p:cTn id="17" dur="1" fill="hold">
                                          <p:stCondLst>
                                            <p:cond delay="2999"/>
                                          </p:stCondLst>
                                        </p:cTn>
                                        <p:tgtEl>
                                          <p:spTgt spid="6"/>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3000"/>
                                        <p:tgtEl>
                                          <p:spTgt spid="6"/>
                                        </p:tgtEl>
                                      </p:cBhvr>
                                    </p:animEffect>
                                    <p:set>
                                      <p:cBhvr>
                                        <p:cTn id="20" dur="1" fill="hold">
                                          <p:stCondLst>
                                            <p:cond delay="2999"/>
                                          </p:stCondLst>
                                        </p:cTn>
                                        <p:tgtEl>
                                          <p:spTgt spid="6"/>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 calcmode="lin" valueType="num">
                                      <p:cBhvr>
                                        <p:cTn id="23" dur="3000" fill="hold"/>
                                        <p:tgtEl>
                                          <p:spTgt spid="2050"/>
                                        </p:tgtEl>
                                        <p:attrNameLst>
                                          <p:attrName>ppt_w</p:attrName>
                                        </p:attrNameLst>
                                      </p:cBhvr>
                                      <p:tavLst>
                                        <p:tav tm="0">
                                          <p:val>
                                            <p:strVal val="2/3*#ppt_w"/>
                                          </p:val>
                                        </p:tav>
                                        <p:tav tm="100000">
                                          <p:val>
                                            <p:strVal val="#ppt_w"/>
                                          </p:val>
                                        </p:tav>
                                      </p:tavLst>
                                    </p:anim>
                                    <p:anim calcmode="lin" valueType="num">
                                      <p:cBhvr>
                                        <p:cTn id="24" dur="3000" fill="hold"/>
                                        <p:tgtEl>
                                          <p:spTgt spid="2050"/>
                                        </p:tgtEl>
                                        <p:attrNameLst>
                                          <p:attrName>ppt_h</p:attrName>
                                        </p:attrNameLst>
                                      </p:cBhvr>
                                      <p:tavLst>
                                        <p:tav tm="0">
                                          <p:val>
                                            <p:strVal val="2/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2050"/>
                                        </p:tgtEl>
                                        <p:attrNameLst>
                                          <p:attrName>style.visibility</p:attrName>
                                        </p:attrNameLst>
                                      </p:cBhvr>
                                      <p:to>
                                        <p:strVal val="visible"/>
                                      </p:to>
                                    </p:set>
                                    <p:animEffect transition="in" filter="barn(outVertical)">
                                      <p:cBhvr>
                                        <p:cTn id="27"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3E271A"/>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a:effectLst/>
        </p:spPr>
      </p:pic>
      <p:sp>
        <p:nvSpPr>
          <p:cNvPr id="6" name="5 Rectángulo"/>
          <p:cNvSpPr/>
          <p:nvPr/>
        </p:nvSpPr>
        <p:spPr>
          <a:xfrm>
            <a:off x="0" y="0"/>
            <a:ext cx="9144000" cy="5143500"/>
          </a:xfrm>
          <a:prstGeom prst="rect">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7"/>
                                        </p:tgtEl>
                                        <p:attrNameLst>
                                          <p:attrName>ppt_w</p:attrName>
                                        </p:attrNameLst>
                                      </p:cBhvr>
                                      <p:tavLst>
                                        <p:tav tm="0">
                                          <p:val>
                                            <p:strVal val="ppt_w"/>
                                          </p:val>
                                        </p:tav>
                                        <p:tav tm="100000">
                                          <p:val>
                                            <p:strVal val="4/3*ppt_w"/>
                                          </p:val>
                                        </p:tav>
                                      </p:tavLst>
                                    </p:anim>
                                    <p:anim calcmode="lin" valueType="num">
                                      <p:cBhvr>
                                        <p:cTn id="9" dur="3000"/>
                                        <p:tgtEl>
                                          <p:spTgt spid="7"/>
                                        </p:tgtEl>
                                        <p:attrNameLst>
                                          <p:attrName>ppt_h</p:attrName>
                                        </p:attrNameLst>
                                      </p:cBhvr>
                                      <p:tavLst>
                                        <p:tav tm="0">
                                          <p:val>
                                            <p:strVal val="ppt_h"/>
                                          </p:val>
                                        </p:tav>
                                        <p:tav tm="100000">
                                          <p:val>
                                            <p:strVal val="4/3*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6"/>
                                        </p:tgtEl>
                                        <p:attrNameLst>
                                          <p:attrName>ppt_w</p:attrName>
                                        </p:attrNameLst>
                                      </p:cBhvr>
                                      <p:tavLst>
                                        <p:tav tm="0">
                                          <p:val>
                                            <p:strVal val="ppt_w"/>
                                          </p:val>
                                        </p:tav>
                                        <p:tav tm="100000">
                                          <p:val>
                                            <p:strVal val="2/3*ppt_w"/>
                                          </p:val>
                                        </p:tav>
                                      </p:tavLst>
                                    </p:anim>
                                    <p:anim calcmode="lin" valueType="num">
                                      <p:cBhvr>
                                        <p:cTn id="16" dur="3000"/>
                                        <p:tgtEl>
                                          <p:spTgt spid="6"/>
                                        </p:tgtEl>
                                        <p:attrNameLst>
                                          <p:attrName>ppt_h</p:attrName>
                                        </p:attrNameLst>
                                      </p:cBhvr>
                                      <p:tavLst>
                                        <p:tav tm="0">
                                          <p:val>
                                            <p:strVal val="ppt_h"/>
                                          </p:val>
                                        </p:tav>
                                        <p:tav tm="100000">
                                          <p:val>
                                            <p:strVal val="2/3*ppt_h"/>
                                          </p:val>
                                        </p:tav>
                                      </p:tavLst>
                                    </p:anim>
                                    <p:set>
                                      <p:cBhvr>
                                        <p:cTn id="17" dur="1" fill="hold">
                                          <p:stCondLst>
                                            <p:cond delay="2999"/>
                                          </p:stCondLst>
                                        </p:cTn>
                                        <p:tgtEl>
                                          <p:spTgt spid="6"/>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3000"/>
                                        <p:tgtEl>
                                          <p:spTgt spid="6"/>
                                        </p:tgtEl>
                                      </p:cBhvr>
                                    </p:animEffect>
                                    <p:set>
                                      <p:cBhvr>
                                        <p:cTn id="20" dur="1" fill="hold">
                                          <p:stCondLst>
                                            <p:cond delay="2999"/>
                                          </p:stCondLst>
                                        </p:cTn>
                                        <p:tgtEl>
                                          <p:spTgt spid="6"/>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3074"/>
                                        </p:tgtEl>
                                        <p:attrNameLst>
                                          <p:attrName>style.visibility</p:attrName>
                                        </p:attrNameLst>
                                      </p:cBhvr>
                                      <p:to>
                                        <p:strVal val="visible"/>
                                      </p:to>
                                    </p:set>
                                    <p:anim calcmode="lin" valueType="num">
                                      <p:cBhvr>
                                        <p:cTn id="23" dur="3000" fill="hold"/>
                                        <p:tgtEl>
                                          <p:spTgt spid="3074"/>
                                        </p:tgtEl>
                                        <p:attrNameLst>
                                          <p:attrName>ppt_w</p:attrName>
                                        </p:attrNameLst>
                                      </p:cBhvr>
                                      <p:tavLst>
                                        <p:tav tm="0">
                                          <p:val>
                                            <p:strVal val="2/3*#ppt_w"/>
                                          </p:val>
                                        </p:tav>
                                        <p:tav tm="100000">
                                          <p:val>
                                            <p:strVal val="#ppt_w"/>
                                          </p:val>
                                        </p:tav>
                                      </p:tavLst>
                                    </p:anim>
                                    <p:anim calcmode="lin" valueType="num">
                                      <p:cBhvr>
                                        <p:cTn id="24" dur="3000" fill="hold"/>
                                        <p:tgtEl>
                                          <p:spTgt spid="3074"/>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3074"/>
                                        </p:tgtEl>
                                        <p:attrNameLst>
                                          <p:attrName>style.visibility</p:attrName>
                                        </p:attrNameLst>
                                      </p:cBhvr>
                                      <p:to>
                                        <p:strVal val="visible"/>
                                      </p:to>
                                    </p:set>
                                    <p:animEffect transition="in" filter="box(out)">
                                      <p:cBhvr>
                                        <p:cTn id="27"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50000">
              <a:srgbClr val="C1C1FF">
                <a:shade val="67500"/>
                <a:satMod val="115000"/>
              </a:srgbClr>
            </a:gs>
            <a:gs pos="100000">
              <a:srgbClr val="C1C1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escargar-marcos-de-flores-con-Lirios-color-morado-para-fotomontaje.png"/>
          <p:cNvPicPr>
            <a:picLocks noChangeAspect="1"/>
          </p:cNvPicPr>
          <p:nvPr/>
        </p:nvPicPr>
        <p:blipFill>
          <a:blip r:embed="rId2">
            <a:lum contrast="20000"/>
          </a:blip>
          <a:stretch>
            <a:fillRect/>
          </a:stretch>
        </p:blipFill>
        <p:spPr>
          <a:xfrm>
            <a:off x="1443266" y="0"/>
            <a:ext cx="6257467" cy="5143500"/>
          </a:xfrm>
          <a:prstGeom prst="rect">
            <a:avLst/>
          </a:prstGeom>
        </p:spPr>
      </p:pic>
      <p:sp>
        <p:nvSpPr>
          <p:cNvPr id="4" name="3 CuadroTexto"/>
          <p:cNvSpPr txBox="1"/>
          <p:nvPr/>
        </p:nvSpPr>
        <p:spPr>
          <a:xfrm>
            <a:off x="3143240" y="1500180"/>
            <a:ext cx="2357454" cy="2862322"/>
          </a:xfrm>
          <a:prstGeom prst="rect">
            <a:avLst/>
          </a:prstGeom>
          <a:noFill/>
        </p:spPr>
        <p:txBody>
          <a:bodyPr wrap="square" rtlCol="0">
            <a:spAutoFit/>
          </a:bodyPr>
          <a:lstStyle/>
          <a:p>
            <a:pPr algn="ctr"/>
            <a:r>
              <a:rPr lang="es-PE" b="1" i="1" dirty="0" smtClean="0">
                <a:solidFill>
                  <a:schemeClr val="bg1"/>
                </a:solidFill>
                <a:effectLst>
                  <a:outerShdw blurRad="38100" dist="38100" dir="2700000" algn="tl">
                    <a:srgbClr val="000000">
                      <a:alpha val="43137"/>
                    </a:srgbClr>
                  </a:outerShdw>
                </a:effectLst>
              </a:rPr>
              <a:t>Sin sueños se desvanece la valentía, se agota la inventiva, las pérdidas resultan insoportables, los pequeños problemas se hacen insuperables y los desafíos se convierten en fuentes de miedo</a:t>
            </a:r>
            <a:endParaRPr lang="es-PE" b="1" i="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D9D9FF"/>
            </a:gs>
            <a:gs pos="50000">
              <a:srgbClr val="9966FF">
                <a:shade val="67500"/>
                <a:satMod val="115000"/>
              </a:srgbClr>
            </a:gs>
            <a:gs pos="100000">
              <a:srgbClr val="9966FF">
                <a:shade val="100000"/>
                <a:satMod val="115000"/>
              </a:srgbClr>
            </a:gs>
          </a:gsLst>
          <a:lin ang="0" scaled="1"/>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9148465" cy="5143500"/>
          </a:xfrm>
          <a:prstGeom prst="rect">
            <a:avLst/>
          </a:prstGeom>
          <a:noFill/>
          <a:ln w="9525">
            <a:noFill/>
            <a:miter lim="800000"/>
            <a:headEnd/>
            <a:tailEnd/>
          </a:ln>
          <a:effectLst/>
        </p:spPr>
      </p:pic>
      <p:sp>
        <p:nvSpPr>
          <p:cNvPr id="7" name="6 Rectángulo"/>
          <p:cNvSpPr/>
          <p:nvPr/>
        </p:nvSpPr>
        <p:spPr>
          <a:xfrm>
            <a:off x="0" y="0"/>
            <a:ext cx="9144000" cy="5143500"/>
          </a:xfrm>
          <a:prstGeom prst="rect">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7"/>
                                        </p:tgtEl>
                                        <p:attrNameLst>
                                          <p:attrName>ppt_x</p:attrName>
                                        </p:attrNameLst>
                                      </p:cBhvr>
                                      <p:tavLst>
                                        <p:tav tm="0">
                                          <p:val>
                                            <p:strVal val="ppt_x"/>
                                          </p:val>
                                        </p:tav>
                                        <p:tav tm="100000">
                                          <p:val>
                                            <p:strVal val="ppt_x-ppt_w/2"/>
                                          </p:val>
                                        </p:tav>
                                      </p:tavLst>
                                    </p:anim>
                                    <p:anim calcmode="lin" valueType="num">
                                      <p:cBhvr>
                                        <p:cTn id="9" dur="3000"/>
                                        <p:tgtEl>
                                          <p:spTgt spid="7"/>
                                        </p:tgtEl>
                                        <p:attrNameLst>
                                          <p:attrName>ppt_y</p:attrName>
                                        </p:attrNameLst>
                                      </p:cBhvr>
                                      <p:tavLst>
                                        <p:tav tm="0">
                                          <p:val>
                                            <p:strVal val="ppt_y"/>
                                          </p:val>
                                        </p:tav>
                                        <p:tav tm="100000">
                                          <p:val>
                                            <p:strVal val="ppt_y"/>
                                          </p:val>
                                        </p:tav>
                                      </p:tavLst>
                                    </p:anim>
                                    <p:anim calcmode="lin" valueType="num">
                                      <p:cBhvr>
                                        <p:cTn id="10" dur="3000"/>
                                        <p:tgtEl>
                                          <p:spTgt spid="7"/>
                                        </p:tgtEl>
                                        <p:attrNameLst>
                                          <p:attrName>ppt_w</p:attrName>
                                        </p:attrNameLst>
                                      </p:cBhvr>
                                      <p:tavLst>
                                        <p:tav tm="0">
                                          <p:val>
                                            <p:strVal val="ppt_w"/>
                                          </p:val>
                                        </p:tav>
                                        <p:tav tm="100000">
                                          <p:val>
                                            <p:fltVal val="0"/>
                                          </p:val>
                                        </p:tav>
                                      </p:tavLst>
                                    </p:anim>
                                    <p:anim calcmode="lin" valueType="num">
                                      <p:cBhvr>
                                        <p:cTn id="11" dur="3000"/>
                                        <p:tgtEl>
                                          <p:spTgt spid="7"/>
                                        </p:tgtEl>
                                        <p:attrNameLst>
                                          <p:attrName>ppt_h</p:attrName>
                                        </p:attrNameLst>
                                      </p:cBhvr>
                                      <p:tavLst>
                                        <p:tav tm="0">
                                          <p:val>
                                            <p:strVal val="ppt_h"/>
                                          </p:val>
                                        </p:tav>
                                        <p:tav tm="100000">
                                          <p:val>
                                            <p:strVal val="ppt_h"/>
                                          </p:val>
                                        </p:tav>
                                      </p:tavLst>
                                    </p:anim>
                                    <p:set>
                                      <p:cBhvr>
                                        <p:cTn id="12" dur="1" fill="hold">
                                          <p:stCondLst>
                                            <p:cond delay="2999"/>
                                          </p:stCondLst>
                                        </p:cTn>
                                        <p:tgtEl>
                                          <p:spTgt spid="7"/>
                                        </p:tgtEl>
                                        <p:attrNameLst>
                                          <p:attrName>style.visibility</p:attrName>
                                        </p:attrNameLst>
                                      </p:cBhvr>
                                      <p:to>
                                        <p:strVal val="hidden"/>
                                      </p:to>
                                    </p:set>
                                  </p:childTnLst>
                                </p:cTn>
                              </p:par>
                              <p:par>
                                <p:cTn id="13" presetID="5" presetClass="exit" presetSubtype="10" fill="hold" grpId="2" nodeType="withEffect">
                                  <p:stCondLst>
                                    <p:cond delay="0"/>
                                  </p:stCondLst>
                                  <p:childTnLst>
                                    <p:animEffect transition="out" filter="checkerboard(across)">
                                      <p:cBhvr>
                                        <p:cTn id="14" dur="3000"/>
                                        <p:tgtEl>
                                          <p:spTgt spid="7"/>
                                        </p:tgtEl>
                                      </p:cBhvr>
                                    </p:animEffect>
                                    <p:set>
                                      <p:cBhvr>
                                        <p:cTn id="15" dur="1" fill="hold">
                                          <p:stCondLst>
                                            <p:cond delay="2999"/>
                                          </p:stCondLst>
                                        </p:cTn>
                                        <p:tgtEl>
                                          <p:spTgt spid="7"/>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 calcmode="lin" valueType="num">
                                      <p:cBhvr>
                                        <p:cTn id="18" dur="3000" fill="hold"/>
                                        <p:tgtEl>
                                          <p:spTgt spid="1026"/>
                                        </p:tgtEl>
                                        <p:attrNameLst>
                                          <p:attrName>ppt_x</p:attrName>
                                        </p:attrNameLst>
                                      </p:cBhvr>
                                      <p:tavLst>
                                        <p:tav tm="0">
                                          <p:val>
                                            <p:strVal val="#ppt_x+#ppt_w/2"/>
                                          </p:val>
                                        </p:tav>
                                        <p:tav tm="100000">
                                          <p:val>
                                            <p:strVal val="#ppt_x"/>
                                          </p:val>
                                        </p:tav>
                                      </p:tavLst>
                                    </p:anim>
                                    <p:anim calcmode="lin" valueType="num">
                                      <p:cBhvr>
                                        <p:cTn id="19" dur="3000" fill="hold"/>
                                        <p:tgtEl>
                                          <p:spTgt spid="1026"/>
                                        </p:tgtEl>
                                        <p:attrNameLst>
                                          <p:attrName>ppt_y</p:attrName>
                                        </p:attrNameLst>
                                      </p:cBhvr>
                                      <p:tavLst>
                                        <p:tav tm="0">
                                          <p:val>
                                            <p:strVal val="#ppt_y"/>
                                          </p:val>
                                        </p:tav>
                                        <p:tav tm="100000">
                                          <p:val>
                                            <p:strVal val="#ppt_y"/>
                                          </p:val>
                                        </p:tav>
                                      </p:tavLst>
                                    </p:anim>
                                    <p:anim calcmode="lin" valueType="num">
                                      <p:cBhvr>
                                        <p:cTn id="20" dur="3000" fill="hold"/>
                                        <p:tgtEl>
                                          <p:spTgt spid="1026"/>
                                        </p:tgtEl>
                                        <p:attrNameLst>
                                          <p:attrName>ppt_w</p:attrName>
                                        </p:attrNameLst>
                                      </p:cBhvr>
                                      <p:tavLst>
                                        <p:tav tm="0">
                                          <p:val>
                                            <p:fltVal val="0"/>
                                          </p:val>
                                        </p:tav>
                                        <p:tav tm="100000">
                                          <p:val>
                                            <p:strVal val="#ppt_w"/>
                                          </p:val>
                                        </p:tav>
                                      </p:tavLst>
                                    </p:anim>
                                    <p:anim calcmode="lin" valueType="num">
                                      <p:cBhvr>
                                        <p:cTn id="21" dur="3000" fill="hold"/>
                                        <p:tgtEl>
                                          <p:spTgt spid="1026"/>
                                        </p:tgtEl>
                                        <p:attrNameLst>
                                          <p:attrName>ppt_h</p:attrName>
                                        </p:attrNameLst>
                                      </p:cBhvr>
                                      <p:tavLst>
                                        <p:tav tm="0">
                                          <p:val>
                                            <p:strVal val="#ppt_h"/>
                                          </p:val>
                                        </p:tav>
                                        <p:tav tm="100000">
                                          <p:val>
                                            <p:strVal val="#ppt_h"/>
                                          </p:val>
                                        </p:tav>
                                      </p:tavLst>
                                    </p:anim>
                                  </p:childTnLst>
                                </p:cTn>
                              </p:par>
                              <p:par>
                                <p:cTn id="22" presetID="5" presetClass="entr" presetSubtype="5" fill="hold" nodeType="withEffect">
                                  <p:stCondLst>
                                    <p:cond delay="0"/>
                                  </p:stCondLst>
                                  <p:childTnLst>
                                    <p:set>
                                      <p:cBhvr>
                                        <p:cTn id="23" dur="1" fill="hold">
                                          <p:stCondLst>
                                            <p:cond delay="0"/>
                                          </p:stCondLst>
                                        </p:cTn>
                                        <p:tgtEl>
                                          <p:spTgt spid="1026"/>
                                        </p:tgtEl>
                                        <p:attrNameLst>
                                          <p:attrName>style.visibility</p:attrName>
                                        </p:attrNameLst>
                                      </p:cBhvr>
                                      <p:to>
                                        <p:strVal val="visible"/>
                                      </p:to>
                                    </p:set>
                                    <p:animEffect transition="in" filter="checkerboard(down)">
                                      <p:cBhvr>
                                        <p:cTn id="24"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2"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29294D"/>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a:effectLst/>
        </p:spPr>
      </p:pic>
      <p:sp>
        <p:nvSpPr>
          <p:cNvPr id="6" name="5 Rectángulo"/>
          <p:cNvSpPr/>
          <p:nvPr/>
        </p:nvSpPr>
        <p:spPr>
          <a:xfrm>
            <a:off x="0" y="0"/>
            <a:ext cx="9144000" cy="5143500"/>
          </a:xfrm>
          <a:prstGeom prst="rect">
            <a:avLst/>
          </a:prstGeom>
          <a:solidFill>
            <a:srgbClr val="F8A6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solidFill>
            <a:srgbClr val="BAC5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7"/>
                                        </p:tgtEl>
                                        <p:attrNameLst>
                                          <p:attrName>ppt_w</p:attrName>
                                        </p:attrNameLst>
                                      </p:cBhvr>
                                      <p:tavLst>
                                        <p:tav tm="0">
                                          <p:val>
                                            <p:strVal val="ppt_w"/>
                                          </p:val>
                                        </p:tav>
                                        <p:tav tm="100000">
                                          <p:val>
                                            <p:strVal val="4/3*ppt_w"/>
                                          </p:val>
                                        </p:tav>
                                      </p:tavLst>
                                    </p:anim>
                                    <p:anim calcmode="lin" valueType="num">
                                      <p:cBhvr>
                                        <p:cTn id="9" dur="3000"/>
                                        <p:tgtEl>
                                          <p:spTgt spid="7"/>
                                        </p:tgtEl>
                                        <p:attrNameLst>
                                          <p:attrName>ppt_h</p:attrName>
                                        </p:attrNameLst>
                                      </p:cBhvr>
                                      <p:tavLst>
                                        <p:tav tm="0">
                                          <p:val>
                                            <p:strVal val="ppt_h"/>
                                          </p:val>
                                        </p:tav>
                                        <p:tav tm="100000">
                                          <p:val>
                                            <p:strVal val="4/3*ppt_h"/>
                                          </p:val>
                                        </p:tav>
                                      </p:tavLst>
                                    </p:anim>
                                    <p:set>
                                      <p:cBhvr>
                                        <p:cTn id="10" dur="1" fill="hold">
                                          <p:stCondLst>
                                            <p:cond delay="2999"/>
                                          </p:stCondLst>
                                        </p:cTn>
                                        <p:tgtEl>
                                          <p:spTgt spid="7"/>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6"/>
                                        </p:tgtEl>
                                        <p:attrNameLst>
                                          <p:attrName>ppt_w</p:attrName>
                                        </p:attrNameLst>
                                      </p:cBhvr>
                                      <p:tavLst>
                                        <p:tav tm="0">
                                          <p:val>
                                            <p:strVal val="ppt_w"/>
                                          </p:val>
                                        </p:tav>
                                        <p:tav tm="100000">
                                          <p:val>
                                            <p:strVal val="4/3*ppt_w"/>
                                          </p:val>
                                        </p:tav>
                                      </p:tavLst>
                                    </p:anim>
                                    <p:anim calcmode="lin" valueType="num">
                                      <p:cBhvr>
                                        <p:cTn id="16" dur="3000"/>
                                        <p:tgtEl>
                                          <p:spTgt spid="6"/>
                                        </p:tgtEl>
                                        <p:attrNameLst>
                                          <p:attrName>ppt_h</p:attrName>
                                        </p:attrNameLst>
                                      </p:cBhvr>
                                      <p:tavLst>
                                        <p:tav tm="0">
                                          <p:val>
                                            <p:strVal val="ppt_h"/>
                                          </p:val>
                                        </p:tav>
                                        <p:tav tm="100000">
                                          <p:val>
                                            <p:strVal val="4/3*ppt_h"/>
                                          </p:val>
                                        </p:tav>
                                      </p:tavLst>
                                    </p:anim>
                                    <p:set>
                                      <p:cBhvr>
                                        <p:cTn id="17" dur="1" fill="hold">
                                          <p:stCondLst>
                                            <p:cond delay="2999"/>
                                          </p:stCondLst>
                                        </p:cTn>
                                        <p:tgtEl>
                                          <p:spTgt spid="6"/>
                                        </p:tgtEl>
                                        <p:attrNameLst>
                                          <p:attrName>style.visibility</p:attrName>
                                        </p:attrNameLst>
                                      </p:cBhvr>
                                      <p:to>
                                        <p:strVal val="hidden"/>
                                      </p:to>
                                    </p:set>
                                  </p:childTnLst>
                                </p:cTn>
                              </p:par>
                              <p:par>
                                <p:cTn id="18" presetID="5" presetClass="exit" presetSubtype="10" fill="hold" grpId="1" nodeType="withEffect">
                                  <p:stCondLst>
                                    <p:cond delay="0"/>
                                  </p:stCondLst>
                                  <p:childTnLst>
                                    <p:animEffect transition="out" filter="checkerboard(across)">
                                      <p:cBhvr>
                                        <p:cTn id="19" dur="3000"/>
                                        <p:tgtEl>
                                          <p:spTgt spid="6"/>
                                        </p:tgtEl>
                                      </p:cBhvr>
                                    </p:animEffect>
                                    <p:set>
                                      <p:cBhvr>
                                        <p:cTn id="20" dur="1" fill="hold">
                                          <p:stCondLst>
                                            <p:cond delay="2999"/>
                                          </p:stCondLst>
                                        </p:cTn>
                                        <p:tgtEl>
                                          <p:spTgt spid="6"/>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4098"/>
                                        </p:tgtEl>
                                        <p:attrNameLst>
                                          <p:attrName>style.visibility</p:attrName>
                                        </p:attrNameLst>
                                      </p:cBhvr>
                                      <p:to>
                                        <p:strVal val="visible"/>
                                      </p:to>
                                    </p:set>
                                    <p:anim calcmode="lin" valueType="num">
                                      <p:cBhvr>
                                        <p:cTn id="23" dur="3000" fill="hold"/>
                                        <p:tgtEl>
                                          <p:spTgt spid="4098"/>
                                        </p:tgtEl>
                                        <p:attrNameLst>
                                          <p:attrName>ppt_w</p:attrName>
                                        </p:attrNameLst>
                                      </p:cBhvr>
                                      <p:tavLst>
                                        <p:tav tm="0">
                                          <p:val>
                                            <p:fltVal val="0"/>
                                          </p:val>
                                        </p:tav>
                                        <p:tav tm="100000">
                                          <p:val>
                                            <p:strVal val="#ppt_w"/>
                                          </p:val>
                                        </p:tav>
                                      </p:tavLst>
                                    </p:anim>
                                    <p:anim calcmode="lin" valueType="num">
                                      <p:cBhvr>
                                        <p:cTn id="24" dur="3000" fill="hold"/>
                                        <p:tgtEl>
                                          <p:spTgt spid="4098"/>
                                        </p:tgtEl>
                                        <p:attrNameLst>
                                          <p:attrName>ppt_h</p:attrName>
                                        </p:attrNameLst>
                                      </p:cBhvr>
                                      <p:tavLst>
                                        <p:tav tm="0">
                                          <p:val>
                                            <p:fltVal val="0"/>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4098"/>
                                        </p:tgtEl>
                                        <p:attrNameLst>
                                          <p:attrName>style.visibility</p:attrName>
                                        </p:attrNameLst>
                                      </p:cBhvr>
                                      <p:to>
                                        <p:strVal val="visible"/>
                                      </p:to>
                                    </p:set>
                                    <p:animEffect transition="in" filter="box(out)">
                                      <p:cBhvr>
                                        <p:cTn id="27" dur="3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50000">
              <a:srgbClr val="C1C1FF">
                <a:shade val="67500"/>
                <a:satMod val="115000"/>
              </a:srgbClr>
            </a:gs>
            <a:gs pos="100000">
              <a:srgbClr val="C1C1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escargar-marcos-de-flores-con-Lirios-color-morado-para-fotomontaje.png"/>
          <p:cNvPicPr>
            <a:picLocks noChangeAspect="1"/>
          </p:cNvPicPr>
          <p:nvPr/>
        </p:nvPicPr>
        <p:blipFill>
          <a:blip r:embed="rId2"/>
          <a:stretch>
            <a:fillRect/>
          </a:stretch>
        </p:blipFill>
        <p:spPr>
          <a:xfrm>
            <a:off x="1443266" y="0"/>
            <a:ext cx="6257467" cy="5143500"/>
          </a:xfrm>
          <a:prstGeom prst="rect">
            <a:avLst/>
          </a:prstGeom>
        </p:spPr>
      </p:pic>
      <p:sp>
        <p:nvSpPr>
          <p:cNvPr id="4" name="3 CuadroTexto"/>
          <p:cNvSpPr txBox="1"/>
          <p:nvPr/>
        </p:nvSpPr>
        <p:spPr>
          <a:xfrm>
            <a:off x="3143240" y="1857370"/>
            <a:ext cx="2571768" cy="1477328"/>
          </a:xfrm>
          <a:prstGeom prst="rect">
            <a:avLst/>
          </a:prstGeom>
          <a:noFill/>
        </p:spPr>
        <p:txBody>
          <a:bodyPr wrap="square" rtlCol="0">
            <a:spAutoFit/>
          </a:bodyPr>
          <a:lstStyle/>
          <a:p>
            <a:pPr algn="ctr"/>
            <a:r>
              <a:rPr lang="es-PE" b="1" i="1" dirty="0" smtClean="0">
                <a:solidFill>
                  <a:schemeClr val="bg1"/>
                </a:solidFill>
                <a:effectLst>
                  <a:outerShdw blurRad="38100" dist="38100" dir="2700000" algn="tl">
                    <a:srgbClr val="000000">
                      <a:alpha val="43137"/>
                    </a:srgbClr>
                  </a:outerShdw>
                </a:effectLst>
              </a:rPr>
              <a:t>Voltaire dijo que los sueños y la esperanza nos fueron dados como compensación por las dificultades de la vida</a:t>
            </a:r>
            <a:endParaRPr lang="es-PE" b="1" i="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9148466" cy="5143500"/>
          </a:xfrm>
          <a:prstGeom prst="rect">
            <a:avLst/>
          </a:prstGeom>
          <a:noFill/>
          <a:ln w="9525">
            <a:noFill/>
            <a:miter lim="800000"/>
            <a:headEnd/>
            <a:tailEnd/>
          </a:ln>
          <a:effectLst/>
        </p:spPr>
      </p:pic>
      <p:sp>
        <p:nvSpPr>
          <p:cNvPr id="8" name="7 Rectángulo"/>
          <p:cNvSpPr/>
          <p:nvPr/>
        </p:nvSpPr>
        <p:spPr>
          <a:xfrm>
            <a:off x="0" y="0"/>
            <a:ext cx="9144000" cy="5143500"/>
          </a:xfrm>
          <a:prstGeom prst="rect">
            <a:avLst/>
          </a:prstGeom>
          <a:gradFill flip="none" rotWithShape="1">
            <a:gsLst>
              <a:gs pos="8000">
                <a:srgbClr val="FFC1FF"/>
              </a:gs>
              <a:gs pos="50000">
                <a:srgbClr val="456800">
                  <a:shade val="67500"/>
                  <a:satMod val="115000"/>
                </a:srgbClr>
              </a:gs>
              <a:gs pos="100000">
                <a:srgbClr val="4568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0" y="0"/>
            <a:ext cx="9144000" cy="5143500"/>
          </a:xfrm>
          <a:prstGeom prst="rect">
            <a:avLst/>
          </a:prstGeom>
          <a:gradFill flip="none" rotWithShape="1">
            <a:gsLst>
              <a:gs pos="0">
                <a:schemeClr val="bg1"/>
              </a:gs>
              <a:gs pos="50000">
                <a:srgbClr val="FF0066">
                  <a:shade val="67500"/>
                  <a:satMod val="115000"/>
                </a:srgbClr>
              </a:gs>
              <a:gs pos="100000">
                <a:srgbClr val="FF0066">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9"/>
                                        </p:tgtEl>
                                        <p:attrNameLst>
                                          <p:attrName>ppt_w</p:attrName>
                                        </p:attrNameLst>
                                      </p:cBhvr>
                                      <p:tavLst>
                                        <p:tav tm="0">
                                          <p:val>
                                            <p:strVal val="ppt_w"/>
                                          </p:val>
                                        </p:tav>
                                        <p:tav tm="100000">
                                          <p:val>
                                            <p:strVal val="4/3*ppt_w"/>
                                          </p:val>
                                        </p:tav>
                                      </p:tavLst>
                                    </p:anim>
                                    <p:anim calcmode="lin" valueType="num">
                                      <p:cBhvr>
                                        <p:cTn id="9" dur="3000"/>
                                        <p:tgtEl>
                                          <p:spTgt spid="9"/>
                                        </p:tgtEl>
                                        <p:attrNameLst>
                                          <p:attrName>ppt_h</p:attrName>
                                        </p:attrNameLst>
                                      </p:cBhvr>
                                      <p:tavLst>
                                        <p:tav tm="0">
                                          <p:val>
                                            <p:strVal val="ppt_h"/>
                                          </p:val>
                                        </p:tav>
                                        <p:tav tm="100000">
                                          <p:val>
                                            <p:strVal val="4/3*ppt_h"/>
                                          </p:val>
                                        </p:tav>
                                      </p:tavLst>
                                    </p:anim>
                                    <p:set>
                                      <p:cBhvr>
                                        <p:cTn id="10" dur="1" fill="hold">
                                          <p:stCondLst>
                                            <p:cond delay="2999"/>
                                          </p:stCondLst>
                                        </p:cTn>
                                        <p:tgtEl>
                                          <p:spTgt spid="9"/>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8"/>
                                        </p:tgtEl>
                                        <p:attrNameLst>
                                          <p:attrName>ppt_w</p:attrName>
                                        </p:attrNameLst>
                                      </p:cBhvr>
                                      <p:tavLst>
                                        <p:tav tm="0">
                                          <p:val>
                                            <p:strVal val="ppt_w"/>
                                          </p:val>
                                        </p:tav>
                                        <p:tav tm="100000">
                                          <p:val>
                                            <p:strVal val="4/3*ppt_w"/>
                                          </p:val>
                                        </p:tav>
                                      </p:tavLst>
                                    </p:anim>
                                    <p:anim calcmode="lin" valueType="num">
                                      <p:cBhvr>
                                        <p:cTn id="16" dur="3000"/>
                                        <p:tgtEl>
                                          <p:spTgt spid="8"/>
                                        </p:tgtEl>
                                        <p:attrNameLst>
                                          <p:attrName>ppt_h</p:attrName>
                                        </p:attrNameLst>
                                      </p:cBhvr>
                                      <p:tavLst>
                                        <p:tav tm="0">
                                          <p:val>
                                            <p:strVal val="ppt_h"/>
                                          </p:val>
                                        </p:tav>
                                        <p:tav tm="100000">
                                          <p:val>
                                            <p:strVal val="4/3*ppt_h"/>
                                          </p:val>
                                        </p:tav>
                                      </p:tavLst>
                                    </p:anim>
                                    <p:set>
                                      <p:cBhvr>
                                        <p:cTn id="17" dur="1" fill="hold">
                                          <p:stCondLst>
                                            <p:cond delay="2999"/>
                                          </p:stCondLst>
                                        </p:cTn>
                                        <p:tgtEl>
                                          <p:spTgt spid="8"/>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3000"/>
                                        <p:tgtEl>
                                          <p:spTgt spid="8"/>
                                        </p:tgtEl>
                                      </p:cBhvr>
                                    </p:animEffect>
                                    <p:set>
                                      <p:cBhvr>
                                        <p:cTn id="20" dur="1" fill="hold">
                                          <p:stCondLst>
                                            <p:cond delay="2999"/>
                                          </p:stCondLst>
                                        </p:cTn>
                                        <p:tgtEl>
                                          <p:spTgt spid="8"/>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 calcmode="lin" valueType="num">
                                      <p:cBhvr>
                                        <p:cTn id="23" dur="3000" fill="hold"/>
                                        <p:tgtEl>
                                          <p:spTgt spid="1026"/>
                                        </p:tgtEl>
                                        <p:attrNameLst>
                                          <p:attrName>ppt_w</p:attrName>
                                        </p:attrNameLst>
                                      </p:cBhvr>
                                      <p:tavLst>
                                        <p:tav tm="0">
                                          <p:val>
                                            <p:strVal val="4/3*#ppt_w"/>
                                          </p:val>
                                        </p:tav>
                                        <p:tav tm="100000">
                                          <p:val>
                                            <p:strVal val="#ppt_w"/>
                                          </p:val>
                                        </p:tav>
                                      </p:tavLst>
                                    </p:anim>
                                    <p:anim calcmode="lin" valueType="num">
                                      <p:cBhvr>
                                        <p:cTn id="24" dur="3000" fill="hold"/>
                                        <p:tgtEl>
                                          <p:spTgt spid="1026"/>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1026"/>
                                        </p:tgtEl>
                                        <p:attrNameLst>
                                          <p:attrName>style.visibility</p:attrName>
                                        </p:attrNameLst>
                                      </p:cBhvr>
                                      <p:to>
                                        <p:strVal val="visible"/>
                                      </p:to>
                                    </p:set>
                                    <p:animEffect transition="in" filter="box(out)">
                                      <p:cBhvr>
                                        <p:cTn id="27"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FFECAF"/>
            </a:gs>
            <a:gs pos="50000">
              <a:srgbClr val="FFC000">
                <a:shade val="67500"/>
                <a:satMod val="115000"/>
              </a:srgbClr>
            </a:gs>
            <a:gs pos="100000">
              <a:srgbClr val="FFC000">
                <a:shade val="100000"/>
                <a:satMod val="115000"/>
              </a:srgbClr>
            </a:gs>
          </a:gsLst>
          <a:lin ang="2700000" scaled="1"/>
          <a:tileRect/>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9144000" cy="5140990"/>
          </a:xfrm>
          <a:prstGeom prst="rect">
            <a:avLst/>
          </a:prstGeom>
          <a:noFill/>
          <a:ln w="9525">
            <a:noFill/>
            <a:miter lim="800000"/>
            <a:headEnd/>
            <a:tailEnd/>
          </a:ln>
          <a:effectLst/>
        </p:spPr>
      </p:pic>
      <p:sp>
        <p:nvSpPr>
          <p:cNvPr id="4" name="3 Rectángulo"/>
          <p:cNvSpPr/>
          <p:nvPr/>
        </p:nvSpPr>
        <p:spPr>
          <a:xfrm>
            <a:off x="0" y="0"/>
            <a:ext cx="9144000" cy="5143500"/>
          </a:xfrm>
          <a:prstGeom prst="rect">
            <a:avLst/>
          </a:prstGeom>
          <a:gradFill flip="none" rotWithShape="1">
            <a:gsLst>
              <a:gs pos="22000">
                <a:srgbClr val="003A16"/>
              </a:gs>
              <a:gs pos="50000">
                <a:srgbClr val="00B050">
                  <a:shade val="67500"/>
                  <a:satMod val="115000"/>
                </a:srgbClr>
              </a:gs>
              <a:gs pos="100000">
                <a:srgbClr val="00B05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accent6">
                  <a:lumMod val="60000"/>
                  <a:lumOff val="40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gradFill flip="none" rotWithShape="1">
            <a:gsLst>
              <a:gs pos="0">
                <a:schemeClr val="accent6">
                  <a:lumMod val="50000"/>
                </a:schemeClr>
              </a:gs>
              <a:gs pos="50000">
                <a:srgbClr val="FFECAF">
                  <a:shade val="67500"/>
                  <a:satMod val="115000"/>
                </a:srgbClr>
              </a:gs>
              <a:gs pos="100000">
                <a:srgbClr val="FFECA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6"/>
                                        </p:tgtEl>
                                        <p:attrNameLst>
                                          <p:attrName>ppt_w</p:attrName>
                                        </p:attrNameLst>
                                      </p:cBhvr>
                                      <p:tavLst>
                                        <p:tav tm="0">
                                          <p:val>
                                            <p:strVal val="ppt_w"/>
                                          </p:val>
                                        </p:tav>
                                        <p:tav tm="100000">
                                          <p:val>
                                            <p:strVal val="2/3*ppt_w"/>
                                          </p:val>
                                        </p:tav>
                                      </p:tavLst>
                                    </p:anim>
                                    <p:anim calcmode="lin" valueType="num">
                                      <p:cBhvr>
                                        <p:cTn id="9" dur="3000"/>
                                        <p:tgtEl>
                                          <p:spTgt spid="6"/>
                                        </p:tgtEl>
                                        <p:attrNameLst>
                                          <p:attrName>ppt_h</p:attrName>
                                        </p:attrNameLst>
                                      </p:cBhvr>
                                      <p:tavLst>
                                        <p:tav tm="0">
                                          <p:val>
                                            <p:strVal val="ppt_h"/>
                                          </p:val>
                                        </p:tav>
                                        <p:tav tm="100000">
                                          <p:val>
                                            <p:strVal val="2/3*ppt_h"/>
                                          </p:val>
                                        </p:tav>
                                      </p:tavLst>
                                    </p:anim>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5"/>
                                        </p:tgtEl>
                                        <p:attrNameLst>
                                          <p:attrName>ppt_w</p:attrName>
                                        </p:attrNameLst>
                                      </p:cBhvr>
                                      <p:tavLst>
                                        <p:tav tm="0">
                                          <p:val>
                                            <p:strVal val="ppt_w"/>
                                          </p:val>
                                        </p:tav>
                                        <p:tav tm="100000">
                                          <p:val>
                                            <p:strVal val="4/3*ppt_w"/>
                                          </p:val>
                                        </p:tav>
                                      </p:tavLst>
                                    </p:anim>
                                    <p:anim calcmode="lin" valueType="num">
                                      <p:cBhvr>
                                        <p:cTn id="16" dur="3000"/>
                                        <p:tgtEl>
                                          <p:spTgt spid="5"/>
                                        </p:tgtEl>
                                        <p:attrNameLst>
                                          <p:attrName>ppt_h</p:attrName>
                                        </p:attrNameLst>
                                      </p:cBhvr>
                                      <p:tavLst>
                                        <p:tav tm="0">
                                          <p:val>
                                            <p:strVal val="ppt_h"/>
                                          </p:val>
                                        </p:tav>
                                        <p:tav tm="100000">
                                          <p:val>
                                            <p:strVal val="4/3*ppt_h"/>
                                          </p:val>
                                        </p:tav>
                                      </p:tavLst>
                                    </p:anim>
                                    <p:set>
                                      <p:cBhvr>
                                        <p:cTn id="17" dur="1" fill="hold">
                                          <p:stCondLst>
                                            <p:cond delay="2999"/>
                                          </p:stCondLst>
                                        </p:cTn>
                                        <p:tgtEl>
                                          <p:spTgt spid="5"/>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23" presetClass="exit" presetSubtype="288" fill="hold" grpId="0" nodeType="withEffect">
                                  <p:stCondLst>
                                    <p:cond delay="0"/>
                                  </p:stCondLst>
                                  <p:childTnLst>
                                    <p:anim calcmode="lin" valueType="num">
                                      <p:cBhvr>
                                        <p:cTn id="22" dur="3000"/>
                                        <p:tgtEl>
                                          <p:spTgt spid="4"/>
                                        </p:tgtEl>
                                        <p:attrNameLst>
                                          <p:attrName>ppt_w</p:attrName>
                                        </p:attrNameLst>
                                      </p:cBhvr>
                                      <p:tavLst>
                                        <p:tav tm="0">
                                          <p:val>
                                            <p:strVal val="ppt_w"/>
                                          </p:val>
                                        </p:tav>
                                        <p:tav tm="100000">
                                          <p:val>
                                            <p:strVal val="2/3*ppt_w"/>
                                          </p:val>
                                        </p:tav>
                                      </p:tavLst>
                                    </p:anim>
                                    <p:anim calcmode="lin" valueType="num">
                                      <p:cBhvr>
                                        <p:cTn id="23" dur="3000"/>
                                        <p:tgtEl>
                                          <p:spTgt spid="4"/>
                                        </p:tgtEl>
                                        <p:attrNameLst>
                                          <p:attrName>ppt_h</p:attrName>
                                        </p:attrNameLst>
                                      </p:cBhvr>
                                      <p:tavLst>
                                        <p:tav tm="0">
                                          <p:val>
                                            <p:strVal val="ppt_h"/>
                                          </p:val>
                                        </p:tav>
                                        <p:tav tm="100000">
                                          <p:val>
                                            <p:strVal val="2/3*ppt_h"/>
                                          </p:val>
                                        </p:tav>
                                      </p:tavLst>
                                    </p:anim>
                                    <p:set>
                                      <p:cBhvr>
                                        <p:cTn id="24" dur="1" fill="hold">
                                          <p:stCondLst>
                                            <p:cond delay="2999"/>
                                          </p:stCondLst>
                                        </p:cTn>
                                        <p:tgtEl>
                                          <p:spTgt spid="4"/>
                                        </p:tgtEl>
                                        <p:attrNameLst>
                                          <p:attrName>style.visibility</p:attrName>
                                        </p:attrNameLst>
                                      </p:cBhvr>
                                      <p:to>
                                        <p:strVal val="hidden"/>
                                      </p:to>
                                    </p:set>
                                  </p:childTnLst>
                                </p:cTn>
                              </p:par>
                              <p:par>
                                <p:cTn id="25" presetID="13" presetClass="exit" presetSubtype="32" fill="hold" grpId="1" nodeType="withEffect">
                                  <p:stCondLst>
                                    <p:cond delay="0"/>
                                  </p:stCondLst>
                                  <p:childTnLst>
                                    <p:animEffect transition="out" filter="plus(out)">
                                      <p:cBhvr>
                                        <p:cTn id="26" dur="3000"/>
                                        <p:tgtEl>
                                          <p:spTgt spid="4"/>
                                        </p:tgtEl>
                                      </p:cBhvr>
                                    </p:animEffect>
                                    <p:set>
                                      <p:cBhvr>
                                        <p:cTn id="27" dur="1" fill="hold">
                                          <p:stCondLst>
                                            <p:cond delay="2999"/>
                                          </p:stCondLst>
                                        </p:cTn>
                                        <p:tgtEl>
                                          <p:spTgt spid="4"/>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1026"/>
                                        </p:tgtEl>
                                        <p:attrNameLst>
                                          <p:attrName>style.visibility</p:attrName>
                                        </p:attrNameLst>
                                      </p:cBhvr>
                                      <p:to>
                                        <p:strVal val="visible"/>
                                      </p:to>
                                    </p:set>
                                    <p:anim calcmode="lin" valueType="num">
                                      <p:cBhvr>
                                        <p:cTn id="30" dur="3000" fill="hold"/>
                                        <p:tgtEl>
                                          <p:spTgt spid="1026"/>
                                        </p:tgtEl>
                                        <p:attrNameLst>
                                          <p:attrName>ppt_w</p:attrName>
                                        </p:attrNameLst>
                                      </p:cBhvr>
                                      <p:tavLst>
                                        <p:tav tm="0">
                                          <p:val>
                                            <p:fltVal val="0"/>
                                          </p:val>
                                        </p:tav>
                                        <p:tav tm="100000">
                                          <p:val>
                                            <p:strVal val="#ppt_w"/>
                                          </p:val>
                                        </p:tav>
                                      </p:tavLst>
                                    </p:anim>
                                    <p:anim calcmode="lin" valueType="num">
                                      <p:cBhvr>
                                        <p:cTn id="31" dur="3000" fill="hold"/>
                                        <p:tgtEl>
                                          <p:spTgt spid="102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50000">
              <a:srgbClr val="C1C1FF">
                <a:shade val="67500"/>
                <a:satMod val="115000"/>
              </a:srgbClr>
            </a:gs>
            <a:gs pos="100000">
              <a:srgbClr val="C1C1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escargar-marcos-de-flores-con-Lirios-color-morado-para-fotomontaje.png"/>
          <p:cNvPicPr>
            <a:picLocks noChangeAspect="1"/>
          </p:cNvPicPr>
          <p:nvPr/>
        </p:nvPicPr>
        <p:blipFill>
          <a:blip r:embed="rId2"/>
          <a:stretch>
            <a:fillRect/>
          </a:stretch>
        </p:blipFill>
        <p:spPr>
          <a:xfrm>
            <a:off x="1443266" y="0"/>
            <a:ext cx="6257467" cy="5143500"/>
          </a:xfrm>
          <a:prstGeom prst="rect">
            <a:avLst/>
          </a:prstGeom>
        </p:spPr>
      </p:pic>
      <p:sp>
        <p:nvSpPr>
          <p:cNvPr id="4" name="3 CuadroTexto"/>
          <p:cNvSpPr txBox="1"/>
          <p:nvPr/>
        </p:nvSpPr>
        <p:spPr>
          <a:xfrm>
            <a:off x="3143240" y="1857370"/>
            <a:ext cx="2571768" cy="1754326"/>
          </a:xfrm>
          <a:prstGeom prst="rect">
            <a:avLst/>
          </a:prstGeom>
          <a:noFill/>
        </p:spPr>
        <p:txBody>
          <a:bodyPr wrap="square" rtlCol="0">
            <a:spAutoFit/>
          </a:bodyPr>
          <a:lstStyle/>
          <a:p>
            <a:pPr algn="ctr"/>
            <a:r>
              <a:rPr lang="es-PE" b="1" i="1" dirty="0" smtClean="0">
                <a:solidFill>
                  <a:schemeClr val="bg1"/>
                </a:solidFill>
                <a:effectLst>
                  <a:outerShdw blurRad="38100" dist="38100" dir="2700000" algn="tl">
                    <a:srgbClr val="000000">
                      <a:alpha val="43137"/>
                    </a:srgbClr>
                  </a:outerShdw>
                </a:effectLst>
              </a:rPr>
              <a:t>Pero nos hace falta comprender que los sueños no son deseos superficiales, sino brújulas del corazón, proyectos de vida</a:t>
            </a:r>
            <a:endParaRPr lang="es-PE" b="1" i="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B7B7D3"/>
            </a:gs>
            <a:gs pos="50000">
              <a:srgbClr val="666699">
                <a:shade val="67500"/>
                <a:satMod val="115000"/>
              </a:srgbClr>
            </a:gs>
            <a:gs pos="100000">
              <a:srgbClr val="6666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a:effectLst/>
        </p:spPr>
      </p:pic>
      <p:sp>
        <p:nvSpPr>
          <p:cNvPr id="3" name="2 Rectángulo"/>
          <p:cNvSpPr/>
          <p:nvPr/>
        </p:nvSpPr>
        <p:spPr>
          <a:xfrm>
            <a:off x="0" y="0"/>
            <a:ext cx="9144000" cy="5143500"/>
          </a:xfrm>
          <a:prstGeom prst="rect">
            <a:avLst/>
          </a:prstGeom>
          <a:gradFill flip="none" rotWithShape="1">
            <a:gsLst>
              <a:gs pos="0">
                <a:srgbClr val="990099"/>
              </a:gs>
              <a:gs pos="50000">
                <a:srgbClr val="9999FF">
                  <a:shade val="67500"/>
                  <a:satMod val="115000"/>
                </a:srgbClr>
              </a:gs>
              <a:gs pos="100000">
                <a:srgbClr val="9999FF">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D0A8EE"/>
              </a:gs>
              <a:gs pos="50000">
                <a:srgbClr val="7030A0">
                  <a:shade val="67500"/>
                  <a:satMod val="115000"/>
                </a:srgbClr>
              </a:gs>
              <a:gs pos="100000">
                <a:srgbClr val="7030A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 calcmode="lin" valueType="num">
                                      <p:cBhvr>
                                        <p:cTn id="23" dur="3000" fill="hold"/>
                                        <p:tgtEl>
                                          <p:spTgt spid="2050"/>
                                        </p:tgtEl>
                                        <p:attrNameLst>
                                          <p:attrName>ppt_w</p:attrName>
                                        </p:attrNameLst>
                                      </p:cBhvr>
                                      <p:tavLst>
                                        <p:tav tm="0">
                                          <p:val>
                                            <p:strVal val="2/3*#ppt_w"/>
                                          </p:val>
                                        </p:tav>
                                        <p:tav tm="100000">
                                          <p:val>
                                            <p:strVal val="#ppt_w"/>
                                          </p:val>
                                        </p:tav>
                                      </p:tavLst>
                                    </p:anim>
                                    <p:anim calcmode="lin" valueType="num">
                                      <p:cBhvr>
                                        <p:cTn id="24" dur="3000" fill="hold"/>
                                        <p:tgtEl>
                                          <p:spTgt spid="2050"/>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050"/>
                                        </p:tgtEl>
                                        <p:attrNameLst>
                                          <p:attrName>style.visibility</p:attrName>
                                        </p:attrNameLst>
                                      </p:cBhvr>
                                      <p:to>
                                        <p:strVal val="visible"/>
                                      </p:to>
                                    </p:set>
                                    <p:animEffect transition="in" filter="box(out)">
                                      <p:cBhvr>
                                        <p:cTn id="27"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a:stretch>
            <a:fillRect/>
          </a:stretch>
        </p:blipFill>
        <p:spPr bwMode="auto">
          <a:xfrm>
            <a:off x="0" y="0"/>
            <a:ext cx="9148464" cy="5143500"/>
          </a:xfrm>
          <a:prstGeom prst="rect">
            <a:avLst/>
          </a:prstGeom>
          <a:noFill/>
          <a:ln w="9525">
            <a:noFill/>
            <a:miter lim="800000"/>
            <a:headEnd/>
            <a:tailEnd/>
          </a:ln>
          <a:effectLst/>
        </p:spPr>
      </p:pic>
      <p:sp>
        <p:nvSpPr>
          <p:cNvPr id="3" name="2 Rectángulo"/>
          <p:cNvSpPr/>
          <p:nvPr/>
        </p:nvSpPr>
        <p:spPr>
          <a:xfrm>
            <a:off x="0" y="0"/>
            <a:ext cx="9144000" cy="5143500"/>
          </a:xfrm>
          <a:prstGeom prst="rect">
            <a:avLst/>
          </a:prstGeom>
          <a:gradFill flip="none" rotWithShape="1">
            <a:gsLst>
              <a:gs pos="25000">
                <a:srgbClr val="503900"/>
              </a:gs>
              <a:gs pos="50000">
                <a:srgbClr val="FFC000">
                  <a:shade val="67500"/>
                  <a:satMod val="115000"/>
                </a:srgbClr>
              </a:gs>
              <a:gs pos="100000">
                <a:srgbClr val="FFC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23000">
                <a:srgbClr val="341902"/>
              </a:gs>
              <a:gs pos="50000">
                <a:schemeClr val="accent6">
                  <a:lumMod val="75000"/>
                  <a:shade val="67500"/>
                  <a:satMod val="115000"/>
                </a:schemeClr>
              </a:gs>
              <a:gs pos="100000">
                <a:schemeClr val="accent6">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4098"/>
                                        </p:tgtEl>
                                        <p:attrNameLst>
                                          <p:attrName>style.visibility</p:attrName>
                                        </p:attrNameLst>
                                      </p:cBhvr>
                                      <p:to>
                                        <p:strVal val="visible"/>
                                      </p:to>
                                    </p:set>
                                    <p:anim calcmode="lin" valueType="num">
                                      <p:cBhvr>
                                        <p:cTn id="23" dur="3000" fill="hold"/>
                                        <p:tgtEl>
                                          <p:spTgt spid="4098"/>
                                        </p:tgtEl>
                                        <p:attrNameLst>
                                          <p:attrName>ppt_w</p:attrName>
                                        </p:attrNameLst>
                                      </p:cBhvr>
                                      <p:tavLst>
                                        <p:tav tm="0">
                                          <p:val>
                                            <p:fltVal val="0"/>
                                          </p:val>
                                        </p:tav>
                                        <p:tav tm="100000">
                                          <p:val>
                                            <p:strVal val="#ppt_w"/>
                                          </p:val>
                                        </p:tav>
                                      </p:tavLst>
                                    </p:anim>
                                    <p:anim calcmode="lin" valueType="num">
                                      <p:cBhvr>
                                        <p:cTn id="24" dur="3000" fill="hold"/>
                                        <p:tgtEl>
                                          <p:spTgt spid="4098"/>
                                        </p:tgtEl>
                                        <p:attrNameLst>
                                          <p:attrName>ppt_h</p:attrName>
                                        </p:attrNameLst>
                                      </p:cBhvr>
                                      <p:tavLst>
                                        <p:tav tm="0">
                                          <p:val>
                                            <p:strVal val="#ppt_h"/>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4098"/>
                                        </p:tgtEl>
                                        <p:attrNameLst>
                                          <p:attrName>style.visibility</p:attrName>
                                        </p:attrNameLst>
                                      </p:cBhvr>
                                      <p:to>
                                        <p:strVal val="visible"/>
                                      </p:to>
                                    </p:set>
                                    <p:animEffect transition="in" filter="blinds(vertical)">
                                      <p:cBhvr>
                                        <p:cTn id="27" dur="3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50000">
              <a:srgbClr val="C1C1FF">
                <a:shade val="67500"/>
                <a:satMod val="115000"/>
              </a:srgbClr>
            </a:gs>
            <a:gs pos="100000">
              <a:srgbClr val="C1C1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escargar-marcos-de-flores-con-Lirios-color-morado-para-fotomontaje.png"/>
          <p:cNvPicPr>
            <a:picLocks noChangeAspect="1"/>
          </p:cNvPicPr>
          <p:nvPr/>
        </p:nvPicPr>
        <p:blipFill>
          <a:blip r:embed="rId2">
            <a:lum contrast="20000"/>
          </a:blip>
          <a:stretch>
            <a:fillRect/>
          </a:stretch>
        </p:blipFill>
        <p:spPr>
          <a:xfrm>
            <a:off x="1443266" y="0"/>
            <a:ext cx="6257467" cy="5143500"/>
          </a:xfrm>
          <a:prstGeom prst="rect">
            <a:avLst/>
          </a:prstGeom>
        </p:spPr>
      </p:pic>
      <p:sp>
        <p:nvSpPr>
          <p:cNvPr id="4" name="3 CuadroTexto"/>
          <p:cNvSpPr txBox="1"/>
          <p:nvPr/>
        </p:nvSpPr>
        <p:spPr>
          <a:xfrm>
            <a:off x="3000364" y="1785932"/>
            <a:ext cx="2714644" cy="2585323"/>
          </a:xfrm>
          <a:prstGeom prst="rect">
            <a:avLst/>
          </a:prstGeom>
          <a:noFill/>
        </p:spPr>
        <p:txBody>
          <a:bodyPr wrap="square" rtlCol="0">
            <a:spAutoFit/>
          </a:bodyPr>
          <a:lstStyle/>
          <a:p>
            <a:pPr algn="ctr"/>
            <a:r>
              <a:rPr lang="es-PE" b="1" i="1" dirty="0" smtClean="0">
                <a:solidFill>
                  <a:schemeClr val="bg1"/>
                </a:solidFill>
                <a:effectLst>
                  <a:outerShdw blurRad="38100" dist="38100" dir="2700000" algn="tl">
                    <a:srgbClr val="000000">
                      <a:alpha val="43137"/>
                    </a:srgbClr>
                  </a:outerShdw>
                </a:effectLst>
              </a:rPr>
              <a:t>Los deseos no resisten el calor de las dificultades. Los sueños, en cambio, aguantan las más altas temperaturas de los problemas. Renuevan la esperanza cuando el mundo se nos viene abajo</a:t>
            </a:r>
            <a:endParaRPr lang="es-PE" b="1" i="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50000">
              <a:srgbClr val="FF9999">
                <a:shade val="67500"/>
                <a:satMod val="115000"/>
              </a:srgbClr>
            </a:gs>
            <a:gs pos="100000">
              <a:srgbClr val="FF9999">
                <a:shade val="100000"/>
                <a:satMod val="115000"/>
              </a:srgbClr>
            </a:gs>
          </a:gsLst>
          <a:lin ang="0" scaled="1"/>
        </a:gra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4000" cy="5172078"/>
          </a:xfrm>
          <a:prstGeom prst="rect">
            <a:avLst/>
          </a:prstGeom>
          <a:noFill/>
          <a:ln w="9525">
            <a:noFill/>
            <a:miter lim="800000"/>
            <a:headEnd/>
            <a:tailEnd/>
          </a:ln>
          <a:effectLst/>
        </p:spPr>
      </p:pic>
      <p:sp>
        <p:nvSpPr>
          <p:cNvPr id="4" name="3 Rectángulo"/>
          <p:cNvSpPr/>
          <p:nvPr/>
        </p:nvSpPr>
        <p:spPr>
          <a:xfrm>
            <a:off x="0" y="0"/>
            <a:ext cx="9144000" cy="5143500"/>
          </a:xfrm>
          <a:prstGeom prst="rect">
            <a:avLst/>
          </a:prstGeom>
          <a:gradFill flip="none" rotWithShape="1">
            <a:gsLst>
              <a:gs pos="0">
                <a:srgbClr val="9A0000"/>
              </a:gs>
              <a:gs pos="50000">
                <a:srgbClr val="FFD5D5">
                  <a:shade val="67500"/>
                  <a:satMod val="115000"/>
                </a:srgbClr>
              </a:gs>
              <a:gs pos="100000">
                <a:srgbClr val="FFD5D5">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5" fill="hold" grpId="1" nodeType="withEffect">
                                  <p:stCondLst>
                                    <p:cond delay="0"/>
                                  </p:stCondLst>
                                  <p:childTnLst>
                                    <p:animEffect transition="out" filter="checkerboard(dow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050"/>
                                        </p:tgtEl>
                                        <p:attrNameLst>
                                          <p:attrName>style.visibility</p:attrName>
                                        </p:attrNameLst>
                                      </p:cBhvr>
                                      <p:to>
                                        <p:strVal val="visible"/>
                                      </p:to>
                                    </p:set>
                                    <p:anim calcmode="lin" valueType="num">
                                      <p:cBhvr>
                                        <p:cTn id="18" dur="3000" fill="hold"/>
                                        <p:tgtEl>
                                          <p:spTgt spid="2050"/>
                                        </p:tgtEl>
                                        <p:attrNameLst>
                                          <p:attrName>ppt_x</p:attrName>
                                        </p:attrNameLst>
                                      </p:cBhvr>
                                      <p:tavLst>
                                        <p:tav tm="0">
                                          <p:val>
                                            <p:strVal val="#ppt_x"/>
                                          </p:val>
                                        </p:tav>
                                        <p:tav tm="100000">
                                          <p:val>
                                            <p:strVal val="#ppt_x"/>
                                          </p:val>
                                        </p:tav>
                                      </p:tavLst>
                                    </p:anim>
                                    <p:anim calcmode="lin" valueType="num">
                                      <p:cBhvr>
                                        <p:cTn id="19" dur="3000" fill="hold"/>
                                        <p:tgtEl>
                                          <p:spTgt spid="2050"/>
                                        </p:tgtEl>
                                        <p:attrNameLst>
                                          <p:attrName>ppt_y</p:attrName>
                                        </p:attrNameLst>
                                      </p:cBhvr>
                                      <p:tavLst>
                                        <p:tav tm="0">
                                          <p:val>
                                            <p:strVal val="#ppt_y-#ppt_h/2"/>
                                          </p:val>
                                        </p:tav>
                                        <p:tav tm="100000">
                                          <p:val>
                                            <p:strVal val="#ppt_y"/>
                                          </p:val>
                                        </p:tav>
                                      </p:tavLst>
                                    </p:anim>
                                    <p:anim calcmode="lin" valueType="num">
                                      <p:cBhvr>
                                        <p:cTn id="20" dur="3000" fill="hold"/>
                                        <p:tgtEl>
                                          <p:spTgt spid="2050"/>
                                        </p:tgtEl>
                                        <p:attrNameLst>
                                          <p:attrName>ppt_w</p:attrName>
                                        </p:attrNameLst>
                                      </p:cBhvr>
                                      <p:tavLst>
                                        <p:tav tm="0">
                                          <p:val>
                                            <p:strVal val="#ppt_w"/>
                                          </p:val>
                                        </p:tav>
                                        <p:tav tm="100000">
                                          <p:val>
                                            <p:strVal val="#ppt_w"/>
                                          </p:val>
                                        </p:tav>
                                      </p:tavLst>
                                    </p:anim>
                                    <p:anim calcmode="lin" valueType="num">
                                      <p:cBhvr>
                                        <p:cTn id="21" dur="3000" fill="hold"/>
                                        <p:tgtEl>
                                          <p:spTgt spid="2050"/>
                                        </p:tgtEl>
                                        <p:attrNameLst>
                                          <p:attrName>ppt_h</p:attrName>
                                        </p:attrNameLst>
                                      </p:cBhvr>
                                      <p:tavLst>
                                        <p:tav tm="0">
                                          <p:val>
                                            <p:fltVal val="0"/>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2050"/>
                                        </p:tgtEl>
                                        <p:attrNameLst>
                                          <p:attrName>style.visibility</p:attrName>
                                        </p:attrNameLst>
                                      </p:cBhvr>
                                      <p:to>
                                        <p:strVal val="visible"/>
                                      </p:to>
                                    </p:set>
                                    <p:animEffect transition="in" filter="blinds(horizontal)">
                                      <p:cBhvr>
                                        <p:cTn id="24" dur="3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0" y="0"/>
            <a:ext cx="9148466" cy="5143500"/>
          </a:xfrm>
          <a:prstGeom prst="rect">
            <a:avLst/>
          </a:prstGeom>
          <a:noFill/>
          <a:ln w="9525">
            <a:noFill/>
            <a:miter lim="800000"/>
            <a:headEnd/>
            <a:tailEnd/>
          </a:ln>
          <a:effectLst/>
        </p:spPr>
      </p:pic>
      <p:sp>
        <p:nvSpPr>
          <p:cNvPr id="4" name="3 Rectángulo"/>
          <p:cNvSpPr/>
          <p:nvPr/>
        </p:nvSpPr>
        <p:spPr>
          <a:xfrm>
            <a:off x="0" y="0"/>
            <a:ext cx="9144000" cy="5143500"/>
          </a:xfrm>
          <a:prstGeom prst="rect">
            <a:avLst/>
          </a:prstGeom>
          <a:solidFill>
            <a:srgbClr val="FFEC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2/3*ppt_w"/>
                                          </p:val>
                                        </p:tav>
                                      </p:tavLst>
                                    </p:anim>
                                    <p:anim calcmode="lin" valueType="num">
                                      <p:cBhvr>
                                        <p:cTn id="9" dur="3000"/>
                                        <p:tgtEl>
                                          <p:spTgt spid="4"/>
                                        </p:tgtEl>
                                        <p:attrNameLst>
                                          <p:attrName>ppt_h</p:attrName>
                                        </p:attrNameLst>
                                      </p:cBhvr>
                                      <p:tavLst>
                                        <p:tav tm="0">
                                          <p:val>
                                            <p:strVal val="ppt_h"/>
                                          </p:val>
                                        </p:tav>
                                        <p:tav tm="100000">
                                          <p:val>
                                            <p:strVal val="2/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3074"/>
                                        </p:tgtEl>
                                        <p:attrNameLst>
                                          <p:attrName>style.visibility</p:attrName>
                                        </p:attrNameLst>
                                      </p:cBhvr>
                                      <p:to>
                                        <p:strVal val="visible"/>
                                      </p:to>
                                    </p:set>
                                    <p:anim calcmode="lin" valueType="num">
                                      <p:cBhvr>
                                        <p:cTn id="16" dur="3000" fill="hold"/>
                                        <p:tgtEl>
                                          <p:spTgt spid="3074"/>
                                        </p:tgtEl>
                                        <p:attrNameLst>
                                          <p:attrName>ppt_w</p:attrName>
                                        </p:attrNameLst>
                                      </p:cBhvr>
                                      <p:tavLst>
                                        <p:tav tm="0">
                                          <p:val>
                                            <p:strVal val="2/3*#ppt_w"/>
                                          </p:val>
                                        </p:tav>
                                        <p:tav tm="100000">
                                          <p:val>
                                            <p:strVal val="#ppt_w"/>
                                          </p:val>
                                        </p:tav>
                                      </p:tavLst>
                                    </p:anim>
                                    <p:anim calcmode="lin" valueType="num">
                                      <p:cBhvr>
                                        <p:cTn id="17" dur="3000" fill="hold"/>
                                        <p:tgtEl>
                                          <p:spTgt spid="3074"/>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3074"/>
                                        </p:tgtEl>
                                        <p:attrNameLst>
                                          <p:attrName>style.visibility</p:attrName>
                                        </p:attrNameLst>
                                      </p:cBhvr>
                                      <p:to>
                                        <p:strVal val="visible"/>
                                      </p:to>
                                    </p:set>
                                    <p:animEffect transition="in" filter="plus(out)">
                                      <p:cBhvr>
                                        <p:cTn id="20"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50000">
              <a:srgbClr val="C1C1FF">
                <a:shade val="67500"/>
                <a:satMod val="115000"/>
              </a:srgbClr>
            </a:gs>
            <a:gs pos="100000">
              <a:srgbClr val="C1C1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escargar-marcos-de-flores-con-Lirios-color-morado-para-fotomontaje.png"/>
          <p:cNvPicPr>
            <a:picLocks noChangeAspect="1"/>
          </p:cNvPicPr>
          <p:nvPr/>
        </p:nvPicPr>
        <p:blipFill>
          <a:blip r:embed="rId2">
            <a:lum contrast="20000"/>
          </a:blip>
          <a:stretch>
            <a:fillRect/>
          </a:stretch>
        </p:blipFill>
        <p:spPr>
          <a:xfrm>
            <a:off x="1443266" y="0"/>
            <a:ext cx="6257467" cy="5143500"/>
          </a:xfrm>
          <a:prstGeom prst="rect">
            <a:avLst/>
          </a:prstGeom>
        </p:spPr>
      </p:pic>
      <p:sp>
        <p:nvSpPr>
          <p:cNvPr id="4" name="3 CuadroTexto"/>
          <p:cNvSpPr txBox="1"/>
          <p:nvPr/>
        </p:nvSpPr>
        <p:spPr>
          <a:xfrm>
            <a:off x="3000364" y="1500180"/>
            <a:ext cx="2643206" cy="3293209"/>
          </a:xfrm>
          <a:prstGeom prst="rect">
            <a:avLst/>
          </a:prstGeom>
          <a:noFill/>
        </p:spPr>
        <p:txBody>
          <a:bodyPr wrap="square" rtlCol="0">
            <a:spAutoFit/>
          </a:bodyPr>
          <a:lstStyle/>
          <a:p>
            <a:pPr algn="ctr"/>
            <a:r>
              <a:rPr lang="es-PE" sz="1600" b="1" i="1" dirty="0" smtClean="0">
                <a:solidFill>
                  <a:schemeClr val="bg1"/>
                </a:solidFill>
                <a:effectLst>
                  <a:outerShdw blurRad="38100" dist="38100" dir="2700000" algn="tl">
                    <a:srgbClr val="000000">
                      <a:alpha val="43137"/>
                    </a:srgbClr>
                  </a:outerShdw>
                </a:effectLst>
              </a:rPr>
              <a:t>John F. Kennedy dijo que hacen falta seres humanos que sueñen lo que nunca fueron. </a:t>
            </a:r>
            <a:endParaRPr lang="es-PE" sz="1600" b="1" dirty="0" smtClean="0">
              <a:solidFill>
                <a:schemeClr val="bg1"/>
              </a:solidFill>
              <a:effectLst>
                <a:outerShdw blurRad="38100" dist="38100" dir="2700000" algn="tl">
                  <a:srgbClr val="000000">
                    <a:alpha val="43137"/>
                  </a:srgbClr>
                </a:outerShdw>
              </a:effectLst>
            </a:endParaRPr>
          </a:p>
          <a:p>
            <a:pPr algn="ctr"/>
            <a:r>
              <a:rPr lang="es-PE" sz="1600" b="1" i="1" dirty="0" smtClean="0">
                <a:solidFill>
                  <a:schemeClr val="bg1"/>
                </a:solidFill>
                <a:effectLst>
                  <a:outerShdw blurRad="38100" dist="38100" dir="2700000" algn="tl">
                    <a:srgbClr val="000000">
                      <a:alpha val="43137"/>
                    </a:srgbClr>
                  </a:outerShdw>
                </a:effectLst>
              </a:rPr>
              <a:t>Su pensamiento tiene fundamento, pues los sueños abren las ventanas de la mente, airean las emociones y generan un agradable romance con la vida.</a:t>
            </a:r>
            <a:br>
              <a:rPr lang="es-PE" sz="1600" b="1" i="1" dirty="0" smtClean="0">
                <a:solidFill>
                  <a:schemeClr val="bg1"/>
                </a:solidFill>
                <a:effectLst>
                  <a:outerShdw blurRad="38100" dist="38100" dir="2700000" algn="tl">
                    <a:srgbClr val="000000">
                      <a:alpha val="43137"/>
                    </a:srgbClr>
                  </a:outerShdw>
                </a:effectLst>
              </a:rPr>
            </a:br>
            <a:endParaRPr lang="es-PE" sz="1600" b="1" dirty="0" smtClean="0">
              <a:solidFill>
                <a:schemeClr val="bg1"/>
              </a:solidFill>
              <a:effectLst>
                <a:outerShdw blurRad="38100" dist="38100" dir="2700000" algn="tl">
                  <a:srgbClr val="000000">
                    <a:alpha val="43137"/>
                  </a:srgbClr>
                </a:outerShdw>
              </a:effectLst>
            </a:endParaRPr>
          </a:p>
          <a:p>
            <a:pPr algn="ctr"/>
            <a:endParaRPr lang="es-PE" sz="1600" b="1" i="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4465" y="0"/>
            <a:ext cx="9148465" cy="5143500"/>
          </a:xfrm>
          <a:prstGeom prst="rect">
            <a:avLst/>
          </a:prstGeom>
          <a:noFill/>
          <a:ln w="9525">
            <a:noFill/>
            <a:miter lim="800000"/>
            <a:headEnd/>
            <a:tailEnd/>
          </a:ln>
          <a:effectLst/>
        </p:spPr>
      </p:pic>
      <p:sp>
        <p:nvSpPr>
          <p:cNvPr id="4" name="3 Rectángulo"/>
          <p:cNvSpPr/>
          <p:nvPr/>
        </p:nvSpPr>
        <p:spPr>
          <a:xfrm>
            <a:off x="0" y="0"/>
            <a:ext cx="9144000" cy="5143500"/>
          </a:xfrm>
          <a:prstGeom prst="rect">
            <a:avLst/>
          </a:prstGeom>
          <a:gradFill flip="none" rotWithShape="1">
            <a:gsLst>
              <a:gs pos="21000">
                <a:srgbClr val="243A00"/>
              </a:gs>
              <a:gs pos="50000">
                <a:srgbClr val="669900">
                  <a:shade val="67500"/>
                  <a:satMod val="115000"/>
                </a:srgbClr>
              </a:gs>
              <a:gs pos="100000">
                <a:srgbClr val="669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3" presetClass="exit" presetSubtype="10" fill="hold" grpId="1" nodeType="withEffect">
                                  <p:stCondLst>
                                    <p:cond delay="0"/>
                                  </p:stCondLst>
                                  <p:childTnLst>
                                    <p:animEffect transition="out" filter="blinds(horizontal)">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3074"/>
                                        </p:tgtEl>
                                        <p:attrNameLst>
                                          <p:attrName>style.visibility</p:attrName>
                                        </p:attrNameLst>
                                      </p:cBhvr>
                                      <p:to>
                                        <p:strVal val="visible"/>
                                      </p:to>
                                    </p:set>
                                    <p:anim calcmode="lin" valueType="num">
                                      <p:cBhvr>
                                        <p:cTn id="18" dur="3000" fill="hold"/>
                                        <p:tgtEl>
                                          <p:spTgt spid="3074"/>
                                        </p:tgtEl>
                                        <p:attrNameLst>
                                          <p:attrName>ppt_x</p:attrName>
                                        </p:attrNameLst>
                                      </p:cBhvr>
                                      <p:tavLst>
                                        <p:tav tm="0">
                                          <p:val>
                                            <p:strVal val="#ppt_x+#ppt_w/2"/>
                                          </p:val>
                                        </p:tav>
                                        <p:tav tm="100000">
                                          <p:val>
                                            <p:strVal val="#ppt_x"/>
                                          </p:val>
                                        </p:tav>
                                      </p:tavLst>
                                    </p:anim>
                                    <p:anim calcmode="lin" valueType="num">
                                      <p:cBhvr>
                                        <p:cTn id="19" dur="3000" fill="hold"/>
                                        <p:tgtEl>
                                          <p:spTgt spid="3074"/>
                                        </p:tgtEl>
                                        <p:attrNameLst>
                                          <p:attrName>ppt_y</p:attrName>
                                        </p:attrNameLst>
                                      </p:cBhvr>
                                      <p:tavLst>
                                        <p:tav tm="0">
                                          <p:val>
                                            <p:strVal val="#ppt_y"/>
                                          </p:val>
                                        </p:tav>
                                        <p:tav tm="100000">
                                          <p:val>
                                            <p:strVal val="#ppt_y"/>
                                          </p:val>
                                        </p:tav>
                                      </p:tavLst>
                                    </p:anim>
                                    <p:anim calcmode="lin" valueType="num">
                                      <p:cBhvr>
                                        <p:cTn id="20" dur="3000" fill="hold"/>
                                        <p:tgtEl>
                                          <p:spTgt spid="3074"/>
                                        </p:tgtEl>
                                        <p:attrNameLst>
                                          <p:attrName>ppt_w</p:attrName>
                                        </p:attrNameLst>
                                      </p:cBhvr>
                                      <p:tavLst>
                                        <p:tav tm="0">
                                          <p:val>
                                            <p:fltVal val="0"/>
                                          </p:val>
                                        </p:tav>
                                        <p:tav tm="100000">
                                          <p:val>
                                            <p:strVal val="#ppt_w"/>
                                          </p:val>
                                        </p:tav>
                                      </p:tavLst>
                                    </p:anim>
                                    <p:anim calcmode="lin" valueType="num">
                                      <p:cBhvr>
                                        <p:cTn id="21" dur="3000" fill="hold"/>
                                        <p:tgtEl>
                                          <p:spTgt spid="3074"/>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3074"/>
                                        </p:tgtEl>
                                        <p:attrNameLst>
                                          <p:attrName>style.visibility</p:attrName>
                                        </p:attrNameLst>
                                      </p:cBhvr>
                                      <p:to>
                                        <p:strVal val="visible"/>
                                      </p:to>
                                    </p:set>
                                    <p:animEffect transition="in" filter="blinds(vertical)">
                                      <p:cBhvr>
                                        <p:cTn id="24" dur="3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10000">
              <a:srgbClr val="002060"/>
            </a:gs>
            <a:gs pos="50000">
              <a:srgbClr val="A7A7FB">
                <a:shade val="67500"/>
                <a:satMod val="115000"/>
              </a:srgbClr>
            </a:gs>
            <a:gs pos="100000">
              <a:srgbClr val="A7A7F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0" y="0"/>
            <a:ext cx="9148464" cy="5143500"/>
          </a:xfrm>
          <a:prstGeom prst="rect">
            <a:avLst/>
          </a:prstGeom>
          <a:noFill/>
          <a:ln w="9525">
            <a:noFill/>
            <a:miter lim="800000"/>
            <a:headEnd/>
            <a:tailEnd/>
          </a:ln>
          <a:effectLst/>
        </p:spPr>
      </p:pic>
      <p:sp>
        <p:nvSpPr>
          <p:cNvPr id="4" name="3 Rectángulo"/>
          <p:cNvSpPr/>
          <p:nvPr/>
        </p:nvSpPr>
        <p:spPr>
          <a:xfrm>
            <a:off x="0" y="0"/>
            <a:ext cx="9144000" cy="5143500"/>
          </a:xfrm>
          <a:prstGeom prst="rect">
            <a:avLst/>
          </a:prstGeom>
          <a:gradFill flip="none" rotWithShape="1">
            <a:gsLst>
              <a:gs pos="0">
                <a:schemeClr val="bg1"/>
              </a:gs>
              <a:gs pos="50000">
                <a:srgbClr val="669900">
                  <a:shade val="67500"/>
                  <a:satMod val="115000"/>
                </a:srgbClr>
              </a:gs>
              <a:gs pos="100000">
                <a:srgbClr val="6699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AB94EC">
                  <a:shade val="67500"/>
                  <a:satMod val="115000"/>
                </a:srgbClr>
              </a:gs>
              <a:gs pos="100000">
                <a:srgbClr val="AB94EC">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5122"/>
                                        </p:tgtEl>
                                        <p:attrNameLst>
                                          <p:attrName>style.visibility</p:attrName>
                                        </p:attrNameLst>
                                      </p:cBhvr>
                                      <p:to>
                                        <p:strVal val="visible"/>
                                      </p:to>
                                    </p:set>
                                    <p:anim calcmode="lin" valueType="num">
                                      <p:cBhvr>
                                        <p:cTn id="23" dur="3000" fill="hold"/>
                                        <p:tgtEl>
                                          <p:spTgt spid="5122"/>
                                        </p:tgtEl>
                                        <p:attrNameLst>
                                          <p:attrName>ppt_w</p:attrName>
                                        </p:attrNameLst>
                                      </p:cBhvr>
                                      <p:tavLst>
                                        <p:tav tm="0">
                                          <p:val>
                                            <p:strVal val="2/3*#ppt_w"/>
                                          </p:val>
                                        </p:tav>
                                        <p:tav tm="100000">
                                          <p:val>
                                            <p:strVal val="#ppt_w"/>
                                          </p:val>
                                        </p:tav>
                                      </p:tavLst>
                                    </p:anim>
                                    <p:anim calcmode="lin" valueType="num">
                                      <p:cBhvr>
                                        <p:cTn id="24" dur="3000" fill="hold"/>
                                        <p:tgtEl>
                                          <p:spTgt spid="512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5122"/>
                                        </p:tgtEl>
                                        <p:attrNameLst>
                                          <p:attrName>style.visibility</p:attrName>
                                        </p:attrNameLst>
                                      </p:cBhvr>
                                      <p:to>
                                        <p:strVal val="visible"/>
                                      </p:to>
                                    </p:set>
                                    <p:animEffect transition="in" filter="box(out)">
                                      <p:cBhvr>
                                        <p:cTn id="27" dur="3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50000">
              <a:srgbClr val="C1C1FF">
                <a:shade val="67500"/>
                <a:satMod val="115000"/>
              </a:srgbClr>
            </a:gs>
            <a:gs pos="100000">
              <a:srgbClr val="C1C1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escargar-marcos-de-flores-con-Lirios-color-morado-para-fotomontaje.png"/>
          <p:cNvPicPr>
            <a:picLocks noChangeAspect="1"/>
          </p:cNvPicPr>
          <p:nvPr/>
        </p:nvPicPr>
        <p:blipFill>
          <a:blip r:embed="rId2">
            <a:lum contrast="20000"/>
          </a:blip>
          <a:stretch>
            <a:fillRect/>
          </a:stretch>
        </p:blipFill>
        <p:spPr>
          <a:xfrm>
            <a:off x="1443266" y="0"/>
            <a:ext cx="6257467" cy="5143500"/>
          </a:xfrm>
          <a:prstGeom prst="rect">
            <a:avLst/>
          </a:prstGeom>
        </p:spPr>
      </p:pic>
      <p:sp>
        <p:nvSpPr>
          <p:cNvPr id="4" name="3 CuadroTexto"/>
          <p:cNvSpPr txBox="1"/>
          <p:nvPr/>
        </p:nvSpPr>
        <p:spPr>
          <a:xfrm>
            <a:off x="3286116" y="1428742"/>
            <a:ext cx="2071702" cy="2800767"/>
          </a:xfrm>
          <a:prstGeom prst="rect">
            <a:avLst/>
          </a:prstGeom>
          <a:noFill/>
        </p:spPr>
        <p:txBody>
          <a:bodyPr wrap="square" rtlCol="0">
            <a:spAutoFit/>
          </a:bodyPr>
          <a:lstStyle/>
          <a:p>
            <a:pPr algn="ctr"/>
            <a:r>
              <a:rPr lang="es-PE" sz="1600" b="1" i="1" dirty="0" smtClean="0">
                <a:solidFill>
                  <a:schemeClr val="bg1"/>
                </a:solidFill>
                <a:effectLst>
                  <a:outerShdw blurRad="38100" dist="38100" dir="2700000" algn="tl">
                    <a:srgbClr val="000000">
                      <a:alpha val="43137"/>
                    </a:srgbClr>
                  </a:outerShdw>
                </a:effectLst>
              </a:rPr>
              <a:t>El que no vive un romance con la vida será un desdichado en el terreno de las emociones, aunque habite en mansiones, posea coches lujosos, viaje en primera clase en aviones y sea aplaudido por el mundo</a:t>
            </a:r>
            <a:endParaRPr lang="es-PE" sz="1600" b="1" i="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4000">
              <a:srgbClr val="CFC2F4"/>
            </a:gs>
            <a:gs pos="50000">
              <a:srgbClr val="0033CC">
                <a:shade val="67500"/>
                <a:satMod val="115000"/>
              </a:srgbClr>
            </a:gs>
            <a:gs pos="100000">
              <a:srgbClr val="0033CC">
                <a:shade val="100000"/>
                <a:satMod val="115000"/>
              </a:srgbClr>
            </a:gs>
          </a:gsLst>
          <a:lin ang="0" scaled="1"/>
        </a:gradFill>
        <a:effectLst/>
      </p:bgPr>
    </p:bg>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srcRect/>
          <a:stretch>
            <a:fillRect/>
          </a:stretch>
        </p:blipFill>
        <p:spPr bwMode="auto">
          <a:xfrm>
            <a:off x="-4465" y="0"/>
            <a:ext cx="9148465" cy="5143500"/>
          </a:xfrm>
          <a:prstGeom prst="rect">
            <a:avLst/>
          </a:prstGeom>
          <a:noFill/>
          <a:ln w="9525">
            <a:noFill/>
            <a:miter lim="800000"/>
            <a:headEnd/>
            <a:tailEnd/>
          </a:ln>
          <a:effectLst/>
        </p:spPr>
      </p:pic>
      <p:sp>
        <p:nvSpPr>
          <p:cNvPr id="4" name="3 Rectángulo"/>
          <p:cNvSpPr/>
          <p:nvPr/>
        </p:nvSpPr>
        <p:spPr>
          <a:xfrm>
            <a:off x="0" y="0"/>
            <a:ext cx="9144000" cy="5143500"/>
          </a:xfrm>
          <a:prstGeom prst="rect">
            <a:avLst/>
          </a:prstGeom>
          <a:gradFill flip="none" rotWithShape="1">
            <a:gsLst>
              <a:gs pos="0">
                <a:srgbClr val="0033CC"/>
              </a:gs>
              <a:gs pos="50000">
                <a:srgbClr val="CDCDFF">
                  <a:shade val="67500"/>
                  <a:satMod val="115000"/>
                </a:srgbClr>
              </a:gs>
              <a:gs pos="100000">
                <a:srgbClr val="CDCD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5123"/>
                                        </p:tgtEl>
                                        <p:attrNameLst>
                                          <p:attrName>style.visibility</p:attrName>
                                        </p:attrNameLst>
                                      </p:cBhvr>
                                      <p:to>
                                        <p:strVal val="visible"/>
                                      </p:to>
                                    </p:set>
                                    <p:anim calcmode="lin" valueType="num">
                                      <p:cBhvr>
                                        <p:cTn id="16" dur="3000" fill="hold"/>
                                        <p:tgtEl>
                                          <p:spTgt spid="5123"/>
                                        </p:tgtEl>
                                        <p:attrNameLst>
                                          <p:attrName>ppt_w</p:attrName>
                                        </p:attrNameLst>
                                      </p:cBhvr>
                                      <p:tavLst>
                                        <p:tav tm="0">
                                          <p:val>
                                            <p:strVal val="4/3*#ppt_w"/>
                                          </p:val>
                                        </p:tav>
                                        <p:tav tm="100000">
                                          <p:val>
                                            <p:strVal val="#ppt_w"/>
                                          </p:val>
                                        </p:tav>
                                      </p:tavLst>
                                    </p:anim>
                                    <p:anim calcmode="lin" valueType="num">
                                      <p:cBhvr>
                                        <p:cTn id="17" dur="3000" fill="hold"/>
                                        <p:tgtEl>
                                          <p:spTgt spid="5123"/>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5123"/>
                                        </p:tgtEl>
                                        <p:attrNameLst>
                                          <p:attrName>style.visibility</p:attrName>
                                        </p:attrNameLst>
                                      </p:cBhvr>
                                      <p:to>
                                        <p:strVal val="visible"/>
                                      </p:to>
                                    </p:set>
                                    <p:animEffect transition="in" filter="blinds(vertical)">
                                      <p:cBhvr>
                                        <p:cTn id="20" dur="3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D537D5">
                <a:shade val="67500"/>
                <a:satMod val="115000"/>
              </a:srgbClr>
            </a:gs>
            <a:gs pos="100000">
              <a:srgbClr val="D537D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0" y="0"/>
            <a:ext cx="9148464" cy="5143500"/>
          </a:xfrm>
          <a:prstGeom prst="rect">
            <a:avLst/>
          </a:prstGeom>
          <a:noFill/>
          <a:ln w="9525">
            <a:noFill/>
            <a:miter lim="800000"/>
            <a:headEnd/>
            <a:tailEnd/>
          </a:ln>
          <a:effectLst/>
        </p:spPr>
      </p:pic>
      <p:sp>
        <p:nvSpPr>
          <p:cNvPr id="4" name="3 Rectángulo"/>
          <p:cNvSpPr/>
          <p:nvPr/>
        </p:nvSpPr>
        <p:spPr>
          <a:xfrm>
            <a:off x="0" y="0"/>
            <a:ext cx="9144000" cy="5143500"/>
          </a:xfrm>
          <a:prstGeom prst="rect">
            <a:avLst/>
          </a:prstGeom>
          <a:gradFill flip="none" rotWithShape="1">
            <a:gsLst>
              <a:gs pos="25000">
                <a:schemeClr val="bg1"/>
              </a:gs>
              <a:gs pos="50000">
                <a:srgbClr val="669900">
                  <a:shade val="67500"/>
                  <a:satMod val="115000"/>
                </a:srgbClr>
              </a:gs>
              <a:gs pos="100000">
                <a:srgbClr val="669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008000"/>
              </a:gs>
              <a:gs pos="50000">
                <a:schemeClr val="accent6">
                  <a:lumMod val="75000"/>
                  <a:shade val="67500"/>
                  <a:satMod val="115000"/>
                </a:schemeClr>
              </a:gs>
              <a:gs pos="100000">
                <a:schemeClr val="accent6">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6146"/>
                                        </p:tgtEl>
                                        <p:attrNameLst>
                                          <p:attrName>style.visibility</p:attrName>
                                        </p:attrNameLst>
                                      </p:cBhvr>
                                      <p:to>
                                        <p:strVal val="visible"/>
                                      </p:to>
                                    </p:set>
                                    <p:anim calcmode="lin" valueType="num">
                                      <p:cBhvr>
                                        <p:cTn id="23" dur="3000" fill="hold"/>
                                        <p:tgtEl>
                                          <p:spTgt spid="6146"/>
                                        </p:tgtEl>
                                        <p:attrNameLst>
                                          <p:attrName>ppt_w</p:attrName>
                                        </p:attrNameLst>
                                      </p:cBhvr>
                                      <p:tavLst>
                                        <p:tav tm="0">
                                          <p:val>
                                            <p:strVal val="4/3*#ppt_w"/>
                                          </p:val>
                                        </p:tav>
                                        <p:tav tm="100000">
                                          <p:val>
                                            <p:strVal val="#ppt_w"/>
                                          </p:val>
                                        </p:tav>
                                      </p:tavLst>
                                    </p:anim>
                                    <p:anim calcmode="lin" valueType="num">
                                      <p:cBhvr>
                                        <p:cTn id="24" dur="3000" fill="hold"/>
                                        <p:tgtEl>
                                          <p:spTgt spid="6146"/>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6146"/>
                                        </p:tgtEl>
                                        <p:attrNameLst>
                                          <p:attrName>style.visibility</p:attrName>
                                        </p:attrNameLst>
                                      </p:cBhvr>
                                      <p:to>
                                        <p:strVal val="visible"/>
                                      </p:to>
                                    </p:set>
                                    <p:animEffect transition="in" filter="box(out)">
                                      <p:cBhvr>
                                        <p:cTn id="27" dur="3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50000">
              <a:srgbClr val="C1C1FF">
                <a:shade val="67500"/>
                <a:satMod val="115000"/>
              </a:srgbClr>
            </a:gs>
            <a:gs pos="100000">
              <a:srgbClr val="C1C1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escargar-marcos-de-flores-con-Lirios-color-morado-para-fotomontaje.png"/>
          <p:cNvPicPr>
            <a:picLocks noChangeAspect="1"/>
          </p:cNvPicPr>
          <p:nvPr/>
        </p:nvPicPr>
        <p:blipFill>
          <a:blip r:embed="rId2">
            <a:lum contrast="20000"/>
          </a:blip>
          <a:stretch>
            <a:fillRect/>
          </a:stretch>
        </p:blipFill>
        <p:spPr>
          <a:xfrm>
            <a:off x="1443266" y="0"/>
            <a:ext cx="6257467" cy="5143500"/>
          </a:xfrm>
          <a:prstGeom prst="rect">
            <a:avLst/>
          </a:prstGeom>
        </p:spPr>
      </p:pic>
      <p:sp>
        <p:nvSpPr>
          <p:cNvPr id="4" name="3 CuadroTexto"/>
          <p:cNvSpPr txBox="1"/>
          <p:nvPr/>
        </p:nvSpPr>
        <p:spPr>
          <a:xfrm>
            <a:off x="2857488" y="2500312"/>
            <a:ext cx="2857520" cy="584775"/>
          </a:xfrm>
          <a:prstGeom prst="rect">
            <a:avLst/>
          </a:prstGeom>
          <a:noFill/>
        </p:spPr>
        <p:txBody>
          <a:bodyPr wrap="square" rtlCol="0">
            <a:spAutoFit/>
          </a:bodyPr>
          <a:lstStyle/>
          <a:p>
            <a:pPr algn="ctr"/>
            <a:r>
              <a:rPr lang="es-PE" sz="1600" b="1" i="1" dirty="0" smtClean="0">
                <a:solidFill>
                  <a:schemeClr val="bg1"/>
                </a:solidFill>
                <a:effectLst>
                  <a:outerShdw blurRad="38100" dist="38100" dir="2700000" algn="tl">
                    <a:srgbClr val="000000">
                      <a:alpha val="43137"/>
                    </a:srgbClr>
                  </a:outerShdw>
                </a:effectLst>
              </a:rPr>
              <a:t>Es necesario perseguir nuestros sueños más bellos</a:t>
            </a:r>
            <a:endParaRPr lang="es-PE" sz="1600" b="1" i="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DFC2F4"/>
            </a:gs>
            <a:gs pos="50000">
              <a:srgbClr val="7030A0">
                <a:shade val="67500"/>
                <a:satMod val="115000"/>
              </a:srgbClr>
            </a:gs>
            <a:gs pos="100000">
              <a:srgbClr val="7030A0">
                <a:shade val="100000"/>
                <a:satMod val="115000"/>
              </a:srgbClr>
            </a:gs>
          </a:gsLst>
          <a:lin ang="0" scaled="1"/>
        </a:gradFill>
        <a:effectLst/>
      </p:bgPr>
    </p:bg>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srcRect/>
          <a:stretch>
            <a:fillRect/>
          </a:stretch>
        </p:blipFill>
        <p:spPr bwMode="auto">
          <a:xfrm>
            <a:off x="-4465" y="0"/>
            <a:ext cx="9148465" cy="5143500"/>
          </a:xfrm>
          <a:prstGeom prst="rect">
            <a:avLst/>
          </a:prstGeom>
          <a:noFill/>
          <a:ln w="9525">
            <a:noFill/>
            <a:miter lim="800000"/>
            <a:headEnd/>
            <a:tailEnd/>
          </a:ln>
          <a:effectLst/>
        </p:spPr>
      </p:pic>
      <p:sp>
        <p:nvSpPr>
          <p:cNvPr id="4" name="3 Rectángulo"/>
          <p:cNvSpPr/>
          <p:nvPr/>
        </p:nvSpPr>
        <p:spPr>
          <a:xfrm>
            <a:off x="0" y="0"/>
            <a:ext cx="9144000" cy="5143500"/>
          </a:xfrm>
          <a:prstGeom prst="rect">
            <a:avLst/>
          </a:prstGeom>
          <a:gradFill flip="none" rotWithShape="1">
            <a:gsLst>
              <a:gs pos="0">
                <a:srgbClr val="6600CC"/>
              </a:gs>
              <a:gs pos="50000">
                <a:srgbClr val="DFC2F4">
                  <a:shade val="67500"/>
                  <a:satMod val="115000"/>
                </a:srgbClr>
              </a:gs>
              <a:gs pos="100000">
                <a:srgbClr val="DFC2F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10000">
                <a:srgbClr val="4A2E1E"/>
              </a:gs>
              <a:gs pos="50000">
                <a:srgbClr val="D2A578">
                  <a:shade val="67500"/>
                  <a:satMod val="115000"/>
                </a:srgbClr>
              </a:gs>
              <a:gs pos="100000">
                <a:srgbClr val="D2A578">
                  <a:shade val="100000"/>
                  <a:satMod val="115000"/>
                </a:srgbClr>
              </a:gs>
            </a:gsLst>
            <a:lin ang="10800000" scaled="1"/>
            <a:tileRect/>
          </a:gradFill>
          <a:ln>
            <a:solidFill>
              <a:srgbClr val="A380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8194"/>
                                        </p:tgtEl>
                                        <p:attrNameLst>
                                          <p:attrName>style.visibility</p:attrName>
                                        </p:attrNameLst>
                                      </p:cBhvr>
                                      <p:to>
                                        <p:strVal val="visible"/>
                                      </p:to>
                                    </p:set>
                                    <p:anim calcmode="lin" valueType="num">
                                      <p:cBhvr>
                                        <p:cTn id="23" dur="3000" fill="hold"/>
                                        <p:tgtEl>
                                          <p:spTgt spid="8194"/>
                                        </p:tgtEl>
                                        <p:attrNameLst>
                                          <p:attrName>ppt_w</p:attrName>
                                        </p:attrNameLst>
                                      </p:cBhvr>
                                      <p:tavLst>
                                        <p:tav tm="0">
                                          <p:val>
                                            <p:strVal val="2/3*#ppt_w"/>
                                          </p:val>
                                        </p:tav>
                                        <p:tav tm="100000">
                                          <p:val>
                                            <p:strVal val="#ppt_w"/>
                                          </p:val>
                                        </p:tav>
                                      </p:tavLst>
                                    </p:anim>
                                    <p:anim calcmode="lin" valueType="num">
                                      <p:cBhvr>
                                        <p:cTn id="24" dur="3000" fill="hold"/>
                                        <p:tgtEl>
                                          <p:spTgt spid="8194"/>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8194"/>
                                        </p:tgtEl>
                                        <p:attrNameLst>
                                          <p:attrName>style.visibility</p:attrName>
                                        </p:attrNameLst>
                                      </p:cBhvr>
                                      <p:to>
                                        <p:strVal val="visible"/>
                                      </p:to>
                                    </p:set>
                                    <p:animEffect transition="in" filter="box(out)">
                                      <p:cBhvr>
                                        <p:cTn id="27" dur="3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srcRect/>
          <a:stretch>
            <a:fillRect/>
          </a:stretch>
        </p:blipFill>
        <p:spPr bwMode="auto">
          <a:xfrm>
            <a:off x="-4465" y="0"/>
            <a:ext cx="9148465" cy="5143500"/>
          </a:xfrm>
          <a:prstGeom prst="rect">
            <a:avLst/>
          </a:prstGeom>
          <a:noFill/>
          <a:ln w="9525">
            <a:noFill/>
            <a:miter lim="800000"/>
            <a:headEnd/>
            <a:tailEnd/>
          </a:ln>
          <a:effectLst/>
        </p:spPr>
      </p:pic>
      <p:sp>
        <p:nvSpPr>
          <p:cNvPr id="4" name="3 Rectángulo"/>
          <p:cNvSpPr/>
          <p:nvPr/>
        </p:nvSpPr>
        <p:spPr>
          <a:xfrm>
            <a:off x="0" y="0"/>
            <a:ext cx="9144000" cy="5143500"/>
          </a:xfrm>
          <a:prstGeom prst="rect">
            <a:avLst/>
          </a:prstGeom>
          <a:gradFill flip="none" rotWithShape="1">
            <a:gsLst>
              <a:gs pos="0">
                <a:srgbClr val="4A2E1E"/>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C80064"/>
              </a:gs>
              <a:gs pos="50000">
                <a:srgbClr val="FFC9E4">
                  <a:shade val="67500"/>
                  <a:satMod val="115000"/>
                </a:srgbClr>
              </a:gs>
              <a:gs pos="100000">
                <a:srgbClr val="FFC9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7170"/>
                                        </p:tgtEl>
                                        <p:attrNameLst>
                                          <p:attrName>style.visibility</p:attrName>
                                        </p:attrNameLst>
                                      </p:cBhvr>
                                      <p:to>
                                        <p:strVal val="visible"/>
                                      </p:to>
                                    </p:set>
                                    <p:anim calcmode="lin" valueType="num">
                                      <p:cBhvr>
                                        <p:cTn id="23" dur="3000" fill="hold"/>
                                        <p:tgtEl>
                                          <p:spTgt spid="7170"/>
                                        </p:tgtEl>
                                        <p:attrNameLst>
                                          <p:attrName>ppt_w</p:attrName>
                                        </p:attrNameLst>
                                      </p:cBhvr>
                                      <p:tavLst>
                                        <p:tav tm="0">
                                          <p:val>
                                            <p:fltVal val="0"/>
                                          </p:val>
                                        </p:tav>
                                        <p:tav tm="100000">
                                          <p:val>
                                            <p:strVal val="#ppt_w"/>
                                          </p:val>
                                        </p:tav>
                                      </p:tavLst>
                                    </p:anim>
                                    <p:anim calcmode="lin" valueType="num">
                                      <p:cBhvr>
                                        <p:cTn id="24" dur="3000" fill="hold"/>
                                        <p:tgtEl>
                                          <p:spTgt spid="7170"/>
                                        </p:tgtEl>
                                        <p:attrNameLst>
                                          <p:attrName>ppt_h</p:attrName>
                                        </p:attrNameLst>
                                      </p:cBhvr>
                                      <p:tavLst>
                                        <p:tav tm="0">
                                          <p:val>
                                            <p:strVal val="#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7170"/>
                                        </p:tgtEl>
                                        <p:attrNameLst>
                                          <p:attrName>style.visibility</p:attrName>
                                        </p:attrNameLst>
                                      </p:cBhvr>
                                      <p:to>
                                        <p:strVal val="visible"/>
                                      </p:to>
                                    </p:set>
                                    <p:animEffect transition="in" filter="diamond(out)">
                                      <p:cBhvr>
                                        <p:cTn id="27" dur="3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50000">
              <a:srgbClr val="C1C1FF">
                <a:shade val="67500"/>
                <a:satMod val="115000"/>
              </a:srgbClr>
            </a:gs>
            <a:gs pos="100000">
              <a:srgbClr val="C1C1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escargar-marcos-de-flores-con-Lirios-color-morado-para-fotomontaje.png"/>
          <p:cNvPicPr>
            <a:picLocks noChangeAspect="1"/>
          </p:cNvPicPr>
          <p:nvPr/>
        </p:nvPicPr>
        <p:blipFill>
          <a:blip r:embed="rId2">
            <a:lum contrast="20000"/>
          </a:blip>
          <a:stretch>
            <a:fillRect/>
          </a:stretch>
        </p:blipFill>
        <p:spPr>
          <a:xfrm>
            <a:off x="1443266" y="0"/>
            <a:ext cx="6257467" cy="5143500"/>
          </a:xfrm>
          <a:prstGeom prst="rect">
            <a:avLst/>
          </a:prstGeom>
        </p:spPr>
      </p:pic>
      <p:sp>
        <p:nvSpPr>
          <p:cNvPr id="4" name="3 CuadroTexto"/>
          <p:cNvSpPr txBox="1"/>
          <p:nvPr/>
        </p:nvSpPr>
        <p:spPr>
          <a:xfrm>
            <a:off x="3071802" y="1857370"/>
            <a:ext cx="2571768" cy="1569660"/>
          </a:xfrm>
          <a:prstGeom prst="rect">
            <a:avLst/>
          </a:prstGeom>
          <a:noFill/>
        </p:spPr>
        <p:txBody>
          <a:bodyPr wrap="square" rtlCol="0">
            <a:spAutoFit/>
          </a:bodyPr>
          <a:lstStyle/>
          <a:p>
            <a:pPr algn="ctr"/>
            <a:r>
              <a:rPr lang="es-PE" sz="1600" b="1" i="1" dirty="0" smtClean="0">
                <a:solidFill>
                  <a:schemeClr val="bg1"/>
                </a:solidFill>
                <a:effectLst>
                  <a:outerShdw blurRad="38100" dist="38100" dir="2700000" algn="tl">
                    <a:srgbClr val="000000">
                      <a:alpha val="43137"/>
                    </a:srgbClr>
                  </a:outerShdw>
                </a:effectLst>
              </a:rPr>
              <a:t>Renunciar es una palabra que debe eliminarse del diccionario del que sueña y desea conquistar, aunque no se alcancen todas las metas</a:t>
            </a:r>
            <a:endParaRPr lang="es-PE" sz="1600" b="1" i="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7000">
              <a:srgbClr val="4A2E1E"/>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srcRect/>
          <a:stretch>
            <a:fillRect/>
          </a:stretch>
        </p:blipFill>
        <p:spPr bwMode="auto">
          <a:xfrm>
            <a:off x="0" y="0"/>
            <a:ext cx="9148466" cy="5143500"/>
          </a:xfrm>
          <a:prstGeom prst="rect">
            <a:avLst/>
          </a:prstGeom>
          <a:noFill/>
          <a:ln w="9525">
            <a:noFill/>
            <a:miter lim="800000"/>
            <a:headEnd/>
            <a:tailEnd/>
          </a:ln>
          <a:effectLst/>
        </p:spPr>
      </p:pic>
      <p:sp>
        <p:nvSpPr>
          <p:cNvPr id="3" name="2 Rectángulo"/>
          <p:cNvSpPr/>
          <p:nvPr/>
        </p:nvSpPr>
        <p:spPr>
          <a:xfrm>
            <a:off x="0" y="0"/>
            <a:ext cx="9144000" cy="5143500"/>
          </a:xfrm>
          <a:prstGeom prst="rect">
            <a:avLst/>
          </a:prstGeom>
          <a:gradFill flip="none" rotWithShape="1">
            <a:gsLst>
              <a:gs pos="0">
                <a:srgbClr val="32471D"/>
              </a:gs>
              <a:gs pos="50000">
                <a:srgbClr val="9CB86E"/>
              </a:gs>
              <a:gs pos="100000">
                <a:srgbClr val="156B13"/>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C000"/>
              </a:gs>
              <a:gs pos="50000">
                <a:srgbClr val="E5CBB1">
                  <a:shade val="67500"/>
                  <a:satMod val="115000"/>
                </a:srgbClr>
              </a:gs>
              <a:gs pos="100000">
                <a:srgbClr val="E5CBB1">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4/3*ppt_w"/>
                                          </p:val>
                                        </p:tav>
                                      </p:tavLst>
                                    </p:anim>
                                    <p:anim calcmode="lin" valueType="num">
                                      <p:cBhvr>
                                        <p:cTn id="16" dur="3000"/>
                                        <p:tgtEl>
                                          <p:spTgt spid="3"/>
                                        </p:tgtEl>
                                        <p:attrNameLst>
                                          <p:attrName>ppt_h</p:attrName>
                                        </p:attrNameLst>
                                      </p:cBhvr>
                                      <p:tavLst>
                                        <p:tav tm="0">
                                          <p:val>
                                            <p:strVal val="ppt_h"/>
                                          </p:val>
                                        </p:tav>
                                        <p:tav tm="100000">
                                          <p:val>
                                            <p:strVal val="4/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12290"/>
                                        </p:tgtEl>
                                        <p:attrNameLst>
                                          <p:attrName>style.visibility</p:attrName>
                                        </p:attrNameLst>
                                      </p:cBhvr>
                                      <p:to>
                                        <p:strVal val="visible"/>
                                      </p:to>
                                    </p:set>
                                    <p:anim calcmode="lin" valueType="num">
                                      <p:cBhvr>
                                        <p:cTn id="23" dur="3000" fill="hold"/>
                                        <p:tgtEl>
                                          <p:spTgt spid="12290"/>
                                        </p:tgtEl>
                                        <p:attrNameLst>
                                          <p:attrName>ppt_w</p:attrName>
                                        </p:attrNameLst>
                                      </p:cBhvr>
                                      <p:tavLst>
                                        <p:tav tm="0">
                                          <p:val>
                                            <p:fltVal val="0"/>
                                          </p:val>
                                        </p:tav>
                                        <p:tav tm="100000">
                                          <p:val>
                                            <p:strVal val="#ppt_w"/>
                                          </p:val>
                                        </p:tav>
                                      </p:tavLst>
                                    </p:anim>
                                    <p:anim calcmode="lin" valueType="num">
                                      <p:cBhvr>
                                        <p:cTn id="24" dur="3000" fill="hold"/>
                                        <p:tgtEl>
                                          <p:spTgt spid="12290"/>
                                        </p:tgtEl>
                                        <p:attrNameLst>
                                          <p:attrName>ppt_h</p:attrName>
                                        </p:attrNameLst>
                                      </p:cBhvr>
                                      <p:tavLst>
                                        <p:tav tm="0">
                                          <p:val>
                                            <p:strVal val="#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12290"/>
                                        </p:tgtEl>
                                        <p:attrNameLst>
                                          <p:attrName>style.visibility</p:attrName>
                                        </p:attrNameLst>
                                      </p:cBhvr>
                                      <p:to>
                                        <p:strVal val="visible"/>
                                      </p:to>
                                    </p:set>
                                    <p:animEffect transition="in" filter="box(out)">
                                      <p:cBhvr>
                                        <p:cTn id="27" dur="3000"/>
                                        <p:tgtEl>
                                          <p:spTgt spid="1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19192F"/>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srcRect/>
          <a:stretch>
            <a:fillRect/>
          </a:stretch>
        </p:blipFill>
        <p:spPr bwMode="auto">
          <a:xfrm>
            <a:off x="-4465" y="0"/>
            <a:ext cx="9148465" cy="5143500"/>
          </a:xfrm>
          <a:prstGeom prst="rect">
            <a:avLst/>
          </a:prstGeom>
          <a:noFill/>
          <a:ln w="9525">
            <a:noFill/>
            <a:miter lim="800000"/>
            <a:headEnd/>
            <a:tailEnd/>
          </a:ln>
          <a:effectLst/>
        </p:spPr>
      </p:pic>
      <p:sp>
        <p:nvSpPr>
          <p:cNvPr id="4" name="3 Rectángulo"/>
          <p:cNvSpPr/>
          <p:nvPr/>
        </p:nvSpPr>
        <p:spPr>
          <a:xfrm>
            <a:off x="0" y="0"/>
            <a:ext cx="9144000" cy="5143500"/>
          </a:xfrm>
          <a:prstGeom prst="rect">
            <a:avLst/>
          </a:prstGeom>
          <a:gradFill flip="none" rotWithShape="1">
            <a:gsLst>
              <a:gs pos="0">
                <a:schemeClr val="bg1"/>
              </a:gs>
              <a:gs pos="50000">
                <a:srgbClr val="F07510">
                  <a:shade val="67500"/>
                  <a:satMod val="115000"/>
                </a:srgbClr>
              </a:gs>
              <a:gs pos="100000">
                <a:srgbClr val="F0751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00B050">
                  <a:shade val="67500"/>
                  <a:satMod val="115000"/>
                </a:srgbClr>
              </a:gs>
              <a:gs pos="100000">
                <a:srgbClr val="00B05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repeatCount="2000"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4/3*ppt_w"/>
                                          </p:val>
                                        </p:tav>
                                      </p:tavLst>
                                    </p:anim>
                                    <p:anim calcmode="lin" valueType="num">
                                      <p:cBhvr>
                                        <p:cTn id="9" dur="3000"/>
                                        <p:tgtEl>
                                          <p:spTgt spid="5"/>
                                        </p:tgtEl>
                                        <p:attrNameLst>
                                          <p:attrName>ppt_h</p:attrName>
                                        </p:attrNameLst>
                                      </p:cBhvr>
                                      <p:tavLst>
                                        <p:tav tm="0">
                                          <p:val>
                                            <p:strVal val="ppt_h"/>
                                          </p:val>
                                        </p:tav>
                                        <p:tav tm="100000">
                                          <p:val>
                                            <p:strVal val="4/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32" repeatCount="2000"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fltVal val="0"/>
                                          </p:val>
                                        </p:tav>
                                      </p:tavLst>
                                    </p:anim>
                                    <p:set>
                                      <p:cBhvr>
                                        <p:cTn id="17" dur="1" fill="hold">
                                          <p:stCondLst>
                                            <p:cond delay="2999"/>
                                          </p:stCondLst>
                                        </p:cTn>
                                        <p:tgtEl>
                                          <p:spTgt spid="4"/>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11266"/>
                                        </p:tgtEl>
                                        <p:attrNameLst>
                                          <p:attrName>style.visibility</p:attrName>
                                        </p:attrNameLst>
                                      </p:cBhvr>
                                      <p:to>
                                        <p:strVal val="visible"/>
                                      </p:to>
                                    </p:set>
                                    <p:anim calcmode="lin" valueType="num">
                                      <p:cBhvr>
                                        <p:cTn id="23" dur="3000" fill="hold"/>
                                        <p:tgtEl>
                                          <p:spTgt spid="11266"/>
                                        </p:tgtEl>
                                        <p:attrNameLst>
                                          <p:attrName>ppt_w</p:attrName>
                                        </p:attrNameLst>
                                      </p:cBhvr>
                                      <p:tavLst>
                                        <p:tav tm="0">
                                          <p:val>
                                            <p:strVal val="2/3*#ppt_w"/>
                                          </p:val>
                                        </p:tav>
                                        <p:tav tm="100000">
                                          <p:val>
                                            <p:strVal val="#ppt_w"/>
                                          </p:val>
                                        </p:tav>
                                      </p:tavLst>
                                    </p:anim>
                                    <p:anim calcmode="lin" valueType="num">
                                      <p:cBhvr>
                                        <p:cTn id="24" dur="3000" fill="hold"/>
                                        <p:tgtEl>
                                          <p:spTgt spid="11266"/>
                                        </p:tgtEl>
                                        <p:attrNameLst>
                                          <p:attrName>ppt_h</p:attrName>
                                        </p:attrNameLst>
                                      </p:cBhvr>
                                      <p:tavLst>
                                        <p:tav tm="0">
                                          <p:val>
                                            <p:strVal val="2/3*#ppt_h"/>
                                          </p:val>
                                        </p:tav>
                                        <p:tav tm="100000">
                                          <p:val>
                                            <p:strVal val="#ppt_h"/>
                                          </p:val>
                                        </p:tav>
                                      </p:tavLst>
                                    </p:anim>
                                  </p:childTnLst>
                                </p:cTn>
                              </p:par>
                              <p:par>
                                <p:cTn id="25" presetID="16" presetClass="entr" presetSubtype="37" fill="hold" nodeType="withEffect">
                                  <p:stCondLst>
                                    <p:cond delay="0"/>
                                  </p:stCondLst>
                                  <p:childTnLst>
                                    <p:set>
                                      <p:cBhvr>
                                        <p:cTn id="26" dur="1" fill="hold">
                                          <p:stCondLst>
                                            <p:cond delay="0"/>
                                          </p:stCondLst>
                                        </p:cTn>
                                        <p:tgtEl>
                                          <p:spTgt spid="11266"/>
                                        </p:tgtEl>
                                        <p:attrNameLst>
                                          <p:attrName>style.visibility</p:attrName>
                                        </p:attrNameLst>
                                      </p:cBhvr>
                                      <p:to>
                                        <p:strVal val="visible"/>
                                      </p:to>
                                    </p:set>
                                    <p:animEffect transition="in" filter="barn(outVertical)">
                                      <p:cBhvr>
                                        <p:cTn id="27" dur="30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666699"/>
            </a:gs>
            <a:gs pos="50000">
              <a:srgbClr val="C1C1FF">
                <a:shade val="67500"/>
                <a:satMod val="115000"/>
              </a:srgbClr>
            </a:gs>
            <a:gs pos="100000">
              <a:srgbClr val="C1C1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escargar-marcos-de-flores-con-Lirios-color-morado-para-fotomontaje.png"/>
          <p:cNvPicPr>
            <a:picLocks noChangeAspect="1"/>
          </p:cNvPicPr>
          <p:nvPr/>
        </p:nvPicPr>
        <p:blipFill>
          <a:blip r:embed="rId2">
            <a:lum contrast="20000"/>
          </a:blip>
          <a:stretch>
            <a:fillRect/>
          </a:stretch>
        </p:blipFill>
        <p:spPr>
          <a:xfrm>
            <a:off x="1443266" y="0"/>
            <a:ext cx="6257467" cy="5143500"/>
          </a:xfrm>
          <a:prstGeom prst="rect">
            <a:avLst/>
          </a:prstGeom>
        </p:spPr>
      </p:pic>
      <p:sp>
        <p:nvSpPr>
          <p:cNvPr id="4" name="3 CuadroTexto"/>
          <p:cNvSpPr txBox="1"/>
          <p:nvPr/>
        </p:nvSpPr>
        <p:spPr>
          <a:xfrm>
            <a:off x="3071802" y="1428742"/>
            <a:ext cx="2428892" cy="3046988"/>
          </a:xfrm>
          <a:prstGeom prst="rect">
            <a:avLst/>
          </a:prstGeom>
          <a:noFill/>
        </p:spPr>
        <p:txBody>
          <a:bodyPr wrap="square" rtlCol="0">
            <a:spAutoFit/>
          </a:bodyPr>
          <a:lstStyle/>
          <a:p>
            <a:pPr algn="ctr"/>
            <a:r>
              <a:rPr lang="es-PE" sz="1600" b="1" dirty="0" smtClean="0">
                <a:solidFill>
                  <a:schemeClr val="bg1"/>
                </a:solidFill>
                <a:effectLst>
                  <a:outerShdw blurRad="38100" dist="38100" dir="2700000" algn="tl">
                    <a:srgbClr val="000000">
                      <a:alpha val="43137"/>
                    </a:srgbClr>
                  </a:outerShdw>
                </a:effectLst>
              </a:rPr>
              <a:t>No olvides que fallarás el cien por cien de las veces en que no lo intentes, perderás el cien por cien de las veces en que no busques, te estancarás el cien por cien de las veces en que no te atrevas a caminar.</a:t>
            </a:r>
            <a:br>
              <a:rPr lang="es-PE" sz="1600" b="1" dirty="0" smtClean="0">
                <a:solidFill>
                  <a:schemeClr val="bg1"/>
                </a:solidFill>
                <a:effectLst>
                  <a:outerShdw blurRad="38100" dist="38100" dir="2700000" algn="tl">
                    <a:srgbClr val="000000">
                      <a:alpha val="43137"/>
                    </a:srgbClr>
                  </a:outerShdw>
                </a:effectLst>
              </a:rPr>
            </a:br>
            <a:r>
              <a:rPr lang="es-PE" sz="1600" b="1" dirty="0" smtClean="0">
                <a:solidFill>
                  <a:schemeClr val="bg1"/>
                </a:solidFill>
                <a:effectLst>
                  <a:outerShdw blurRad="38100" dist="38100" dir="2700000" algn="tl">
                    <a:srgbClr val="000000">
                      <a:alpha val="43137"/>
                    </a:srgbClr>
                  </a:outerShdw>
                </a:effectLst>
              </a:rPr>
              <a:t>¡Nunca dejes de soñar!</a:t>
            </a:r>
          </a:p>
          <a:p>
            <a:pPr algn="ctr"/>
            <a:endParaRPr lang="es-PE" sz="1600" b="1" dirty="0">
              <a:solidFill>
                <a:schemeClr val="bg1"/>
              </a:solidFill>
              <a:effectLst>
                <a:outerShdw blurRad="38100" dist="38100" dir="2700000" algn="tl">
                  <a:srgbClr val="000000">
                    <a:alpha val="43137"/>
                  </a:srgbClr>
                </a:outerShdw>
              </a:effectLst>
            </a:endParaRPr>
          </a:p>
        </p:txBody>
      </p:sp>
      <p:sp>
        <p:nvSpPr>
          <p:cNvPr id="5" name="4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000096"/>
            </a:gs>
            <a:gs pos="50000">
              <a:srgbClr val="9999FF">
                <a:shade val="67500"/>
                <a:satMod val="115000"/>
              </a:srgbClr>
            </a:gs>
            <a:gs pos="100000">
              <a:srgbClr val="99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srcRect/>
          <a:stretch>
            <a:fillRect/>
          </a:stretch>
        </p:blipFill>
        <p:spPr bwMode="auto">
          <a:xfrm>
            <a:off x="-4463" y="1"/>
            <a:ext cx="9148463" cy="5143499"/>
          </a:xfrm>
          <a:prstGeom prst="rect">
            <a:avLst/>
          </a:prstGeom>
          <a:noFill/>
          <a:ln w="9525">
            <a:noFill/>
            <a:miter lim="800000"/>
            <a:headEnd/>
            <a:tailEnd/>
          </a:ln>
          <a:effectLst/>
        </p:spPr>
      </p:pic>
      <p:sp>
        <p:nvSpPr>
          <p:cNvPr id="4" name="3 Rectángulo"/>
          <p:cNvSpPr/>
          <p:nvPr/>
        </p:nvSpPr>
        <p:spPr>
          <a:xfrm>
            <a:off x="0" y="0"/>
            <a:ext cx="9144000" cy="5143500"/>
          </a:xfrm>
          <a:prstGeom prst="rect">
            <a:avLst/>
          </a:prstGeom>
          <a:gradFill flip="none" rotWithShape="1">
            <a:gsLst>
              <a:gs pos="0">
                <a:srgbClr val="D0E3A7"/>
              </a:gs>
              <a:gs pos="50000">
                <a:schemeClr val="accent3">
                  <a:lumMod val="75000"/>
                  <a:shade val="67500"/>
                  <a:satMod val="115000"/>
                </a:schemeClr>
              </a:gs>
              <a:gs pos="100000">
                <a:schemeClr val="accent3">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7030A0"/>
              </a:gs>
              <a:gs pos="50000">
                <a:srgbClr val="D9D9FF">
                  <a:shade val="67500"/>
                  <a:satMod val="115000"/>
                </a:srgbClr>
              </a:gs>
              <a:gs pos="100000">
                <a:srgbClr val="D9D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2/3*ppt_w"/>
                                          </p:val>
                                        </p:tav>
                                      </p:tavLst>
                                    </p:anim>
                                    <p:anim calcmode="lin" valueType="num">
                                      <p:cBhvr>
                                        <p:cTn id="16" dur="3000"/>
                                        <p:tgtEl>
                                          <p:spTgt spid="4"/>
                                        </p:tgtEl>
                                        <p:attrNameLst>
                                          <p:attrName>ppt_h</p:attrName>
                                        </p:attrNameLst>
                                      </p:cBhvr>
                                      <p:tavLst>
                                        <p:tav tm="0">
                                          <p:val>
                                            <p:strVal val="ppt_h"/>
                                          </p:val>
                                        </p:tav>
                                        <p:tav tm="100000">
                                          <p:val>
                                            <p:strVal val="2/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14338"/>
                                        </p:tgtEl>
                                        <p:attrNameLst>
                                          <p:attrName>style.visibility</p:attrName>
                                        </p:attrNameLst>
                                      </p:cBhvr>
                                      <p:to>
                                        <p:strVal val="visible"/>
                                      </p:to>
                                    </p:set>
                                    <p:anim calcmode="lin" valueType="num">
                                      <p:cBhvr>
                                        <p:cTn id="23" dur="3000" fill="hold"/>
                                        <p:tgtEl>
                                          <p:spTgt spid="14338"/>
                                        </p:tgtEl>
                                        <p:attrNameLst>
                                          <p:attrName>ppt_w</p:attrName>
                                        </p:attrNameLst>
                                      </p:cBhvr>
                                      <p:tavLst>
                                        <p:tav tm="0">
                                          <p:val>
                                            <p:strVal val="2/3*#ppt_w"/>
                                          </p:val>
                                        </p:tav>
                                        <p:tav tm="100000">
                                          <p:val>
                                            <p:strVal val="#ppt_w"/>
                                          </p:val>
                                        </p:tav>
                                      </p:tavLst>
                                    </p:anim>
                                    <p:anim calcmode="lin" valueType="num">
                                      <p:cBhvr>
                                        <p:cTn id="24" dur="3000" fill="hold"/>
                                        <p:tgtEl>
                                          <p:spTgt spid="14338"/>
                                        </p:tgtEl>
                                        <p:attrNameLst>
                                          <p:attrName>ppt_h</p:attrName>
                                        </p:attrNameLst>
                                      </p:cBhvr>
                                      <p:tavLst>
                                        <p:tav tm="0">
                                          <p:val>
                                            <p:strVal val="2/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14338"/>
                                        </p:tgtEl>
                                        <p:attrNameLst>
                                          <p:attrName>style.visibility</p:attrName>
                                        </p:attrNameLst>
                                      </p:cBhvr>
                                      <p:to>
                                        <p:strVal val="visible"/>
                                      </p:to>
                                    </p:set>
                                    <p:animEffect transition="in" filter="diamond(out)">
                                      <p:cBhvr>
                                        <p:cTn id="27" dur="3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SOÑAR O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rige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 SOÑAR OK</Template>
  <TotalTime>0</TotalTime>
  <Words>321</Words>
  <Application>Microsoft Office PowerPoint</Application>
  <PresentationFormat>Presentación en pantalla (16:9)</PresentationFormat>
  <Paragraphs>14</Paragraphs>
  <Slides>31</Slides>
  <Notes>0</Notes>
  <HiddenSlides>0</HiddenSlides>
  <MMClips>1</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Presentación2 SOÑAR OK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2020-12-03T19:33:01Z</dcterms:created>
  <dcterms:modified xsi:type="dcterms:W3CDTF">2020-12-03T19:33:52Z</dcterms:modified>
</cp:coreProperties>
</file>