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62" r:id="rId3"/>
    <p:sldId id="293" r:id="rId4"/>
    <p:sldId id="266" r:id="rId5"/>
    <p:sldId id="261" r:id="rId6"/>
    <p:sldId id="288" r:id="rId7"/>
    <p:sldId id="258" r:id="rId8"/>
    <p:sldId id="259" r:id="rId9"/>
    <p:sldId id="287" r:id="rId10"/>
    <p:sldId id="260" r:id="rId11"/>
    <p:sldId id="265" r:id="rId12"/>
    <p:sldId id="285" r:id="rId13"/>
    <p:sldId id="257" r:id="rId14"/>
    <p:sldId id="282" r:id="rId15"/>
    <p:sldId id="289" r:id="rId16"/>
    <p:sldId id="263" r:id="rId17"/>
    <p:sldId id="268" r:id="rId18"/>
    <p:sldId id="290" r:id="rId19"/>
    <p:sldId id="275" r:id="rId20"/>
    <p:sldId id="284" r:id="rId21"/>
    <p:sldId id="291" r:id="rId22"/>
    <p:sldId id="280" r:id="rId23"/>
    <p:sldId id="277" r:id="rId24"/>
    <p:sldId id="292" r:id="rId25"/>
    <p:sldId id="281" r:id="rId26"/>
    <p:sldId id="283" r:id="rId27"/>
    <p:sldId id="286" r:id="rId28"/>
    <p:sldId id="271" r:id="rId29"/>
    <p:sldId id="276" r:id="rId30"/>
    <p:sldId id="294" r:id="rId3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o30QxPBVvO4lOL4Yqrkfg==" hashData="X/pzFQECJQII0VuWbnsm6djZvEEs5mY6cYm+HS28kMGS3JBu33QPCxm7/CGmwPQbNjGnoRcbBJPsgmmZgjOE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BFBF"/>
    <a:srgbClr val="BD92DE"/>
    <a:srgbClr val="0000FF"/>
    <a:srgbClr val="EA48EA"/>
    <a:srgbClr val="BBF7BC"/>
    <a:srgbClr val="FFBDFF"/>
    <a:srgbClr val="DCBBFD"/>
    <a:srgbClr val="9999FF"/>
    <a:srgbClr val="E4C9FF"/>
    <a:srgbClr val="8B55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336" autoAdjust="0"/>
    <p:restoredTop sz="94660"/>
  </p:normalViewPr>
  <p:slideViewPr>
    <p:cSldViewPr snapToGrid="0">
      <p:cViewPr>
        <p:scale>
          <a:sx n="170" d="100"/>
          <a:sy n="170" d="100"/>
        </p:scale>
        <p:origin x="-948" y="-1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B6842C-8824-460E-8A57-39B8611C148B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824BE2-5C3A-404A-9940-E184B46CBF1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817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824BE2-5C3A-404A-9940-E184B46CBF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670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818D-A6EE-4244-8546-3F669575385F}" type="datetimeFigureOut">
              <a:rPr lang="en-US" smtClean="0"/>
              <a:t>2/10/2025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7E8C5-CD80-4E7C-BF84-AD1247E8DCD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7639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818D-A6EE-4244-8546-3F669575385F}" type="datetimeFigureOut">
              <a:rPr lang="en-US" smtClean="0"/>
              <a:t>2/10/2025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7E8C5-CD80-4E7C-BF84-AD1247E8DCD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937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818D-A6EE-4244-8546-3F669575385F}" type="datetimeFigureOut">
              <a:rPr lang="en-US" smtClean="0"/>
              <a:t>2/10/2025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7E8C5-CD80-4E7C-BF84-AD1247E8DCD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572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818D-A6EE-4244-8546-3F669575385F}" type="datetimeFigureOut">
              <a:rPr lang="en-US" smtClean="0"/>
              <a:t>2/10/2025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7E8C5-CD80-4E7C-BF84-AD1247E8DCD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058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818D-A6EE-4244-8546-3F669575385F}" type="datetimeFigureOut">
              <a:rPr lang="en-US" smtClean="0"/>
              <a:t>2/10/2025</a:t>
            </a:fld>
            <a:endParaRPr lang="en-US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7E8C5-CD80-4E7C-BF84-AD1247E8DCD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005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818D-A6EE-4244-8546-3F669575385F}" type="datetimeFigureOut">
              <a:rPr lang="en-US" smtClean="0"/>
              <a:t>2/10/2025</a:t>
            </a:fld>
            <a:endParaRPr lang="en-U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7E8C5-CD80-4E7C-BF84-AD1247E8DCD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908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818D-A6EE-4244-8546-3F669575385F}" type="datetimeFigureOut">
              <a:rPr lang="en-US" smtClean="0"/>
              <a:t>2/10/2025</a:t>
            </a:fld>
            <a:endParaRPr lang="en-US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7E8C5-CD80-4E7C-BF84-AD1247E8DCD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2087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818D-A6EE-4244-8546-3F669575385F}" type="datetimeFigureOut">
              <a:rPr lang="en-US" smtClean="0"/>
              <a:t>2/10/2025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7E8C5-CD80-4E7C-BF84-AD1247E8DCD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129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818D-A6EE-4244-8546-3F669575385F}" type="datetimeFigureOut">
              <a:rPr lang="en-US" smtClean="0"/>
              <a:t>2/10/2025</a:t>
            </a:fld>
            <a:endParaRPr lang="en-U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7E8C5-CD80-4E7C-BF84-AD1247E8DCD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679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818D-A6EE-4244-8546-3F669575385F}" type="datetimeFigureOut">
              <a:rPr lang="en-US" smtClean="0"/>
              <a:t>2/10/2025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7E8C5-CD80-4E7C-BF84-AD1247E8DCD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048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8818D-A6EE-4244-8546-3F669575385F}" type="datetimeFigureOut">
              <a:rPr lang="en-US" smtClean="0"/>
              <a:t>2/10/2025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7E8C5-CD80-4E7C-BF84-AD1247E8DCD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367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456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78818D-A6EE-4244-8546-3F669575385F}" type="datetimeFigureOut">
              <a:rPr lang="en-US" smtClean="0"/>
              <a:t>2/10/2025</a:t>
            </a:fld>
            <a:endParaRPr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7E8C5-CD80-4E7C-BF84-AD1247E8DCD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80355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053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9.png"/><Relationship Id="rId18" Type="http://schemas.openxmlformats.org/officeDocument/2006/relationships/image" Target="../media/image7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4.png"/><Relationship Id="rId9" Type="http://schemas.openxmlformats.org/officeDocument/2006/relationships/image" Target="../media/image6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kolorowe-kwiaty-i-niebieskie-motyle-w-grafice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-1674"/>
            <a:ext cx="1218882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469" y="-3348"/>
            <a:ext cx="12192000" cy="685967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0" r="12028" b="-3370"/>
          <a:stretch/>
        </p:blipFill>
        <p:spPr>
          <a:xfrm>
            <a:off x="7844069" y="-1674"/>
            <a:ext cx="4309462" cy="631369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39" b="20375"/>
          <a:stretch/>
        </p:blipFill>
        <p:spPr>
          <a:xfrm>
            <a:off x="608702" y="320751"/>
            <a:ext cx="1928574" cy="80333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95" b="20337"/>
          <a:stretch/>
        </p:blipFill>
        <p:spPr>
          <a:xfrm>
            <a:off x="539418" y="1251752"/>
            <a:ext cx="934577" cy="75668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77" b="20433"/>
          <a:stretch/>
        </p:blipFill>
        <p:spPr>
          <a:xfrm>
            <a:off x="1361260" y="1240978"/>
            <a:ext cx="1176016" cy="75668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9" t="15542" r="4084" b="14546"/>
          <a:stretch/>
        </p:blipFill>
        <p:spPr>
          <a:xfrm>
            <a:off x="350969" y="2114561"/>
            <a:ext cx="2246051" cy="87793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0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54" y="5832628"/>
            <a:ext cx="2470266" cy="72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37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5000">
        <p:checker/>
        <p:sndAc>
          <p:stSnd loop="1">
            <p:snd r:embed="rId2" name="Rosana - Soñar es de valientes.wav"/>
          </p:stSnd>
        </p:sndAc>
      </p:transition>
    </mc:Choice>
    <mc:Fallback xmlns="">
      <p:transition spd="slow" advTm="35000">
        <p:checker/>
        <p:sndAc>
          <p:stSnd loop="1">
            <p:snd r:embed="rId12" name="Rosana - Soñar es de valient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75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25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05" b="3042"/>
          <a:stretch/>
        </p:blipFill>
        <p:spPr>
          <a:xfrm>
            <a:off x="146016" y="326354"/>
            <a:ext cx="7902478" cy="6762466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175710" y="2283754"/>
            <a:ext cx="651973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En la penumbra de la noche oscura,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donde el miedo susurra y la duda murmura,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un valiente se atreve a alzar la mirada,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pues en sus sueños, la esperanza es sembrada.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endParaRPr lang="es-ES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083">
            <a:off x="260480" y="-17169"/>
            <a:ext cx="3810000" cy="336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71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motyle-i-kolorowe-kwiaty-na-tle-nieba-w-grafice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09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glitter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koliber-i-rozswietlone-fioletowe-kwiaty-w-grafic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882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-84082"/>
            <a:ext cx="12189025" cy="6942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69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honeycomb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9"/>
          <a:stretch/>
        </p:blipFill>
        <p:spPr>
          <a:xfrm>
            <a:off x="0" y="0"/>
            <a:ext cx="7071133" cy="6989827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466099" y="2892908"/>
            <a:ext cx="5363969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Con cada latido, un deseo florece,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en el jardín del alma, la valentía crece.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Soñar es un acto de pura audacia,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un viaje sin mapa, una dulce locura.</a:t>
            </a:r>
            <a:r>
              <a:rPr lang="es-MX" dirty="0"/>
              <a:t/>
            </a:r>
            <a:br>
              <a:rPr lang="es-MX" dirty="0"/>
            </a:b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93" y="263500"/>
            <a:ext cx="3020342" cy="3154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1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grafika-z-bialymi-kwiatami-i-liscmi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6748"/>
            <a:ext cx="1218882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" y="-126748"/>
            <a:ext cx="121890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03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:blinds dir="vert"/>
      </p:transition>
    </mc:Choice>
    <mc:Fallback xmlns="">
      <p:transition spd="slow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grafika-z-rozkwitnietymi-kolorowymi-kwiatami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8825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415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7" b="6803"/>
          <a:stretch/>
        </p:blipFill>
        <p:spPr>
          <a:xfrm>
            <a:off x="0" y="0"/>
            <a:ext cx="6858000" cy="682388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765873" y="3116191"/>
            <a:ext cx="623279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Los que se atreven a soñar despiertos,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rompen las cadenas, desafían los muertos.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Con el corazón firme y la mente en alto,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construyen castillos donde otros ven asfalto.</a:t>
            </a:r>
            <a:endParaRPr lang="es-ES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6448" y="1347547"/>
            <a:ext cx="4231759" cy="329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83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grafika-z-rozswietlonymi-sloncem-slonecznikami-i-motylami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" y="0"/>
            <a:ext cx="12189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90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vortex dir="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lilia-i-kwiaty-na-tle-nieba-i-chmur-w-grafice-fantasy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8825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9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30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:checker/>
      </p:transition>
    </mc:Choice>
    <mc:Fallback xmlns="">
      <p:transition spd="slow" advTm="1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0"/>
            <a:ext cx="6924583" cy="698474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944598" y="2276219"/>
            <a:ext cx="6194324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En cada tropiezo, en cada caída,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hay un valiente que nunca se rinde.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Con el brillo en los ojos y fuego en el pecho,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los sueños son faros que iluminan el trecho.</a:t>
            </a:r>
            <a:r>
              <a:rPr lang="es-MX" dirty="0"/>
              <a:t/>
            </a:r>
            <a:br>
              <a:rPr lang="es-MX" dirty="0"/>
            </a:b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66283" y="1486232"/>
            <a:ext cx="4336533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23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czerwone-roze-i-inne-drobne-kwiaty-w-grafic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-132348"/>
            <a:ext cx="12188825" cy="699034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-132349"/>
            <a:ext cx="12195462" cy="699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6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prism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rozwinieta-biala-kalia-w-grafic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453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62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11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:comb dir="vert"/>
      </p:transition>
    </mc:Choice>
    <mc:Fallback xmlns="">
      <p:transition spd="slow" advTm="15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96" y="0"/>
            <a:ext cx="6858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381396" y="2967335"/>
            <a:ext cx="5825634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Soñar es un arte, un acto de fe,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escribir en el cielo lo que el alma ve.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Los valientes no temen al qué dirán,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pues saben que el futuro se forja al soñar.</a:t>
            </a:r>
            <a:r>
              <a:rPr lang="es-MX" dirty="0"/>
              <a:t/>
            </a:r>
            <a:br>
              <a:rPr lang="es-MX" dirty="0"/>
            </a:br>
            <a:endParaRPr lang="en-US" dirty="0"/>
          </a:p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531628" y="2319116"/>
            <a:ext cx="4735475" cy="441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33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kolorowe-kwiaty-na-tle-peknietej-sciany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882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9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013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15000">
        <p15:prstTrans prst="drap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rozkwitnieta-i-rozswietlona-lilia-w-grafic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247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6" y="0"/>
            <a:ext cx="121731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7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glitter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8" b="9801"/>
          <a:stretch/>
        </p:blipFill>
        <p:spPr>
          <a:xfrm>
            <a:off x="40943" y="0"/>
            <a:ext cx="7542472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237143" y="1741642"/>
            <a:ext cx="7260321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En la tormenta, su voz resuena,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un canto de lucha que nunca se frena.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Los que sueñan en grande, con pasión desbordante,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transforman el mundo, lo hacen vibrante.</a:t>
            </a:r>
            <a:r>
              <a:rPr lang="es-MX" dirty="0"/>
              <a:t/>
            </a:r>
            <a:br>
              <a:rPr lang="es-MX" dirty="0"/>
            </a:b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40250" flipH="1">
            <a:off x="1301293" y="2739586"/>
            <a:ext cx="3004897" cy="3120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8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rozswietlone-i-rozkwitniete-kwiaty-fuksji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" y="0"/>
            <a:ext cx="12189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94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:comb/>
      </p:transition>
    </mc:Choice>
    <mc:Fallback xmlns="">
      <p:transition spd="slow" advTm="15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zolte-i-niebieskie-kwiaty-w-grafic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882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77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prism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3" y="0"/>
            <a:ext cx="6007608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551880" y="3429000"/>
            <a:ext cx="634180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Cada estrella en el cielo es un sueño perdido,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pero el valiente lo busca, nunca rendido.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Con cada paso firme, con cada decisión,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teje su destino con hilos de ilusión.</a:t>
            </a:r>
            <a:endParaRPr lang="es-ES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0019">
            <a:off x="2830355" y="-193745"/>
            <a:ext cx="4174993" cy="3340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59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rozswietlone-swiatlem-serduszka-okazale-w-padajacym-deszczu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221" y="0"/>
            <a:ext cx="122805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500" y="0"/>
            <a:ext cx="12280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624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rozswietlone-i-rozwiniete-maki-z-pakami-w-grafice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31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5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doors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97" y="-7054"/>
            <a:ext cx="5570482" cy="686505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5250799" y="2963808"/>
            <a:ext cx="6304931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Soñar es un viaje que empieza en el alma,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un llamado profundo que siempre nos calma.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Los valientes lo saben, lo llevan en el pecho,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que el poder de soñar es un regalo hecho.</a:t>
            </a:r>
            <a:r>
              <a:rPr lang="es-MX" dirty="0"/>
              <a:t/>
            </a:r>
            <a:br>
              <a:rPr lang="es-MX" dirty="0"/>
            </a:br>
            <a:r>
              <a:rPr lang="es-MX" dirty="0"/>
              <a:t/>
            </a:r>
            <a:br>
              <a:rPr lang="es-MX" dirty="0"/>
            </a:b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26070" y="839412"/>
            <a:ext cx="3103156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97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rozswietlony-i-rozkwitniety-krokus-na-ciemnym-tl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6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:dissolve/>
      </p:transition>
    </mc:Choice>
    <mc:Fallback xmlns="">
      <p:transition spd="slow" advTm="1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rozwiniete-kolorowe-lilie-na-rozswietlonym-tl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16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3061">
            <a:off x="31058" y="-357471"/>
            <a:ext cx="6616049" cy="7331413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5051338" y="1937785"/>
            <a:ext cx="6555000" cy="489364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Así que levanta la vista, no temas volar,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los sueños son alas que te hacen brillar.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Con valentía en el corazón y fe en la mirada,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cada sueño cumplido es una vida soñada</a:t>
            </a:r>
            <a:r>
              <a:rPr lang="es-MX" sz="2400" b="1" dirty="0" smtClean="0">
                <a:solidFill>
                  <a:schemeClr val="bg1"/>
                </a:solidFill>
                <a:latin typeface="Harrington" panose="04040505050A02020702" pitchFamily="82" charset="0"/>
              </a:rPr>
              <a:t>.</a:t>
            </a:r>
          </a:p>
          <a:p>
            <a:pPr algn="ctr"/>
            <a:endParaRPr lang="es-MX" sz="2400" b="1" dirty="0" smtClean="0">
              <a:solidFill>
                <a:schemeClr val="bg1"/>
              </a:solidFill>
              <a:latin typeface="Harrington" panose="04040505050A02020702" pitchFamily="82" charset="0"/>
            </a:endParaRPr>
          </a:p>
          <a:p>
            <a:pPr algn="ctr"/>
            <a:r>
              <a:rPr lang="es-MX" sz="2400" b="1" dirty="0" smtClean="0">
                <a:solidFill>
                  <a:schemeClr val="bg1"/>
                </a:solidFill>
                <a:latin typeface="Harrington" panose="04040505050A02020702" pitchFamily="82" charset="0"/>
              </a:rPr>
              <a:t>Al </a:t>
            </a: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final del camino, cuando mires atrás,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verás que los valientes nunca se irán.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Sus sueños perduran, su legado es eterno, 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  <a:t>pues soñar es de valientes, y ellos son el fuego.</a:t>
            </a:r>
            <a:br>
              <a:rPr lang="es-MX" sz="2400" b="1" dirty="0">
                <a:solidFill>
                  <a:schemeClr val="bg1"/>
                </a:solidFill>
                <a:latin typeface="Harrington" panose="04040505050A02020702" pitchFamily="82" charset="0"/>
              </a:rPr>
            </a:br>
            <a:endParaRPr lang="en-US" sz="2400" b="1" dirty="0">
              <a:solidFill>
                <a:schemeClr val="bg1"/>
              </a:solidFill>
              <a:latin typeface="Harrington" panose="04040505050A02020702" pitchFamily="82" charset="0"/>
            </a:endParaRPr>
          </a:p>
          <a:p>
            <a:pPr algn="ctr"/>
            <a:r>
              <a:rPr lang="es-MX" dirty="0"/>
              <a:t/>
            </a:r>
            <a:br>
              <a:rPr lang="es-MX" dirty="0"/>
            </a:b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743" y="683581"/>
            <a:ext cx="1607958" cy="152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58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00"/>
    </mc:Choice>
    <mc:Fallback xmlns="">
      <p:transition spd="slow" advTm="35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rozkwitniety-kwiat-alstremerii-z-pakami-obo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573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51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rozswietlone-i-rozwiniete-czerwone-kameli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247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6860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4278">
            <a:off x="840875" y="5142087"/>
            <a:ext cx="2161259" cy="1067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37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n-U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n-U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n-U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n-U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n-U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n-U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n-U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n-U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11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:fade thruBlk="1"/>
      </p:transition>
    </mc:Choice>
    <mc:Fallback xmlns="">
      <p:transition spd="slow" advTm="10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SOÑAR ES DE VALIENTES</Template>
  <TotalTime>0</TotalTime>
  <Words>110</Words>
  <Application>Microsoft Office PowerPoint</Application>
  <PresentationFormat>Panorámica</PresentationFormat>
  <Paragraphs>16</Paragraphs>
  <Slides>29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6" baseType="lpstr">
      <vt:lpstr>Arial</vt:lpstr>
      <vt:lpstr>Calibri</vt:lpstr>
      <vt:lpstr>Calibri Light</vt:lpstr>
      <vt:lpstr>Harrington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2025-02-10T13:23:19Z</dcterms:created>
  <dcterms:modified xsi:type="dcterms:W3CDTF">2025-02-10T13:25:38Z</dcterms:modified>
</cp:coreProperties>
</file>