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67" r:id="rId3"/>
    <p:sldId id="292" r:id="rId4"/>
    <p:sldId id="264" r:id="rId5"/>
    <p:sldId id="262" r:id="rId6"/>
    <p:sldId id="293" r:id="rId7"/>
    <p:sldId id="258" r:id="rId8"/>
    <p:sldId id="296" r:id="rId9"/>
    <p:sldId id="273" r:id="rId10"/>
    <p:sldId id="297" r:id="rId11"/>
    <p:sldId id="265" r:id="rId12"/>
    <p:sldId id="298" r:id="rId13"/>
    <p:sldId id="266" r:id="rId14"/>
    <p:sldId id="299" r:id="rId15"/>
    <p:sldId id="275" r:id="rId16"/>
    <p:sldId id="300" r:id="rId17"/>
    <p:sldId id="268" r:id="rId18"/>
    <p:sldId id="301" r:id="rId19"/>
    <p:sldId id="270" r:id="rId20"/>
    <p:sldId id="302" r:id="rId21"/>
    <p:sldId id="272" r:id="rId22"/>
    <p:sldId id="303" r:id="rId2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WXFvoUm82Za5Bmhag1Saw" hashData="xMJNHK3i8o38sEZOjXlT5O3TlX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200"/>
    <a:srgbClr val="996633"/>
    <a:srgbClr val="483424"/>
    <a:srgbClr val="808000"/>
    <a:srgbClr val="2C230A"/>
    <a:srgbClr val="A2C793"/>
    <a:srgbClr val="603216"/>
    <a:srgbClr val="D87694"/>
    <a:srgbClr val="42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47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15141-D915-4799-9F28-D7F4E1580B6D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ECA66-F4F6-4FE8-A857-18C4CD99F32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AE0A5-9FCC-4848-91CB-BC8892B4D33E}" type="datetimeFigureOut">
              <a:rPr lang="es-PE" smtClean="0"/>
              <a:pPr/>
              <a:t>3/02/2022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1417E-5FFE-4B5F-A8FD-E684ECB5A1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GEM-CONT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333200"/>
              </a:gs>
              <a:gs pos="50000">
                <a:srgbClr val="EAB46C">
                  <a:shade val="67500"/>
                  <a:satMod val="115000"/>
                </a:srgbClr>
              </a:gs>
              <a:gs pos="100000">
                <a:srgbClr val="EAB46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403602429543561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357818" y="1214428"/>
            <a:ext cx="1595172" cy="792752"/>
          </a:xfrm>
          <a:prstGeom prst="rect">
            <a:avLst/>
          </a:prstGeom>
        </p:spPr>
      </p:pic>
      <p:pic>
        <p:nvPicPr>
          <p:cNvPr id="7" name="6 Imagen" descr="cooltext403602438423286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7143768" y="1214428"/>
            <a:ext cx="1214446" cy="776888"/>
          </a:xfrm>
          <a:prstGeom prst="rect">
            <a:avLst/>
          </a:prstGeom>
        </p:spPr>
      </p:pic>
      <p:pic>
        <p:nvPicPr>
          <p:cNvPr id="8" name="7 Imagen" descr="cooltext403602446655271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6143636" y="2143122"/>
            <a:ext cx="1714512" cy="802537"/>
          </a:xfrm>
          <a:prstGeom prst="rect">
            <a:avLst/>
          </a:prstGeom>
        </p:spPr>
      </p:pic>
      <p:pic>
        <p:nvPicPr>
          <p:cNvPr id="9" name="8 Imagen" descr="cooltext403602454652870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6715139" y="3000378"/>
            <a:ext cx="1014071" cy="848508"/>
          </a:xfrm>
          <a:prstGeom prst="rect">
            <a:avLst/>
          </a:prstGeom>
        </p:spPr>
      </p:pic>
      <p:pic>
        <p:nvPicPr>
          <p:cNvPr id="10" name="9 Imagen" descr="cooltext403602462416605.png"/>
          <p:cNvPicPr>
            <a:picLocks noChangeAspect="1"/>
          </p:cNvPicPr>
          <p:nvPr/>
        </p:nvPicPr>
        <p:blipFill>
          <a:blip r:embed="rId8">
            <a:lum bright="-20000" contrast="40000"/>
          </a:blip>
          <a:stretch>
            <a:fillRect/>
          </a:stretch>
        </p:blipFill>
        <p:spPr>
          <a:xfrm>
            <a:off x="6072198" y="3786196"/>
            <a:ext cx="2191998" cy="878867"/>
          </a:xfrm>
          <a:prstGeom prst="rect">
            <a:avLst/>
          </a:prstGeom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9">
            <a:lum bright="-20000" contrast="40000"/>
          </a:blip>
          <a:srcRect/>
          <a:stretch>
            <a:fillRect/>
          </a:stretch>
        </p:blipFill>
        <p:spPr bwMode="auto">
          <a:xfrm>
            <a:off x="6000760" y="4500576"/>
            <a:ext cx="2786082" cy="400050"/>
          </a:xfrm>
          <a:prstGeom prst="rect">
            <a:avLst/>
          </a:prstGeom>
          <a:noFill/>
        </p:spPr>
      </p:pic>
      <p:pic>
        <p:nvPicPr>
          <p:cNvPr id="12" name="11 Imagen" descr="CORAGEM-CONT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23000">
    <p:sndAc>
      <p:stSnd loop="1">
        <p:snd r:embed="rId2" name="Horizon_Of_Hop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s_Hair_in_the_Sunset_Light_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B4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626" name="Picture 2" descr="Image du Blog papillondamour.centerblog.net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flipH="1">
            <a:off x="1000100" y="857238"/>
            <a:ext cx="2571768" cy="366526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643570" y="857238"/>
            <a:ext cx="25651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</a:t>
            </a: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SOLO NOS LLEGÓ LA  TARDE !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¡Qué linda frase!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Aquí no hay viejos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solo que llegó la tarde,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tarde cargada de experiencia,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experiencia para dar consejos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endParaRPr lang="es-PE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5110343240resiliencia 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1BD83"/>
              </a:gs>
              <a:gs pos="50000">
                <a:srgbClr val="B45608">
                  <a:shade val="67500"/>
                  <a:satMod val="115000"/>
                </a:srgbClr>
              </a:gs>
              <a:gs pos="100000">
                <a:srgbClr val="B4560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1b7104b6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357158" y="1000114"/>
            <a:ext cx="2460918" cy="350046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1214428"/>
            <a:ext cx="1717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no hay viejos…</a:t>
            </a:r>
            <a:b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que llegó la tarde</a:t>
            </a:r>
            <a:endParaRPr lang="es-PE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10e2dc18_108887_soleil-jau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81F06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EAB46C"/>
              </a:gs>
              <a:gs pos="50000">
                <a:srgbClr val="B45608">
                  <a:shade val="67500"/>
                  <a:satMod val="115000"/>
                </a:srgbClr>
              </a:gs>
              <a:gs pos="100000">
                <a:srgbClr val="B4560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9195897c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rcRect l="4806" t="5136" r="6286"/>
          <a:stretch>
            <a:fillRect/>
          </a:stretch>
        </p:blipFill>
        <p:spPr>
          <a:xfrm>
            <a:off x="357158" y="642924"/>
            <a:ext cx="2643206" cy="395866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72132" y="785800"/>
            <a:ext cx="261321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Viejo es el mar y se agiganta,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viejo es el Sol y nos calienta,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vieja es la Luna y nos alumbra,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vieja es la Tierra y nos da vida,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viejo es el amor y nos alienta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vab-baravatten-textfr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1BD83"/>
              </a:gs>
              <a:gs pos="50000">
                <a:srgbClr val="B45608">
                  <a:shade val="67500"/>
                  <a:satMod val="115000"/>
                </a:srgbClr>
              </a:gs>
              <a:gs pos="100000">
                <a:srgbClr val="B4560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EAB46C">
                  <a:shade val="67500"/>
                  <a:satMod val="115000"/>
                </a:srgbClr>
              </a:gs>
              <a:gs pos="100000">
                <a:srgbClr val="EAB46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277-2776117_sit-clipart-duduk-girl-silhouette-sitting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357158" y="714362"/>
            <a:ext cx="2500330" cy="378509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429256" y="1000114"/>
            <a:ext cx="19111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 no hay viejos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nos llegó la tarde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ca-en-la-playa-viendo-el-atardecer_1920x1080_xtrafondos.co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87694"/>
              </a:gs>
              <a:gs pos="50000">
                <a:srgbClr val="8E3C73">
                  <a:tint val="44500"/>
                  <a:satMod val="160000"/>
                </a:srgbClr>
              </a:gs>
              <a:gs pos="100000">
                <a:srgbClr val="8E3C73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0033"/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571486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ab90ad0c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285720" y="642924"/>
            <a:ext cx="3022555" cy="3838353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86446" y="785800"/>
            <a:ext cx="250100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seres llenos de saber,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graduados en la escuela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vida y en el tiempo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</a:t>
            </a:r>
            <a:r>
              <a:rPr lang="es-PE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postgrado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aire-thomas-evenement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216"/>
              </a:gs>
              <a:gs pos="50000">
                <a:srgbClr val="EAB46C">
                  <a:shade val="67500"/>
                  <a:satMod val="115000"/>
                </a:srgbClr>
              </a:gs>
              <a:gs pos="100000">
                <a:srgbClr val="EAB46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silhouette-fille-png-3-Transparent-Images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rcRect b="3985"/>
          <a:stretch>
            <a:fillRect/>
          </a:stretch>
        </p:blipFill>
        <p:spPr>
          <a:xfrm>
            <a:off x="392203" y="571486"/>
            <a:ext cx="2965351" cy="392909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785800"/>
            <a:ext cx="305885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Subimos al árbol de la vida,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cortamos de sus frutos lo mejor,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esos frutos nuestros hijos,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cuidamos con paciencia,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revierte esa paciencia con amor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lueta-de-mujer-al-atardecer,-puesta-de-sol-sobre-el-mar,-cielo-anaranjado-2006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1BD83">
                  <a:shade val="67500"/>
                  <a:satMod val="115000"/>
                </a:srgbClr>
              </a:gs>
              <a:gs pos="100000">
                <a:srgbClr val="F1BD8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AB46C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e9bb17c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571472" y="642924"/>
            <a:ext cx="3087617" cy="385765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643570" y="714362"/>
            <a:ext cx="26500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niños,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hombres,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serán viejos,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mañana vendrá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llegará la tarde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ellos también darán consejos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000276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483424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fdb228f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8596" y="642924"/>
            <a:ext cx="3143272" cy="385765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00694" y="714362"/>
            <a:ext cx="321113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Joven: si en tu caminar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encuentras seres de andar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pausado de mirada serena y cariñosa,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piel rugosa, de manos temblorosas,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los ignores ayúdalos,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protégelos ampáralos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índ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unset-Laptop-Wallpaper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Mvq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642924"/>
            <a:ext cx="8429652" cy="3858815"/>
          </a:xfrm>
          <a:prstGeom prst="round2DiagRect">
            <a:avLst>
              <a:gd name="adj1" fmla="val 2133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5286380" y="714362"/>
            <a:ext cx="336342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Bríndales tu mano amiga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cariño.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 en cuenta que un día también a </a:t>
            </a:r>
            <a:r>
              <a:rPr lang="es-PE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 " Te llegará la tarde"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 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4071948"/>
            <a:ext cx="209480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Leda Fuertes de Casanova</a:t>
            </a:r>
          </a:p>
          <a:p>
            <a:r>
              <a:rPr lang="es-PE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PE" dirty="0"/>
          </a:p>
        </p:txBody>
      </p:sp>
      <p:pic>
        <p:nvPicPr>
          <p:cNvPr id="8" name="7 Imagen" descr="ab90ad0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071552"/>
            <a:ext cx="2599173" cy="3428988"/>
          </a:xfrm>
          <a:prstGeom prst="rect">
            <a:avLst/>
          </a:prstGeom>
        </p:spPr>
      </p:pic>
      <p:pic>
        <p:nvPicPr>
          <p:cNvPr id="7" name="6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otes-hoang-hon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AB46C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403603060612068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786314" y="3643320"/>
            <a:ext cx="1892064" cy="698413"/>
          </a:xfrm>
          <a:prstGeom prst="rect">
            <a:avLst/>
          </a:prstGeom>
        </p:spPr>
      </p:pic>
      <p:pic>
        <p:nvPicPr>
          <p:cNvPr id="6" name="5 Imagen" descr="Sunset-Laptop-Wallpaper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Presentación en pantalla (16:9)</PresentationFormat>
  <Paragraphs>14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156</cp:revision>
  <dcterms:created xsi:type="dcterms:W3CDTF">2022-01-22T22:30:13Z</dcterms:created>
  <dcterms:modified xsi:type="dcterms:W3CDTF">2022-02-03T21:34:22Z</dcterms:modified>
</cp:coreProperties>
</file>