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1"/>
  </p:notesMasterIdLst>
  <p:sldIdLst>
    <p:sldId id="266" r:id="rId3"/>
    <p:sldId id="285" r:id="rId4"/>
    <p:sldId id="281" r:id="rId5"/>
    <p:sldId id="282" r:id="rId6"/>
    <p:sldId id="300" r:id="rId7"/>
    <p:sldId id="283" r:id="rId8"/>
    <p:sldId id="284" r:id="rId9"/>
    <p:sldId id="301" r:id="rId10"/>
    <p:sldId id="257" r:id="rId11"/>
    <p:sldId id="261" r:id="rId12"/>
    <p:sldId id="293" r:id="rId13"/>
    <p:sldId id="258" r:id="rId14"/>
    <p:sldId id="263" r:id="rId15"/>
    <p:sldId id="291" r:id="rId16"/>
    <p:sldId id="259" r:id="rId17"/>
    <p:sldId id="262" r:id="rId18"/>
    <p:sldId id="292" r:id="rId19"/>
    <p:sldId id="264" r:id="rId20"/>
    <p:sldId id="265" r:id="rId21"/>
    <p:sldId id="295" r:id="rId22"/>
    <p:sldId id="267" r:id="rId23"/>
    <p:sldId id="268" r:id="rId24"/>
    <p:sldId id="294" r:id="rId25"/>
    <p:sldId id="269" r:id="rId26"/>
    <p:sldId id="270" r:id="rId27"/>
    <p:sldId id="296" r:id="rId28"/>
    <p:sldId id="272" r:id="rId29"/>
    <p:sldId id="273" r:id="rId30"/>
    <p:sldId id="297" r:id="rId31"/>
    <p:sldId id="274" r:id="rId32"/>
    <p:sldId id="275" r:id="rId33"/>
    <p:sldId id="299" r:id="rId34"/>
    <p:sldId id="276" r:id="rId35"/>
    <p:sldId id="277" r:id="rId36"/>
    <p:sldId id="298" r:id="rId37"/>
    <p:sldId id="280" r:id="rId38"/>
    <p:sldId id="260" r:id="rId39"/>
    <p:sldId id="286" r:id="rId4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iSs1T+C8LcLKRbow0ZlWA" hashData="V4MVU14ldBdXyt2vd/iI/06qBc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5D8A"/>
    <a:srgbClr val="BE4EA9"/>
    <a:srgbClr val="8A0000"/>
    <a:srgbClr val="471A19"/>
    <a:srgbClr val="6600FF"/>
    <a:srgbClr val="6666FF"/>
    <a:srgbClr val="0000C0"/>
    <a:srgbClr val="FF66CC"/>
    <a:srgbClr val="004600"/>
    <a:srgbClr val="00373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6706" autoAdjust="0"/>
    <p:restoredTop sz="94660"/>
  </p:normalViewPr>
  <p:slideViewPr>
    <p:cSldViewPr>
      <p:cViewPr>
        <p:scale>
          <a:sx n="400" d="100"/>
          <a:sy n="400" d="100"/>
        </p:scale>
        <p:origin x="5916" y="398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4EE4C3-B6BE-4043-8DC3-3102F5181E3D}" type="datetimeFigureOut">
              <a:rPr lang="es-PE" smtClean="0"/>
              <a:pPr/>
              <a:t>15/10/2018</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19B33C-12BF-4631-B224-2EA3A7DEB57A}"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9C19B33C-12BF-4631-B224-2EA3A7DEB57A}" type="slidenum">
              <a:rPr lang="es-PE" smtClean="0"/>
              <a:pPr/>
              <a:t>37</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CDD734F4-709F-4C78-B8E9-AC41A8B28054}"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27D9F9A-457C-46E0-95C2-CFAE3A547FAA}" type="datetimeFigureOut">
              <a:rPr lang="es-PE" smtClean="0"/>
              <a:pPr/>
              <a:t>15/10/2018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CDD734F4-709F-4C78-B8E9-AC41A8B28054}"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38.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8.png"/><Relationship Id="rId18" Type="http://schemas.openxmlformats.org/officeDocument/2006/relationships/image" Target="../media/image5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4.png"/><Relationship Id="rId11" Type="http://schemas.openxmlformats.org/officeDocument/2006/relationships/image" Target="../media/image47.png"/><Relationship Id="rId5" Type="http://schemas.openxmlformats.org/officeDocument/2006/relationships/hyperlink" Target="http://www.mispps.com/" TargetMode="External"/><Relationship Id="rId15" Type="http://schemas.openxmlformats.org/officeDocument/2006/relationships/image" Target="../media/image49.png"/><Relationship Id="rId10" Type="http://schemas.openxmlformats.org/officeDocument/2006/relationships/hyperlink" Target="https://www.facebook.com/mispps" TargetMode="External"/><Relationship Id="rId4" Type="http://schemas.openxmlformats.org/officeDocument/2006/relationships/image" Target="../media/image43.png"/><Relationship Id="rId9" Type="http://schemas.openxmlformats.org/officeDocument/2006/relationships/image" Target="../media/image4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4935272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4935272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6" name="5 Imagen" descr="Cool Text - Solo 302185236587919.png"/>
          <p:cNvPicPr>
            <a:picLocks noChangeAspect="1"/>
          </p:cNvPicPr>
          <p:nvPr/>
        </p:nvPicPr>
        <p:blipFill>
          <a:blip r:embed="rId4">
            <a:lum contrast="20000"/>
          </a:blip>
          <a:stretch>
            <a:fillRect/>
          </a:stretch>
        </p:blipFill>
        <p:spPr>
          <a:xfrm rot="20044300">
            <a:off x="620709" y="682205"/>
            <a:ext cx="1963405" cy="1003979"/>
          </a:xfrm>
          <a:prstGeom prst="rect">
            <a:avLst/>
          </a:prstGeom>
        </p:spPr>
      </p:pic>
      <p:pic>
        <p:nvPicPr>
          <p:cNvPr id="7" name="6 Imagen" descr="Cool Text - Imagina 302185263893885.png"/>
          <p:cNvPicPr>
            <a:picLocks noChangeAspect="1"/>
          </p:cNvPicPr>
          <p:nvPr/>
        </p:nvPicPr>
        <p:blipFill>
          <a:blip r:embed="rId5">
            <a:lum contrast="20000"/>
          </a:blip>
          <a:stretch>
            <a:fillRect/>
          </a:stretch>
        </p:blipFill>
        <p:spPr>
          <a:xfrm rot="20460771">
            <a:off x="5877398" y="357972"/>
            <a:ext cx="3155119" cy="1266443"/>
          </a:xfrm>
          <a:prstGeom prst="rect">
            <a:avLst/>
          </a:prstGeom>
        </p:spPr>
      </p:pic>
      <p:pic>
        <p:nvPicPr>
          <p:cNvPr id="39938" name="Picture 2" descr="Rendered Image"/>
          <p:cNvPicPr>
            <a:picLocks noChangeAspect="1" noChangeArrowheads="1"/>
          </p:cNvPicPr>
          <p:nvPr/>
        </p:nvPicPr>
        <p:blipFill>
          <a:blip r:embed="rId6">
            <a:duotone>
              <a:prstClr val="black"/>
              <a:schemeClr val="accent6">
                <a:tint val="45000"/>
                <a:satMod val="400000"/>
              </a:schemeClr>
            </a:duotone>
            <a:lum bright="-40000" contrast="40000"/>
          </a:blip>
          <a:srcRect/>
          <a:stretch>
            <a:fillRect/>
          </a:stretch>
        </p:blipFill>
        <p:spPr bwMode="auto">
          <a:xfrm>
            <a:off x="357158" y="4214824"/>
            <a:ext cx="1928826" cy="328525"/>
          </a:xfrm>
          <a:prstGeom prst="rect">
            <a:avLst/>
          </a:prstGeom>
          <a:noFill/>
        </p:spPr>
      </p:pic>
      <p:pic>
        <p:nvPicPr>
          <p:cNvPr id="15" name="14 Imagen" descr="stock-photo-149352723.jpg"/>
          <p:cNvPicPr>
            <a:picLocks noGrp="1" noChangeAspect="1"/>
          </p:cNvPicPr>
          <p:nvPr isPhoto="1"/>
        </p:nvPicPr>
        <p:blipFill>
          <a:blip r:embed="rId3">
            <a:lum/>
          </a:blip>
          <a:stretch>
            <a:fillRect/>
          </a:stretch>
        </p:blipFill>
        <p:spPr>
          <a:xfrm>
            <a:off x="-214346" y="-142895"/>
            <a:ext cx="9644130" cy="5424823"/>
          </a:xfrm>
          <a:prstGeom prst="rect">
            <a:avLst/>
          </a:prstGeom>
          <a:noFill/>
          <a:ln>
            <a:noFill/>
          </a:ln>
        </p:spPr>
      </p:pic>
    </p:spTree>
  </p:cSld>
  <p:clrMapOvr>
    <a:masterClrMapping/>
  </p:clrMapOvr>
  <p:transition advTm="30000">
    <p:sndAc>
      <p:stSnd loop="1">
        <p:snd r:embed="rId2" name="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4000"/>
                                        <p:tgtEl>
                                          <p:spTgt spid="4"/>
                                        </p:tgtEl>
                                        <p:attrNameLst>
                                          <p:attrName>ppt_w</p:attrName>
                                        </p:attrNameLst>
                                      </p:cBhvr>
                                      <p:tavLst>
                                        <p:tav tm="0">
                                          <p:val>
                                            <p:strVal val="ppt_w"/>
                                          </p:val>
                                        </p:tav>
                                        <p:tav tm="100000">
                                          <p:val>
                                            <p:strVal val="2/3*ppt_w"/>
                                          </p:val>
                                        </p:tav>
                                      </p:tavLst>
                                    </p:anim>
                                    <p:anim calcmode="lin" valueType="num">
                                      <p:cBhvr>
                                        <p:cTn id="9" dur="4000"/>
                                        <p:tgtEl>
                                          <p:spTgt spid="4"/>
                                        </p:tgtEl>
                                        <p:attrNameLst>
                                          <p:attrName>ppt_h</p:attrName>
                                        </p:attrNameLst>
                                      </p:cBhvr>
                                      <p:tavLst>
                                        <p:tav tm="0">
                                          <p:val>
                                            <p:strVal val="ppt_h"/>
                                          </p:val>
                                        </p:tav>
                                        <p:tav tm="100000">
                                          <p:val>
                                            <p:strVal val="2/3*ppt_h"/>
                                          </p:val>
                                        </p:tav>
                                      </p:tavLst>
                                    </p:anim>
                                    <p:set>
                                      <p:cBhvr>
                                        <p:cTn id="10" dur="1" fill="hold">
                                          <p:stCondLst>
                                            <p:cond delay="3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4000"/>
                                        <p:tgtEl>
                                          <p:spTgt spid="4"/>
                                        </p:tgtEl>
                                      </p:cBhvr>
                                    </p:animEffect>
                                    <p:set>
                                      <p:cBhvr>
                                        <p:cTn id="13" dur="1" fill="hold">
                                          <p:stCondLst>
                                            <p:cond delay="3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4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4000" fill="hold"/>
                                        <p:tgtEl>
                                          <p:spTgt spid="5"/>
                                        </p:tgtEl>
                                        <p:attrNameLst>
                                          <p:attrName>ppt_w</p:attrName>
                                        </p:attrNameLst>
                                      </p:cBhvr>
                                      <p:tavLst>
                                        <p:tav tm="0">
                                          <p:val>
                                            <p:strVal val="4/3*#ppt_w"/>
                                          </p:val>
                                        </p:tav>
                                        <p:tav tm="100000">
                                          <p:val>
                                            <p:strVal val="#ppt_w"/>
                                          </p:val>
                                        </p:tav>
                                      </p:tavLst>
                                    </p:anim>
                                    <p:anim calcmode="lin" valueType="num">
                                      <p:cBhvr>
                                        <p:cTn id="24" dur="4000" fill="hold"/>
                                        <p:tgtEl>
                                          <p:spTgt spid="5"/>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plus(out)">
                                      <p:cBhvr>
                                        <p:cTn id="27" dur="4000"/>
                                        <p:tgtEl>
                                          <p:spTgt spid="5"/>
                                        </p:tgtEl>
                                      </p:cBhvr>
                                    </p:animEffect>
                                  </p:childTnLst>
                                </p:cTn>
                              </p:par>
                            </p:childTnLst>
                          </p:cTn>
                        </p:par>
                        <p:par>
                          <p:cTn id="28" fill="hold">
                            <p:stCondLst>
                              <p:cond delay="4000"/>
                            </p:stCondLst>
                            <p:childTnLst>
                              <p:par>
                                <p:cTn id="29" presetID="31" presetClass="entr" presetSubtype="0" fill="hold" nodeType="afterEffect">
                                  <p:stCondLst>
                                    <p:cond delay="0"/>
                                  </p:stCondLst>
                                  <p:iterate type="lt">
                                    <p:tmPct val="5000"/>
                                  </p:iterate>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style.rotation</p:attrName>
                                        </p:attrNameLst>
                                      </p:cBhvr>
                                      <p:tavLst>
                                        <p:tav tm="0">
                                          <p:val>
                                            <p:fltVal val="90"/>
                                          </p:val>
                                        </p:tav>
                                        <p:tav tm="100000">
                                          <p:val>
                                            <p:fltVal val="0"/>
                                          </p:val>
                                        </p:tav>
                                      </p:tavLst>
                                    </p:anim>
                                    <p:animEffect transition="in" filter="fade">
                                      <p:cBhvr>
                                        <p:cTn id="34" dur="2000"/>
                                        <p:tgtEl>
                                          <p:spTgt spid="6"/>
                                        </p:tgtEl>
                                      </p:cBhvr>
                                    </p:animEffect>
                                  </p:childTnLst>
                                </p:cTn>
                              </p:par>
                            </p:childTnLst>
                          </p:cTn>
                        </p:par>
                        <p:par>
                          <p:cTn id="35" fill="hold">
                            <p:stCondLst>
                              <p:cond delay="6000"/>
                            </p:stCondLst>
                            <p:childTnLst>
                              <p:par>
                                <p:cTn id="36" presetID="31" presetClass="entr" presetSubtype="0" fill="hold" nodeType="afterEffect">
                                  <p:stCondLst>
                                    <p:cond delay="0"/>
                                  </p:stCondLst>
                                  <p:iterate type="lt">
                                    <p:tmPct val="5000"/>
                                  </p:iterate>
                                  <p:childTnLst>
                                    <p:set>
                                      <p:cBhvr>
                                        <p:cTn id="37" dur="1" fill="hold">
                                          <p:stCondLst>
                                            <p:cond delay="0"/>
                                          </p:stCondLst>
                                        </p:cTn>
                                        <p:tgtEl>
                                          <p:spTgt spid="7"/>
                                        </p:tgtEl>
                                        <p:attrNameLst>
                                          <p:attrName>style.visibility</p:attrName>
                                        </p:attrNameLst>
                                      </p:cBhvr>
                                      <p:to>
                                        <p:strVal val="visible"/>
                                      </p:to>
                                    </p:set>
                                    <p:anim calcmode="lin" valueType="num">
                                      <p:cBhvr>
                                        <p:cTn id="38" dur="2000" fill="hold"/>
                                        <p:tgtEl>
                                          <p:spTgt spid="7"/>
                                        </p:tgtEl>
                                        <p:attrNameLst>
                                          <p:attrName>ppt_w</p:attrName>
                                        </p:attrNameLst>
                                      </p:cBhvr>
                                      <p:tavLst>
                                        <p:tav tm="0">
                                          <p:val>
                                            <p:fltVal val="0"/>
                                          </p:val>
                                        </p:tav>
                                        <p:tav tm="100000">
                                          <p:val>
                                            <p:strVal val="#ppt_w"/>
                                          </p:val>
                                        </p:tav>
                                      </p:tavLst>
                                    </p:anim>
                                    <p:anim calcmode="lin" valueType="num">
                                      <p:cBhvr>
                                        <p:cTn id="39" dur="2000" fill="hold"/>
                                        <p:tgtEl>
                                          <p:spTgt spid="7"/>
                                        </p:tgtEl>
                                        <p:attrNameLst>
                                          <p:attrName>ppt_h</p:attrName>
                                        </p:attrNameLst>
                                      </p:cBhvr>
                                      <p:tavLst>
                                        <p:tav tm="0">
                                          <p:val>
                                            <p:fltVal val="0"/>
                                          </p:val>
                                        </p:tav>
                                        <p:tav tm="100000">
                                          <p:val>
                                            <p:strVal val="#ppt_h"/>
                                          </p:val>
                                        </p:tav>
                                      </p:tavLst>
                                    </p:anim>
                                    <p:anim calcmode="lin" valueType="num">
                                      <p:cBhvr>
                                        <p:cTn id="40" dur="2000" fill="hold"/>
                                        <p:tgtEl>
                                          <p:spTgt spid="7"/>
                                        </p:tgtEl>
                                        <p:attrNameLst>
                                          <p:attrName>style.rotation</p:attrName>
                                        </p:attrNameLst>
                                      </p:cBhvr>
                                      <p:tavLst>
                                        <p:tav tm="0">
                                          <p:val>
                                            <p:fltVal val="90"/>
                                          </p:val>
                                        </p:tav>
                                        <p:tav tm="100000">
                                          <p:val>
                                            <p:fltVal val="0"/>
                                          </p:val>
                                        </p:tav>
                                      </p:tavLst>
                                    </p:anim>
                                    <p:animEffect transition="in" filter="fade">
                                      <p:cBhvr>
                                        <p:cTn id="41" dur="2000"/>
                                        <p:tgtEl>
                                          <p:spTgt spid="7"/>
                                        </p:tgtEl>
                                      </p:cBhvr>
                                    </p:animEffect>
                                  </p:childTnLst>
                                </p:cTn>
                              </p:par>
                            </p:childTnLst>
                          </p:cTn>
                        </p:par>
                        <p:par>
                          <p:cTn id="42" fill="hold">
                            <p:stCondLst>
                              <p:cond delay="8000"/>
                            </p:stCondLst>
                            <p:childTnLst>
                              <p:par>
                                <p:cTn id="43" presetID="29" presetClass="entr" presetSubtype="0" fill="hold" nodeType="afterEffect">
                                  <p:stCondLst>
                                    <p:cond delay="0"/>
                                  </p:stCondLst>
                                  <p:childTnLst>
                                    <p:set>
                                      <p:cBhvr>
                                        <p:cTn id="44" dur="1" fill="hold">
                                          <p:stCondLst>
                                            <p:cond delay="0"/>
                                          </p:stCondLst>
                                        </p:cTn>
                                        <p:tgtEl>
                                          <p:spTgt spid="39938"/>
                                        </p:tgtEl>
                                        <p:attrNameLst>
                                          <p:attrName>style.visibility</p:attrName>
                                        </p:attrNameLst>
                                      </p:cBhvr>
                                      <p:to>
                                        <p:strVal val="visible"/>
                                      </p:to>
                                    </p:set>
                                    <p:anim calcmode="lin" valueType="num">
                                      <p:cBhvr>
                                        <p:cTn id="45" dur="2000" fill="hold"/>
                                        <p:tgtEl>
                                          <p:spTgt spid="39938"/>
                                        </p:tgtEl>
                                        <p:attrNameLst>
                                          <p:attrName>ppt_x</p:attrName>
                                        </p:attrNameLst>
                                      </p:cBhvr>
                                      <p:tavLst>
                                        <p:tav tm="0">
                                          <p:val>
                                            <p:strVal val="#ppt_x-.2"/>
                                          </p:val>
                                        </p:tav>
                                        <p:tav tm="100000">
                                          <p:val>
                                            <p:strVal val="#ppt_x"/>
                                          </p:val>
                                        </p:tav>
                                      </p:tavLst>
                                    </p:anim>
                                    <p:anim calcmode="lin" valueType="num">
                                      <p:cBhvr>
                                        <p:cTn id="46" dur="2000" fill="hold"/>
                                        <p:tgtEl>
                                          <p:spTgt spid="39938"/>
                                        </p:tgtEl>
                                        <p:attrNameLst>
                                          <p:attrName>ppt_y</p:attrName>
                                        </p:attrNameLst>
                                      </p:cBhvr>
                                      <p:tavLst>
                                        <p:tav tm="0">
                                          <p:val>
                                            <p:strVal val="#ppt_y"/>
                                          </p:val>
                                        </p:tav>
                                        <p:tav tm="100000">
                                          <p:val>
                                            <p:strVal val="#ppt_y"/>
                                          </p:val>
                                        </p:tav>
                                      </p:tavLst>
                                    </p:anim>
                                    <p:animEffect transition="in" filter="wipe(right)" prLst="gradientSize: 0.1">
                                      <p:cBhvr>
                                        <p:cTn id="47" dur="2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7B2D6C"/>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31746" name="Picture 2" descr="Resultado de imagen para fleur png"/>
          <p:cNvPicPr>
            <a:picLocks noChangeAspect="1" noChangeArrowheads="1"/>
          </p:cNvPicPr>
          <p:nvPr/>
        </p:nvPicPr>
        <p:blipFill>
          <a:blip r:embed="rId3"/>
          <a:srcRect/>
          <a:stretch>
            <a:fillRect/>
          </a:stretch>
        </p:blipFill>
        <p:spPr bwMode="auto">
          <a:xfrm>
            <a:off x="2643174" y="3238391"/>
            <a:ext cx="4214842" cy="1905109"/>
          </a:xfrm>
          <a:prstGeom prst="rect">
            <a:avLst/>
          </a:prstGeom>
          <a:noFill/>
        </p:spPr>
      </p:pic>
      <p:sp>
        <p:nvSpPr>
          <p:cNvPr id="4" name="3 CuadroTexto"/>
          <p:cNvSpPr txBox="1"/>
          <p:nvPr/>
        </p:nvSpPr>
        <p:spPr>
          <a:xfrm>
            <a:off x="1357290" y="1785932"/>
            <a:ext cx="6500858" cy="1631216"/>
          </a:xfrm>
          <a:prstGeom prst="rect">
            <a:avLst/>
          </a:prstGeom>
          <a:noFill/>
        </p:spPr>
        <p:txBody>
          <a:bodyPr wrap="square" rtlCol="0">
            <a:spAutoFit/>
          </a:bodyPr>
          <a:lstStyle/>
          <a:p>
            <a:pPr algn="ctr"/>
            <a:r>
              <a:rPr lang="es-PE" sz="2000" dirty="0" smtClean="0">
                <a:solidFill>
                  <a:schemeClr val="bg1"/>
                </a:solidFill>
              </a:rPr>
              <a:t>Solemos imaginarnos el futuro con la vocecita del miedo inyectándonos dudas, colocándonos en los peores escenarios posibles…</a:t>
            </a:r>
            <a:r>
              <a:rPr lang="es-PE" sz="2000" i="1" dirty="0" smtClean="0">
                <a:solidFill>
                  <a:schemeClr val="bg1"/>
                </a:solidFill>
              </a:rPr>
              <a:t>y si me sale mal… y si no puedo…</a:t>
            </a:r>
          </a:p>
          <a:p>
            <a:pPr algn="ctr"/>
            <a:r>
              <a:rPr lang="es-PE" sz="2000" i="1" dirty="0" smtClean="0">
                <a:solidFill>
                  <a:schemeClr val="bg1"/>
                </a:solidFill>
              </a:rPr>
              <a:t>y si pierdo lo que tengo… y si… </a:t>
            </a:r>
            <a:endParaRPr lang="es-PE" sz="2000" dirty="0" smtClean="0">
              <a:solidFill>
                <a:schemeClr val="bg1"/>
              </a:solidFill>
            </a:endParaRPr>
          </a:p>
          <a:p>
            <a:pPr algn="ctr"/>
            <a:endParaRPr lang="es-PE" sz="2000" dirty="0">
              <a:solidFill>
                <a:schemeClr val="bg1"/>
              </a:solidFill>
            </a:endParaRPr>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7000">
              <a:schemeClr val="bg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5184919.jpg"/>
          <p:cNvPicPr>
            <a:picLocks noChangeAspect="1"/>
          </p:cNvPicPr>
          <p:nvPr/>
        </p:nvPicPr>
        <p:blipFill>
          <a:blip r:embed="rId2"/>
          <a:stretch>
            <a:fillRect/>
          </a:stretch>
        </p:blipFill>
        <p:spPr>
          <a:xfrm>
            <a:off x="25977" y="0"/>
            <a:ext cx="9118023" cy="5143500"/>
          </a:xfrm>
          <a:prstGeom prst="rect">
            <a:avLst/>
          </a:prstGeom>
        </p:spPr>
      </p:pic>
      <p:sp>
        <p:nvSpPr>
          <p:cNvPr id="4" name="3 Rectángulo"/>
          <p:cNvSpPr/>
          <p:nvPr/>
        </p:nvSpPr>
        <p:spPr>
          <a:xfrm>
            <a:off x="0" y="0"/>
            <a:ext cx="9144000" cy="5143500"/>
          </a:xfrm>
          <a:prstGeom prst="rect">
            <a:avLst/>
          </a:prstGeom>
          <a:gradFill flip="none" rotWithShape="1">
            <a:gsLst>
              <a:gs pos="13000">
                <a:srgbClr val="C00000"/>
              </a:gs>
              <a:gs pos="7001">
                <a:srgbClr val="E6E6E6"/>
              </a:gs>
              <a:gs pos="32001">
                <a:srgbClr val="7D8496"/>
              </a:gs>
              <a:gs pos="47000">
                <a:srgbClr val="E6E6E6"/>
              </a:gs>
              <a:gs pos="85001">
                <a:srgbClr val="7D8496"/>
              </a:gs>
              <a:gs pos="100000">
                <a:srgbClr val="E6E6E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15184919.jpg"/>
          <p:cNvPicPr>
            <a:picLocks noChangeAspect="1"/>
          </p:cNvPicPr>
          <p:nvPr/>
        </p:nvPicPr>
        <p:blipFill>
          <a:blip r:embed="rId2"/>
          <a:stretch>
            <a:fillRect/>
          </a:stretch>
        </p:blipFill>
        <p:spPr>
          <a:xfrm>
            <a:off x="25977" y="0"/>
            <a:ext cx="9118023" cy="5143500"/>
          </a:xfrm>
          <a:prstGeom prst="rect">
            <a:avLst/>
          </a:prstGeom>
        </p:spPr>
      </p:pic>
      <p:sp>
        <p:nvSpPr>
          <p:cNvPr id="6" name="5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6" presetClass="exit" presetSubtype="37" fill="hold" grpId="0" nodeType="withEffect">
                                  <p:stCondLst>
                                    <p:cond delay="0"/>
                                  </p:stCondLst>
                                  <p:childTnLst>
                                    <p:animEffect transition="out" filter="barn(outVertical)">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23" presetClass="exit" presetSubtype="272" fill="hold" grpId="1" nodeType="withEffect">
                                  <p:stCondLst>
                                    <p:cond delay="0"/>
                                  </p:stCondLst>
                                  <p:childTnLst>
                                    <p:anim calcmode="lin" valueType="num">
                                      <p:cBhvr>
                                        <p:cTn id="11" dur="3000"/>
                                        <p:tgtEl>
                                          <p:spTgt spid="4"/>
                                        </p:tgtEl>
                                        <p:attrNameLst>
                                          <p:attrName>ppt_w</p:attrName>
                                        </p:attrNameLst>
                                      </p:cBhvr>
                                      <p:tavLst>
                                        <p:tav tm="0">
                                          <p:val>
                                            <p:strVal val="ppt_w"/>
                                          </p:val>
                                        </p:tav>
                                        <p:tav tm="100000">
                                          <p:val>
                                            <p:strVal val="4/3*ppt_w"/>
                                          </p:val>
                                        </p:tav>
                                      </p:tavLst>
                                    </p:anim>
                                    <p:anim calcmode="lin" valueType="num">
                                      <p:cBhvr>
                                        <p:cTn id="12" dur="3000"/>
                                        <p:tgtEl>
                                          <p:spTgt spid="4"/>
                                        </p:tgtEl>
                                        <p:attrNameLst>
                                          <p:attrName>ppt_h</p:attrName>
                                        </p:attrNameLst>
                                      </p:cBhvr>
                                      <p:tavLst>
                                        <p:tav tm="0">
                                          <p:val>
                                            <p:strVal val="ppt_h"/>
                                          </p:val>
                                        </p:tav>
                                        <p:tav tm="100000">
                                          <p:val>
                                            <p:strVal val="4/3*ppt_h"/>
                                          </p:val>
                                        </p:tav>
                                      </p:tavLst>
                                    </p:anim>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strVal val="4/3*#ppt_w"/>
                                          </p:val>
                                        </p:tav>
                                        <p:tav tm="100000">
                                          <p:val>
                                            <p:strVal val="#ppt_w"/>
                                          </p:val>
                                        </p:tav>
                                      </p:tavLst>
                                    </p:anim>
                                    <p:anim calcmode="lin" valueType="num">
                                      <p:cBhvr>
                                        <p:cTn id="24" dur="3000" fill="hold"/>
                                        <p:tgtEl>
                                          <p:spTgt spid="5"/>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amond(out)">
                                      <p:cBhvr>
                                        <p:cTn id="2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131405849.jpg"/>
          <p:cNvPicPr>
            <a:picLocks noChangeAspect="1"/>
          </p:cNvPicPr>
          <p:nvPr/>
        </p:nvPicPr>
        <p:blipFill>
          <a:blip r:embed="rId2"/>
          <a:stretch>
            <a:fillRect/>
          </a:stretch>
        </p:blipFill>
        <p:spPr>
          <a:xfrm>
            <a:off x="0" y="0"/>
            <a:ext cx="9141768" cy="5143500"/>
          </a:xfrm>
          <a:prstGeom prst="rect">
            <a:avLst/>
          </a:prstGeom>
        </p:spPr>
      </p:pic>
      <p:sp>
        <p:nvSpPr>
          <p:cNvPr id="5" name="4 Rectángulo"/>
          <p:cNvSpPr/>
          <p:nvPr/>
        </p:nvSpPr>
        <p:spPr>
          <a:xfrm>
            <a:off x="0" y="0"/>
            <a:ext cx="9144000" cy="5143500"/>
          </a:xfrm>
          <a:prstGeom prst="rect">
            <a:avLst/>
          </a:prstGeom>
          <a:gradFill flip="none" rotWithShape="1">
            <a:gsLst>
              <a:gs pos="0">
                <a:srgbClr val="7030A0">
                  <a:tint val="66000"/>
                  <a:satMod val="160000"/>
                </a:srgbClr>
              </a:gs>
              <a:gs pos="50000">
                <a:srgbClr val="7030A0">
                  <a:tint val="44500"/>
                  <a:satMod val="160000"/>
                </a:srgbClr>
              </a:gs>
              <a:gs pos="100000">
                <a:srgbClr val="7030A0">
                  <a:tint val="23500"/>
                  <a:satMod val="160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31405849.jpg"/>
          <p:cNvPicPr>
            <a:picLocks noChangeAspect="1"/>
          </p:cNvPicPr>
          <p:nvPr/>
        </p:nvPicPr>
        <p:blipFill>
          <a:blip r:embed="rId2"/>
          <a:stretch>
            <a:fillRect/>
          </a:stretch>
        </p:blipFill>
        <p:spPr>
          <a:xfrm>
            <a:off x="2232" y="0"/>
            <a:ext cx="9141768" cy="5143500"/>
          </a:xfrm>
          <a:prstGeom prst="rect">
            <a:avLst/>
          </a:prstGeom>
        </p:spPr>
      </p:pic>
      <p:sp>
        <p:nvSpPr>
          <p:cNvPr id="7" name="6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6" presetClass="exit" presetSubtype="37" fill="hold" grpId="0" nodeType="withEffect">
                                  <p:stCondLst>
                                    <p:cond delay="0"/>
                                  </p:stCondLst>
                                  <p:childTnLst>
                                    <p:animEffect transition="out" filter="barn(outVertical)">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23" presetClass="exit" presetSubtype="272" fill="hold" grpId="1" nodeType="withEffect">
                                  <p:stCondLst>
                                    <p:cond delay="0"/>
                                  </p:stCondLst>
                                  <p:childTnLst>
                                    <p:anim calcmode="lin" valueType="num">
                                      <p:cBhvr>
                                        <p:cTn id="11" dur="3000"/>
                                        <p:tgtEl>
                                          <p:spTgt spid="5"/>
                                        </p:tgtEl>
                                        <p:attrNameLst>
                                          <p:attrName>ppt_w</p:attrName>
                                        </p:attrNameLst>
                                      </p:cBhvr>
                                      <p:tavLst>
                                        <p:tav tm="0">
                                          <p:val>
                                            <p:strVal val="ppt_w"/>
                                          </p:val>
                                        </p:tav>
                                        <p:tav tm="100000">
                                          <p:val>
                                            <p:strVal val="4/3*ppt_w"/>
                                          </p:val>
                                        </p:tav>
                                      </p:tavLst>
                                    </p:anim>
                                    <p:anim calcmode="lin" valueType="num">
                                      <p:cBhvr>
                                        <p:cTn id="12" dur="3000"/>
                                        <p:tgtEl>
                                          <p:spTgt spid="5"/>
                                        </p:tgtEl>
                                        <p:attrNameLst>
                                          <p:attrName>ppt_h</p:attrName>
                                        </p:attrNameLst>
                                      </p:cBhvr>
                                      <p:tavLst>
                                        <p:tav tm="0">
                                          <p:val>
                                            <p:strVal val="ppt_h"/>
                                          </p:val>
                                        </p:tav>
                                        <p:tav tm="100000">
                                          <p:val>
                                            <p:strVal val="4/3*ppt_h"/>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3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ppt_w</p:attrName>
                                        </p:attrNameLst>
                                      </p:cBhvr>
                                      <p:tavLst>
                                        <p:tav tm="0">
                                          <p:val>
                                            <p:strVal val="4/3*#ppt_w"/>
                                          </p:val>
                                        </p:tav>
                                        <p:tav tm="100000">
                                          <p:val>
                                            <p:strVal val="#ppt_w"/>
                                          </p:val>
                                        </p:tav>
                                      </p:tavLst>
                                    </p:anim>
                                    <p:anim calcmode="lin" valueType="num">
                                      <p:cBhvr>
                                        <p:cTn id="24" dur="3000" fill="hold"/>
                                        <p:tgtEl>
                                          <p:spTgt spid="6"/>
                                        </p:tgtEl>
                                        <p:attrNameLst>
                                          <p:attrName>ppt_h</p:attrName>
                                        </p:attrNameLst>
                                      </p:cBhvr>
                                      <p:tavLst>
                                        <p:tav tm="0">
                                          <p:val>
                                            <p:strVal val="4/3*#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vertical)">
                                      <p:cBhvr>
                                        <p:cTn id="27"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471A19"/>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4" name="3 Imagen" descr="41a7e36bd89b9dec3a4ad02a0ea23b0c.png"/>
          <p:cNvPicPr>
            <a:picLocks noChangeAspect="1"/>
          </p:cNvPicPr>
          <p:nvPr/>
        </p:nvPicPr>
        <p:blipFill>
          <a:blip r:embed="rId3"/>
          <a:srcRect b="12024"/>
          <a:stretch>
            <a:fillRect/>
          </a:stretch>
        </p:blipFill>
        <p:spPr>
          <a:xfrm>
            <a:off x="1214414" y="3214692"/>
            <a:ext cx="6429420" cy="1928808"/>
          </a:xfrm>
          <a:prstGeom prst="rect">
            <a:avLst/>
          </a:prstGeom>
        </p:spPr>
      </p:pic>
      <p:sp>
        <p:nvSpPr>
          <p:cNvPr id="5" name="4 CuadroTexto"/>
          <p:cNvSpPr txBox="1"/>
          <p:nvPr/>
        </p:nvSpPr>
        <p:spPr>
          <a:xfrm>
            <a:off x="1500166" y="1428742"/>
            <a:ext cx="6357982" cy="1323439"/>
          </a:xfrm>
          <a:prstGeom prst="rect">
            <a:avLst/>
          </a:prstGeom>
          <a:noFill/>
        </p:spPr>
        <p:txBody>
          <a:bodyPr wrap="square" rtlCol="0">
            <a:spAutoFit/>
          </a:bodyPr>
          <a:lstStyle/>
          <a:p>
            <a:pPr algn="ctr"/>
            <a:r>
              <a:rPr lang="es-PE" sz="2000" dirty="0" smtClean="0">
                <a:solidFill>
                  <a:schemeClr val="bg1"/>
                </a:solidFill>
              </a:rPr>
              <a:t>¿ Y si más bien pensamos que todo nos va a salir como en realidad queremos ? ¿Si nos metemos en la cabeza que la vida está dispuesta a darnos absolutamente todo lo que queramos? que lo único que tenemos que hacer es confiar y soltarnos</a:t>
            </a:r>
            <a:endParaRPr lang="es-PE" sz="2000" dirty="0">
              <a:solidFill>
                <a:schemeClr val="bg1"/>
              </a:solidFill>
            </a:endParaRPr>
          </a:p>
        </p:txBody>
      </p:sp>
      <p:sp>
        <p:nvSpPr>
          <p:cNvPr id="6" name="5 Rectángulo"/>
          <p:cNvSpPr/>
          <p:nvPr/>
        </p:nvSpPr>
        <p:spPr>
          <a:xfrm>
            <a:off x="-285784" y="-142894"/>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A1D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139342797.jpg"/>
          <p:cNvPicPr>
            <a:picLocks noChangeAspect="1"/>
          </p:cNvPicPr>
          <p:nvPr/>
        </p:nvPicPr>
        <p:blipFill>
          <a:blip r:embed="rId2"/>
          <a:stretch>
            <a:fillRect/>
          </a:stretch>
        </p:blipFill>
        <p:spPr>
          <a:xfrm>
            <a:off x="2233" y="0"/>
            <a:ext cx="9141767" cy="5143500"/>
          </a:xfrm>
          <a:prstGeom prst="rect">
            <a:avLst/>
          </a:prstGeom>
        </p:spPr>
      </p:pic>
      <p:sp>
        <p:nvSpPr>
          <p:cNvPr id="3" name="2 Rectángulo"/>
          <p:cNvSpPr/>
          <p:nvPr/>
        </p:nvSpPr>
        <p:spPr>
          <a:xfrm>
            <a:off x="0" y="0"/>
            <a:ext cx="9144000" cy="5143500"/>
          </a:xfrm>
          <a:prstGeom prst="rect">
            <a:avLst/>
          </a:prstGeom>
          <a:gradFill flip="none" rotWithShape="1">
            <a:gsLst>
              <a:gs pos="0">
                <a:srgbClr val="001400"/>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tock-photo-139342797.jpg"/>
          <p:cNvPicPr>
            <a:picLocks noChangeAspect="1"/>
          </p:cNvPicPr>
          <p:nvPr/>
        </p:nvPicPr>
        <p:blipFill>
          <a:blip r:embed="rId2"/>
          <a:stretch>
            <a:fillRect/>
          </a:stretch>
        </p:blipFill>
        <p:spPr>
          <a:xfrm>
            <a:off x="0" y="0"/>
            <a:ext cx="9141767" cy="5143500"/>
          </a:xfrm>
          <a:prstGeom prst="rect">
            <a:avLst/>
          </a:prstGeom>
        </p:spPr>
      </p:pic>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6000">
              <a:srgbClr val="200A15"/>
            </a:gs>
            <a:gs pos="50000">
              <a:srgbClr val="FF99CC">
                <a:shade val="67500"/>
                <a:satMod val="115000"/>
              </a:srgbClr>
            </a:gs>
            <a:gs pos="100000">
              <a:srgbClr val="FF99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9468605.jpg"/>
          <p:cNvPicPr>
            <a:picLocks noChangeAspect="1"/>
          </p:cNvPicPr>
          <p:nvPr/>
        </p:nvPicPr>
        <p:blipFill>
          <a:blip r:embed="rId2"/>
          <a:stretch>
            <a:fillRect/>
          </a:stretch>
        </p:blipFill>
        <p:spPr>
          <a:xfrm>
            <a:off x="0" y="0"/>
            <a:ext cx="9144000" cy="5143500"/>
          </a:xfrm>
          <a:prstGeom prst="rect">
            <a:avLst/>
          </a:prstGeom>
        </p:spPr>
      </p:pic>
      <p:sp>
        <p:nvSpPr>
          <p:cNvPr id="3" name="2 Rectángulo"/>
          <p:cNvSpPr/>
          <p:nvPr/>
        </p:nvSpPr>
        <p:spPr>
          <a:xfrm>
            <a:off x="0" y="0"/>
            <a:ext cx="9144000" cy="5143500"/>
          </a:xfrm>
          <a:prstGeom prst="rect">
            <a:avLst/>
          </a:prstGeom>
          <a:gradFill flip="none" rotWithShape="1">
            <a:gsLst>
              <a:gs pos="13000">
                <a:srgbClr val="993366"/>
              </a:gs>
              <a:gs pos="50000">
                <a:schemeClr val="tx1">
                  <a:lumMod val="65000"/>
                  <a:shade val="67500"/>
                  <a:satMod val="115000"/>
                </a:schemeClr>
              </a:gs>
              <a:gs pos="100000">
                <a:schemeClr val="tx1">
                  <a:lumMod val="6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tock-photo-199468605.jp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8A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5" name="4 Imagen" descr="19586c10.png"/>
          <p:cNvPicPr>
            <a:picLocks noChangeAspect="1"/>
          </p:cNvPicPr>
          <p:nvPr/>
        </p:nvPicPr>
        <p:blipFill>
          <a:blip r:embed="rId3"/>
          <a:stretch>
            <a:fillRect/>
          </a:stretch>
        </p:blipFill>
        <p:spPr>
          <a:xfrm>
            <a:off x="1643042" y="3743325"/>
            <a:ext cx="5715000" cy="1400175"/>
          </a:xfrm>
          <a:prstGeom prst="rect">
            <a:avLst/>
          </a:prstGeom>
        </p:spPr>
      </p:pic>
      <p:sp>
        <p:nvSpPr>
          <p:cNvPr id="4" name="3 CuadroTexto"/>
          <p:cNvSpPr txBox="1"/>
          <p:nvPr/>
        </p:nvSpPr>
        <p:spPr>
          <a:xfrm>
            <a:off x="1071539" y="1714494"/>
            <a:ext cx="7286676" cy="1015663"/>
          </a:xfrm>
          <a:prstGeom prst="rect">
            <a:avLst/>
          </a:prstGeom>
          <a:noFill/>
        </p:spPr>
        <p:txBody>
          <a:bodyPr wrap="square" rtlCol="0">
            <a:spAutoFit/>
          </a:bodyPr>
          <a:lstStyle/>
          <a:p>
            <a:pPr algn="ctr"/>
            <a:r>
              <a:rPr lang="es-PE" sz="2000" dirty="0" smtClean="0">
                <a:solidFill>
                  <a:schemeClr val="bg1"/>
                </a:solidFill>
              </a:rPr>
              <a:t>De seguro esta sería la mejor actitud que podríamos tener ante la vida, de hecho escribo estas líneas y no puedo quitarme la sonrisa del rostro, porque se que funciona así, aunque muchas veces no lo aplique, aunque a veces lo olvide…</a:t>
            </a:r>
            <a:endParaRPr lang="es-PE" dirty="0">
              <a:solidFill>
                <a:schemeClr val="bg1"/>
              </a:solidFill>
            </a:endParaRPr>
          </a:p>
        </p:txBody>
      </p:sp>
      <p:sp>
        <p:nvSpPr>
          <p:cNvPr id="6" name="5 Rectángulo"/>
          <p:cNvSpPr/>
          <p:nvPr/>
        </p:nvSpPr>
        <p:spPr>
          <a:xfrm>
            <a:off x="-214346"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0260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pexels-photo-84748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1000">
                <a:srgbClr val="FFC000"/>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pexels-photo-84748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23" presetClass="exit" presetSubtype="32" fill="hold" grpId="1" nodeType="withEffect">
                                  <p:stCondLst>
                                    <p:cond delay="0"/>
                                  </p:stCondLst>
                                  <p:childTnLst>
                                    <p:anim calcmode="lin" valueType="num">
                                      <p:cBhvr>
                                        <p:cTn id="18" dur="3000"/>
                                        <p:tgtEl>
                                          <p:spTgt spid="4"/>
                                        </p:tgtEl>
                                        <p:attrNameLst>
                                          <p:attrName>ppt_w</p:attrName>
                                        </p:attrNameLst>
                                      </p:cBhvr>
                                      <p:tavLst>
                                        <p:tav tm="0">
                                          <p:val>
                                            <p:strVal val="ppt_w"/>
                                          </p:val>
                                        </p:tav>
                                        <p:tav tm="100000">
                                          <p:val>
                                            <p:fltVal val="0"/>
                                          </p:val>
                                        </p:tav>
                                      </p:tavLst>
                                    </p:anim>
                                    <p:anim calcmode="lin" valueType="num">
                                      <p:cBhvr>
                                        <p:cTn id="19" dur="3000"/>
                                        <p:tgtEl>
                                          <p:spTgt spid="4"/>
                                        </p:tgtEl>
                                        <p:attrNameLst>
                                          <p:attrName>ppt_h</p:attrName>
                                        </p:attrNameLst>
                                      </p:cBhvr>
                                      <p:tavLst>
                                        <p:tav tm="0">
                                          <p:val>
                                            <p:strVal val="ppt_h"/>
                                          </p:val>
                                        </p:tav>
                                        <p:tav tm="100000">
                                          <p:val>
                                            <p:fltVal val="0"/>
                                          </p:val>
                                        </p:tav>
                                      </p:tavLst>
                                    </p:anim>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45000">
              <a:srgbClr val="FF7A00"/>
            </a:gs>
            <a:gs pos="70000">
              <a:srgbClr val="FF0300"/>
            </a:gs>
            <a:gs pos="100000">
              <a:srgbClr val="4D0808"/>
            </a:gs>
          </a:gsLst>
          <a:lin ang="0" scaled="1"/>
        </a:gradFill>
        <a:effectLst/>
      </p:bgPr>
    </p:bg>
    <p:spTree>
      <p:nvGrpSpPr>
        <p:cNvPr id="1" name=""/>
        <p:cNvGrpSpPr/>
        <p:nvPr/>
      </p:nvGrpSpPr>
      <p:grpSpPr>
        <a:xfrm>
          <a:off x="0" y="0"/>
          <a:ext cx="0" cy="0"/>
          <a:chOff x="0" y="0"/>
          <a:chExt cx="0" cy="0"/>
        </a:xfrm>
      </p:grpSpPr>
      <p:pic>
        <p:nvPicPr>
          <p:cNvPr id="2" name="1 Imagen" descr="stock-photo-853950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001848"/>
              </a:gs>
              <a:gs pos="50000">
                <a:srgbClr val="0066FF">
                  <a:shade val="67500"/>
                  <a:satMod val="115000"/>
                </a:srgbClr>
              </a:gs>
              <a:gs pos="100000">
                <a:srgbClr val="00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853950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214346" y="-142894"/>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4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357158" y="214296"/>
            <a:ext cx="8501090" cy="4488263"/>
          </a:xfrm>
          <a:prstGeom prst="rect">
            <a:avLst/>
          </a:prstGeom>
        </p:spPr>
      </p:pic>
      <p:pic>
        <p:nvPicPr>
          <p:cNvPr id="8" name="7 Imagen" descr="unnamed.png"/>
          <p:cNvPicPr>
            <a:picLocks noChangeAspect="1"/>
          </p:cNvPicPr>
          <p:nvPr/>
        </p:nvPicPr>
        <p:blipFill>
          <a:blip r:embed="rId3"/>
          <a:stretch>
            <a:fillRect/>
          </a:stretch>
        </p:blipFill>
        <p:spPr>
          <a:xfrm>
            <a:off x="2000232" y="2786064"/>
            <a:ext cx="4758138" cy="2357436"/>
          </a:xfrm>
          <a:prstGeom prst="rect">
            <a:avLst/>
          </a:prstGeom>
        </p:spPr>
      </p:pic>
      <p:sp>
        <p:nvSpPr>
          <p:cNvPr id="4" name="3 CuadroTexto"/>
          <p:cNvSpPr txBox="1"/>
          <p:nvPr/>
        </p:nvSpPr>
        <p:spPr>
          <a:xfrm>
            <a:off x="1714480" y="1928808"/>
            <a:ext cx="5643602" cy="707886"/>
          </a:xfrm>
          <a:prstGeom prst="rect">
            <a:avLst/>
          </a:prstGeom>
          <a:noFill/>
        </p:spPr>
        <p:txBody>
          <a:bodyPr wrap="square" rtlCol="0">
            <a:spAutoFit/>
          </a:bodyPr>
          <a:lstStyle/>
          <a:p>
            <a:pPr algn="ctr" fontAlgn="base"/>
            <a:r>
              <a:rPr lang="es-PE" sz="2000" dirty="0" smtClean="0">
                <a:solidFill>
                  <a:schemeClr val="bg1"/>
                </a:solidFill>
              </a:rPr>
              <a:t>Porque señores, una cosa es saberse la teoría, inclusive coserle a los demás alas y verlos volar y otra cosa es la práctica.</a:t>
            </a:r>
            <a:endParaRPr lang="es-PE" dirty="0">
              <a:solidFill>
                <a:schemeClr val="bg1"/>
              </a:solidFill>
            </a:endParaRPr>
          </a:p>
        </p:txBody>
      </p:sp>
      <p:sp>
        <p:nvSpPr>
          <p:cNvPr id="5" name="4 Rectángulo"/>
          <p:cNvSpPr/>
          <p:nvPr/>
        </p:nvSpPr>
        <p:spPr>
          <a:xfrm>
            <a:off x="-285784"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pexels-photo-12639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1000">
                <a:srgbClr val="201002"/>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pexels-photo-12639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fltVal val="0"/>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5000">
              <a:srgbClr val="201002"/>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68990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31000">
                <a:srgbClr val="FF0000"/>
              </a:gs>
              <a:gs pos="50000">
                <a:schemeClr val="tx1">
                  <a:lumMod val="65000"/>
                  <a:shade val="67500"/>
                  <a:satMod val="115000"/>
                </a:schemeClr>
              </a:gs>
              <a:gs pos="100000">
                <a:schemeClr val="tx1">
                  <a:lumMod val="65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68990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00FF"/>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9" name="8 Imagen" descr="HPsOG4vR3gLbGGN-NjS6BrpslQI.png"/>
          <p:cNvPicPr>
            <a:picLocks noChangeAspect="1"/>
          </p:cNvPicPr>
          <p:nvPr/>
        </p:nvPicPr>
        <p:blipFill>
          <a:blip r:embed="rId3"/>
          <a:stretch>
            <a:fillRect/>
          </a:stretch>
        </p:blipFill>
        <p:spPr>
          <a:xfrm>
            <a:off x="2071670" y="2857502"/>
            <a:ext cx="5048252" cy="2428874"/>
          </a:xfrm>
          <a:prstGeom prst="rect">
            <a:avLst/>
          </a:prstGeom>
        </p:spPr>
      </p:pic>
      <p:sp>
        <p:nvSpPr>
          <p:cNvPr id="4" name="3 CuadroTexto"/>
          <p:cNvSpPr txBox="1"/>
          <p:nvPr/>
        </p:nvSpPr>
        <p:spPr>
          <a:xfrm>
            <a:off x="1285852" y="1714494"/>
            <a:ext cx="6500858" cy="1015663"/>
          </a:xfrm>
          <a:prstGeom prst="rect">
            <a:avLst/>
          </a:prstGeom>
          <a:noFill/>
        </p:spPr>
        <p:txBody>
          <a:bodyPr wrap="square" rtlCol="0">
            <a:spAutoFit/>
          </a:bodyPr>
          <a:lstStyle/>
          <a:p>
            <a:pPr algn="ctr"/>
            <a:r>
              <a:rPr lang="es-PE" sz="2000" dirty="0" smtClean="0">
                <a:solidFill>
                  <a:schemeClr val="bg1"/>
                </a:solidFill>
              </a:rPr>
              <a:t>Pero cuando sabes como funciona el universo, cuando lo has vivido, cuando lo has visto actuar frente a ti, no podemos darle espacio a la duda, no podemos permitirle al miedo que nos amarre y nos paralice</a:t>
            </a:r>
            <a:endParaRPr lang="es-PE" sz="2000" dirty="0">
              <a:solidFill>
                <a:schemeClr val="bg1"/>
              </a:solidFill>
            </a:endParaRPr>
          </a:p>
        </p:txBody>
      </p:sp>
      <p:sp>
        <p:nvSpPr>
          <p:cNvPr id="5" name="4 Rectángulo"/>
          <p:cNvSpPr/>
          <p:nvPr/>
        </p:nvSpPr>
        <p:spPr>
          <a:xfrm>
            <a:off x="-214346"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9000">
              <a:schemeClr val="bg1"/>
            </a:gs>
            <a:gs pos="50000">
              <a:srgbClr val="FF0D86">
                <a:shade val="67500"/>
                <a:satMod val="115000"/>
              </a:srgbClr>
            </a:gs>
            <a:gs pos="100000">
              <a:srgbClr val="FF0D8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8706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23000">
                <a:srgbClr val="FF0D86"/>
              </a:gs>
              <a:gs pos="50000">
                <a:schemeClr val="tx1">
                  <a:lumMod val="65000"/>
                  <a:shade val="67500"/>
                  <a:satMod val="115000"/>
                </a:schemeClr>
              </a:gs>
              <a:gs pos="100000">
                <a:schemeClr val="tx1">
                  <a:lumMod val="6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7542F4">
                <a:shade val="67500"/>
                <a:satMod val="115000"/>
              </a:srgbClr>
            </a:gs>
            <a:gs pos="100000">
              <a:srgbClr val="7542F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6457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C000"/>
              </a:gs>
              <a:gs pos="50000">
                <a:srgbClr val="9999FF">
                  <a:shade val="67500"/>
                  <a:satMod val="115000"/>
                </a:srgbClr>
              </a:gs>
              <a:gs pos="100000">
                <a:srgbClr val="99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6" name="5 Imagen" descr="05a5cf2788d85f60b8ae362fe74997cc.png"/>
          <p:cNvPicPr>
            <a:picLocks noChangeAspect="1"/>
          </p:cNvPicPr>
          <p:nvPr/>
        </p:nvPicPr>
        <p:blipFill>
          <a:blip r:embed="rId3">
            <a:lum contrast="20000"/>
          </a:blip>
          <a:stretch>
            <a:fillRect/>
          </a:stretch>
        </p:blipFill>
        <p:spPr>
          <a:xfrm>
            <a:off x="2285984" y="3286130"/>
            <a:ext cx="4864469" cy="1857370"/>
          </a:xfrm>
          <a:prstGeom prst="rect">
            <a:avLst/>
          </a:prstGeom>
        </p:spPr>
      </p:pic>
      <p:sp>
        <p:nvSpPr>
          <p:cNvPr id="4" name="3 CuadroTexto"/>
          <p:cNvSpPr txBox="1"/>
          <p:nvPr/>
        </p:nvSpPr>
        <p:spPr>
          <a:xfrm>
            <a:off x="1214414" y="1857370"/>
            <a:ext cx="6715172" cy="1015663"/>
          </a:xfrm>
          <a:prstGeom prst="rect">
            <a:avLst/>
          </a:prstGeom>
          <a:noFill/>
        </p:spPr>
        <p:txBody>
          <a:bodyPr wrap="square" rtlCol="0">
            <a:spAutoFit/>
          </a:bodyPr>
          <a:lstStyle/>
          <a:p>
            <a:pPr algn="ctr"/>
            <a:r>
              <a:rPr lang="es-PE" sz="2000" dirty="0" smtClean="0">
                <a:solidFill>
                  <a:schemeClr val="bg1"/>
                </a:solidFill>
              </a:rPr>
              <a:t>La vida está allí pasando, mientras nosotros nos decidimos si vivirla o no, si nos arriesgamos o no, si confiamos o no.</a:t>
            </a:r>
          </a:p>
          <a:p>
            <a:pPr algn="ctr"/>
            <a:endParaRPr lang="es-PE" sz="2000" dirty="0">
              <a:solidFill>
                <a:schemeClr val="bg1"/>
              </a:solidFill>
            </a:endParaRPr>
          </a:p>
        </p:txBody>
      </p:sp>
      <p:sp>
        <p:nvSpPr>
          <p:cNvPr id="5" name="4 Rectángulo"/>
          <p:cNvSpPr/>
          <p:nvPr/>
        </p:nvSpPr>
        <p:spPr>
          <a:xfrm>
            <a:off x="-214346"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176220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996633">
                  <a:shade val="67500"/>
                  <a:satMod val="115000"/>
                </a:srgbClr>
              </a:gs>
              <a:gs pos="100000">
                <a:srgbClr val="996633">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2000">
              <a:schemeClr val="bg1"/>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21378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993300">
                  <a:shade val="67500"/>
                  <a:satMod val="115000"/>
                </a:srgbClr>
              </a:gs>
              <a:gs pos="100000">
                <a:srgbClr val="9933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8" presetClass="exit" presetSubtype="16" fill="hold" grpId="1" nodeType="withEffect">
                                  <p:stCondLst>
                                    <p:cond delay="0"/>
                                  </p:stCondLst>
                                  <p:childTnLst>
                                    <p:animEffect transition="out" filter="diamond(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35" presetClass="exit" presetSubtype="0" fill="hold" grpId="2" nodeType="withEffect">
                                  <p:stCondLst>
                                    <p:cond delay="0"/>
                                  </p:stCondLst>
                                  <p:childTnLst>
                                    <p:animEffect transition="out" filter="fade">
                                      <p:cBhvr>
                                        <p:cTn id="17" dur="3000"/>
                                        <p:tgtEl>
                                          <p:spTgt spid="4"/>
                                        </p:tgtEl>
                                      </p:cBhvr>
                                    </p:animEffect>
                                    <p:anim calcmode="lin" valueType="num">
                                      <p:cBhvr>
                                        <p:cTn id="18" dur="3000"/>
                                        <p:tgtEl>
                                          <p:spTgt spid="4"/>
                                        </p:tgtEl>
                                        <p:attrNameLst>
                                          <p:attrName>style.rotation</p:attrName>
                                        </p:attrNameLst>
                                      </p:cBhvr>
                                      <p:tavLst>
                                        <p:tav tm="0">
                                          <p:val>
                                            <p:fltVal val="0"/>
                                          </p:val>
                                        </p:tav>
                                        <p:tav tm="100000">
                                          <p:val>
                                            <p:fltVal val="720"/>
                                          </p:val>
                                        </p:tav>
                                      </p:tavLst>
                                    </p:anim>
                                    <p:anim calcmode="lin" valueType="num">
                                      <p:cBhvr>
                                        <p:cTn id="19" dur="3000"/>
                                        <p:tgtEl>
                                          <p:spTgt spid="4"/>
                                        </p:tgtEl>
                                        <p:attrNameLst>
                                          <p:attrName>ppt_h</p:attrName>
                                        </p:attrNameLst>
                                      </p:cBhvr>
                                      <p:tavLst>
                                        <p:tav tm="0">
                                          <p:val>
                                            <p:strVal val="ppt_h"/>
                                          </p:val>
                                        </p:tav>
                                        <p:tav tm="100000">
                                          <p:val>
                                            <p:fltVal val="0"/>
                                          </p:val>
                                        </p:tav>
                                      </p:tavLst>
                                    </p:anim>
                                    <p:anim calcmode="lin" valueType="num">
                                      <p:cBhvr>
                                        <p:cTn id="20" dur="3000"/>
                                        <p:tgtEl>
                                          <p:spTgt spid="4"/>
                                        </p:tgtEl>
                                        <p:attrNameLst>
                                          <p:attrName>ppt_w</p:attrName>
                                        </p:attrNameLst>
                                      </p:cBhvr>
                                      <p:tavLst>
                                        <p:tav tm="0">
                                          <p:val>
                                            <p:strVal val="ppt_w"/>
                                          </p:val>
                                        </p:tav>
                                        <p:tav tm="100000">
                                          <p:val>
                                            <p:fltVal val="0"/>
                                          </p:val>
                                        </p:tav>
                                      </p:tavLst>
                                    </p:anim>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0" fill="hold"/>
                                        <p:tgtEl>
                                          <p:spTgt spid="2"/>
                                        </p:tgtEl>
                                        <p:attrNameLst>
                                          <p:attrName>ppt_w</p:attrName>
                                        </p:attrNameLst>
                                      </p:cBhvr>
                                      <p:tavLst>
                                        <p:tav tm="0">
                                          <p:val>
                                            <p:strVal val="4/3*#ppt_w"/>
                                          </p:val>
                                        </p:tav>
                                        <p:tav tm="100000">
                                          <p:val>
                                            <p:strVal val="#ppt_w"/>
                                          </p:val>
                                        </p:tav>
                                      </p:tavLst>
                                    </p:anim>
                                    <p:anim calcmode="lin" valueType="num">
                                      <p:cBhvr>
                                        <p:cTn id="25" dur="3000" fill="hold"/>
                                        <p:tgtEl>
                                          <p:spTgt spid="2"/>
                                        </p:tgtEl>
                                        <p:attrNameLst>
                                          <p:attrName>ppt_h</p:attrName>
                                        </p:attrNameLst>
                                      </p:cBhvr>
                                      <p:tavLst>
                                        <p:tav tm="0">
                                          <p:val>
                                            <p:strVal val="4/3*#ppt_h"/>
                                          </p:val>
                                        </p:tav>
                                        <p:tav tm="100000">
                                          <p:val>
                                            <p:strVal val="#ppt_h"/>
                                          </p:val>
                                        </p:tav>
                                      </p:tavLst>
                                    </p:anim>
                                  </p:childTnLst>
                                </p:cTn>
                              </p:par>
                              <p:par>
                                <p:cTn id="26" presetID="21" presetClass="entr" presetSubtype="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heel(8)">
                                      <p:cBhvr>
                                        <p:cTn id="2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4000">
              <a:srgbClr val="7532A8"/>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5" name="4 Imagen" descr="0_9a29e_ab546f56_orig.png"/>
          <p:cNvPicPr>
            <a:picLocks noChangeAspect="1"/>
          </p:cNvPicPr>
          <p:nvPr/>
        </p:nvPicPr>
        <p:blipFill>
          <a:blip r:embed="rId3"/>
          <a:srcRect t="40278" b="9722"/>
          <a:stretch>
            <a:fillRect/>
          </a:stretch>
        </p:blipFill>
        <p:spPr>
          <a:xfrm>
            <a:off x="1571604" y="3312437"/>
            <a:ext cx="5214974" cy="1831063"/>
          </a:xfrm>
          <a:prstGeom prst="rect">
            <a:avLst/>
          </a:prstGeom>
        </p:spPr>
      </p:pic>
      <p:sp>
        <p:nvSpPr>
          <p:cNvPr id="4" name="3 CuadroTexto"/>
          <p:cNvSpPr txBox="1"/>
          <p:nvPr/>
        </p:nvSpPr>
        <p:spPr>
          <a:xfrm>
            <a:off x="1714480" y="1214428"/>
            <a:ext cx="5357850" cy="1938992"/>
          </a:xfrm>
          <a:prstGeom prst="rect">
            <a:avLst/>
          </a:prstGeom>
          <a:noFill/>
        </p:spPr>
        <p:txBody>
          <a:bodyPr wrap="square" rtlCol="0">
            <a:spAutoFit/>
          </a:bodyPr>
          <a:lstStyle/>
          <a:p>
            <a:pPr algn="ctr" fontAlgn="base"/>
            <a:r>
              <a:rPr lang="es-PE" sz="2000" dirty="0" smtClean="0">
                <a:solidFill>
                  <a:schemeClr val="bg1"/>
                </a:solidFill>
              </a:rPr>
              <a:t>Entonces, ¿cuáles son las opciones?</a:t>
            </a:r>
            <a:endParaRPr lang="es-PE" sz="2000" b="1" dirty="0" smtClean="0">
              <a:solidFill>
                <a:schemeClr val="bg1"/>
              </a:solidFill>
            </a:endParaRPr>
          </a:p>
          <a:p>
            <a:pPr algn="ctr" fontAlgn="base"/>
            <a:r>
              <a:rPr lang="es-PE" sz="2000" dirty="0" smtClean="0">
                <a:solidFill>
                  <a:schemeClr val="bg1"/>
                </a:solidFill>
              </a:rPr>
              <a:t>¿Vivimos arriesgando poco o nada, por miedo al cambio, a que no resulte como nos gustaría, al qué dirán, a perder algo o a alguien o vamos por todo?</a:t>
            </a:r>
          </a:p>
          <a:p>
            <a:pPr algn="ctr" fontAlgn="base"/>
            <a:r>
              <a:rPr lang="es-PE" sz="2000" dirty="0" smtClean="0">
                <a:solidFill>
                  <a:schemeClr val="bg1"/>
                </a:solidFill>
              </a:rPr>
              <a:t>Creo que saben cuál va a ser la respuesta:</a:t>
            </a:r>
          </a:p>
          <a:p>
            <a:pPr algn="ctr" fontAlgn="base"/>
            <a:r>
              <a:rPr lang="es-PE" sz="2000" dirty="0" smtClean="0">
                <a:solidFill>
                  <a:schemeClr val="bg1"/>
                </a:solidFill>
              </a:rPr>
              <a:t>¡Vamos por todo!</a:t>
            </a:r>
            <a:endParaRPr lang="es-PE" sz="2000" b="1" dirty="0">
              <a:solidFill>
                <a:schemeClr val="bg1"/>
              </a:solidFill>
            </a:endParaRPr>
          </a:p>
        </p:txBody>
      </p:sp>
      <p:sp>
        <p:nvSpPr>
          <p:cNvPr id="6" name="5 Rectángulo"/>
          <p:cNvSpPr/>
          <p:nvPr/>
        </p:nvSpPr>
        <p:spPr>
          <a:xfrm>
            <a:off x="0" y="0"/>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502604"/>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69180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38000">
                <a:srgbClr val="502604"/>
              </a:gs>
              <a:gs pos="17999">
                <a:srgbClr val="FEE7F2"/>
              </a:gs>
              <a:gs pos="36000">
                <a:srgbClr val="FAC77D"/>
              </a:gs>
              <a:gs pos="61000">
                <a:srgbClr val="FBA97D"/>
              </a:gs>
              <a:gs pos="82001">
                <a:srgbClr val="FBD49C"/>
              </a:gs>
              <a:gs pos="100000">
                <a:srgbClr val="FEE7F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39999">
              <a:srgbClr val="85C2FF"/>
            </a:gs>
            <a:gs pos="70000">
              <a:srgbClr val="C4D6EB"/>
            </a:gs>
            <a:gs pos="100000">
              <a:srgbClr val="FFEBFA"/>
            </a:gs>
          </a:gsLst>
          <a:lin ang="0" scaled="0"/>
        </a:gradFill>
        <a:effectLst/>
      </p:bgPr>
    </p:bg>
    <p:spTree>
      <p:nvGrpSpPr>
        <p:cNvPr id="1" name=""/>
        <p:cNvGrpSpPr/>
        <p:nvPr/>
      </p:nvGrpSpPr>
      <p:grpSpPr>
        <a:xfrm>
          <a:off x="0" y="0"/>
          <a:ext cx="0" cy="0"/>
          <a:chOff x="0" y="0"/>
          <a:chExt cx="0" cy="0"/>
        </a:xfrm>
      </p:grpSpPr>
      <p:pic>
        <p:nvPicPr>
          <p:cNvPr id="2" name="1 Imagen" descr="stock-photo-1943561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27000">
              <a:schemeClr val="tx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4" name="3 Imagen" descr="ob_1b01c5_barre-rose-or.png"/>
          <p:cNvPicPr>
            <a:picLocks noChangeAspect="1"/>
          </p:cNvPicPr>
          <p:nvPr/>
        </p:nvPicPr>
        <p:blipFill>
          <a:blip r:embed="rId3"/>
          <a:stretch>
            <a:fillRect/>
          </a:stretch>
        </p:blipFill>
        <p:spPr>
          <a:xfrm>
            <a:off x="2357422" y="3071816"/>
            <a:ext cx="4286280" cy="1714512"/>
          </a:xfrm>
          <a:prstGeom prst="rect">
            <a:avLst/>
          </a:prstGeom>
        </p:spPr>
      </p:pic>
      <p:sp>
        <p:nvSpPr>
          <p:cNvPr id="5" name="4 CuadroTexto"/>
          <p:cNvSpPr txBox="1"/>
          <p:nvPr/>
        </p:nvSpPr>
        <p:spPr>
          <a:xfrm>
            <a:off x="1571604" y="1857370"/>
            <a:ext cx="6143668" cy="1015663"/>
          </a:xfrm>
          <a:prstGeom prst="rect">
            <a:avLst/>
          </a:prstGeom>
          <a:noFill/>
        </p:spPr>
        <p:txBody>
          <a:bodyPr wrap="square" rtlCol="0">
            <a:spAutoFit/>
          </a:bodyPr>
          <a:lstStyle/>
          <a:p>
            <a:pPr algn="ctr"/>
            <a:r>
              <a:rPr lang="es-PE" sz="2000" dirty="0" smtClean="0">
                <a:solidFill>
                  <a:schemeClr val="bg1"/>
                </a:solidFill>
              </a:rPr>
              <a:t>Que no se te escape el tiempo, hoy es el día en el cual estarás más joven del resto de tu vida… Ya esto resulta inspirador… Las condiciones nunca estarán dadas en su totalidad</a:t>
            </a:r>
            <a:endParaRPr lang="es-PE" sz="2000" dirty="0">
              <a:solidFill>
                <a:schemeClr val="bg1"/>
              </a:solidFill>
            </a:endParaRPr>
          </a:p>
        </p:txBody>
      </p:sp>
      <p:sp>
        <p:nvSpPr>
          <p:cNvPr id="6" name="5 Rectángulo"/>
          <p:cNvSpPr/>
          <p:nvPr/>
        </p:nvSpPr>
        <p:spPr>
          <a:xfrm>
            <a:off x="-142908"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chemeClr val="bg1"/>
            </a:gs>
            <a:gs pos="50000">
              <a:schemeClr val="accent5">
                <a:lumMod val="75000"/>
                <a:shade val="67500"/>
                <a:satMod val="115000"/>
              </a:schemeClr>
            </a:gs>
            <a:gs pos="100000">
              <a:schemeClr val="accent5">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2011558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0000">
                <a:srgbClr val="FF0D86"/>
              </a:gs>
              <a:gs pos="50000">
                <a:srgbClr val="007CA8">
                  <a:shade val="67500"/>
                  <a:satMod val="115000"/>
                </a:srgbClr>
              </a:gs>
              <a:gs pos="100000">
                <a:srgbClr val="007CA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0" scaled="1"/>
          <a:tileRect/>
        </a:gradFill>
        <a:effectLst/>
      </p:bgPr>
    </p:bg>
    <p:spTree>
      <p:nvGrpSpPr>
        <p:cNvPr id="1" name=""/>
        <p:cNvGrpSpPr/>
        <p:nvPr/>
      </p:nvGrpSpPr>
      <p:grpSpPr>
        <a:xfrm>
          <a:off x="0" y="0"/>
          <a:ext cx="0" cy="0"/>
          <a:chOff x="0" y="0"/>
          <a:chExt cx="0" cy="0"/>
        </a:xfrm>
      </p:grpSpPr>
      <p:pic>
        <p:nvPicPr>
          <p:cNvPr id="2" name="1 Imagen" descr="stock-photo-2059587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27000">
              <a:srgbClr val="0046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5" name="4 Imagen" descr="97149f21.png"/>
          <p:cNvPicPr>
            <a:picLocks noChangeAspect="1"/>
          </p:cNvPicPr>
          <p:nvPr/>
        </p:nvPicPr>
        <p:blipFill>
          <a:blip r:embed="rId3" cstate="print"/>
          <a:srcRect t="31799" b="19568"/>
          <a:stretch>
            <a:fillRect/>
          </a:stretch>
        </p:blipFill>
        <p:spPr>
          <a:xfrm>
            <a:off x="1928794" y="3143254"/>
            <a:ext cx="5000660" cy="2000246"/>
          </a:xfrm>
          <a:prstGeom prst="rect">
            <a:avLst/>
          </a:prstGeom>
        </p:spPr>
      </p:pic>
      <p:sp>
        <p:nvSpPr>
          <p:cNvPr id="4" name="3 CuadroTexto"/>
          <p:cNvSpPr txBox="1"/>
          <p:nvPr/>
        </p:nvSpPr>
        <p:spPr>
          <a:xfrm>
            <a:off x="2500298" y="1285866"/>
            <a:ext cx="4572032" cy="1938992"/>
          </a:xfrm>
          <a:prstGeom prst="rect">
            <a:avLst/>
          </a:prstGeom>
          <a:noFill/>
        </p:spPr>
        <p:txBody>
          <a:bodyPr wrap="square" rtlCol="0">
            <a:spAutoFit/>
          </a:bodyPr>
          <a:lstStyle/>
          <a:p>
            <a:pPr algn="ctr" fontAlgn="base"/>
            <a:r>
              <a:rPr lang="es-PE" sz="2000" dirty="0" smtClean="0">
                <a:solidFill>
                  <a:schemeClr val="bg1"/>
                </a:solidFill>
              </a:rPr>
              <a:t>Siempre podremos encontrar un factor amenazante, un punto o muchos en contra, pero cuando nos decidimos a avanzar por lo que queremos, es como si flotáramos sobre todo aquello que considerábamos obstáculos.</a:t>
            </a:r>
          </a:p>
          <a:p>
            <a:pPr algn="ctr"/>
            <a:endParaRPr lang="es-PE" sz="2000" dirty="0" smtClean="0">
              <a:solidFill>
                <a:schemeClr val="bg1"/>
              </a:solidFill>
            </a:endParaRPr>
          </a:p>
          <a:p>
            <a:pPr algn="ctr"/>
            <a:endParaRPr lang="es-PE" sz="2000" dirty="0">
              <a:solidFill>
                <a:schemeClr val="bg1"/>
              </a:solidFill>
            </a:endParaRPr>
          </a:p>
        </p:txBody>
      </p:sp>
      <p:sp>
        <p:nvSpPr>
          <p:cNvPr id="6" name="5 Rectángulo"/>
          <p:cNvSpPr/>
          <p:nvPr/>
        </p:nvSpPr>
        <p:spPr>
          <a:xfrm>
            <a:off x="-285784"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9000">
              <a:schemeClr val="tx1"/>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0125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27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2/3*#ppt_w"/>
                                          </p:val>
                                        </p:tav>
                                        <p:tav tm="100000">
                                          <p:val>
                                            <p:strVal val="#ppt_w"/>
                                          </p:val>
                                        </p:tav>
                                      </p:tavLst>
                                    </p:anim>
                                    <p:anim calcmode="lin" valueType="num">
                                      <p:cBhvr>
                                        <p:cTn id="19" dur="3000" fill="hold"/>
                                        <p:tgtEl>
                                          <p:spTgt spid="2"/>
                                        </p:tgtEl>
                                        <p:attrNameLst>
                                          <p:attrName>ppt_h</p:attrName>
                                        </p:attrNameLst>
                                      </p:cBhvr>
                                      <p:tavLst>
                                        <p:tav tm="0">
                                          <p:val>
                                            <p:strVal val="2/3*#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out)">
                                      <p:cBhvr>
                                        <p:cTn id="2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8000"/>
            </a:gs>
            <a:gs pos="50000">
              <a:srgbClr val="0070C0">
                <a:shade val="67500"/>
                <a:satMod val="115000"/>
              </a:srgbClr>
            </a:gs>
            <a:gs pos="100000">
              <a:srgbClr val="0070C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12977635.jpg"/>
          <p:cNvPicPr>
            <a:picLocks noGrp="1" noChangeAspect="1"/>
          </p:cNvPicPr>
          <p:nvPr isPhoto="1"/>
        </p:nvPicPr>
        <p:blipFill>
          <a:blip r:embed="rId2">
            <a:lum/>
          </a:blip>
          <a:stretch>
            <a:fillRect/>
          </a:stretch>
        </p:blipFill>
        <p:spPr>
          <a:xfrm>
            <a:off x="0" y="0"/>
            <a:ext cx="9144000" cy="5143500"/>
          </a:xfrm>
          <a:prstGeom prst="rect">
            <a:avLst/>
          </a:prstGeom>
          <a:gradFill flip="none" rotWithShape="1">
            <a:gsLst>
              <a:gs pos="8000">
                <a:srgbClr val="00206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pic>
      <p:sp>
        <p:nvSpPr>
          <p:cNvPr id="4" name="3 Rectángulo"/>
          <p:cNvSpPr/>
          <p:nvPr/>
        </p:nvSpPr>
        <p:spPr>
          <a:xfrm>
            <a:off x="0" y="0"/>
            <a:ext cx="9144000" cy="5143500"/>
          </a:xfrm>
          <a:prstGeom prst="rect">
            <a:avLst/>
          </a:prstGeom>
          <a:gradFill flip="none" rotWithShape="1">
            <a:gsLst>
              <a:gs pos="8000">
                <a:srgbClr val="002060"/>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27000">
              <a:schemeClr val="accent6">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4" name="3 Imagen" descr="a7e0e6fe.png"/>
          <p:cNvPicPr>
            <a:picLocks noChangeAspect="1"/>
          </p:cNvPicPr>
          <p:nvPr/>
        </p:nvPicPr>
        <p:blipFill>
          <a:blip r:embed="rId3"/>
          <a:srcRect t="6417" b="8020"/>
          <a:stretch>
            <a:fillRect/>
          </a:stretch>
        </p:blipFill>
        <p:spPr>
          <a:xfrm>
            <a:off x="1571604" y="3009385"/>
            <a:ext cx="5690222" cy="2134115"/>
          </a:xfrm>
          <a:prstGeom prst="rect">
            <a:avLst/>
          </a:prstGeom>
        </p:spPr>
      </p:pic>
      <p:sp>
        <p:nvSpPr>
          <p:cNvPr id="5" name="4 CuadroTexto"/>
          <p:cNvSpPr txBox="1"/>
          <p:nvPr/>
        </p:nvSpPr>
        <p:spPr>
          <a:xfrm>
            <a:off x="1928794" y="1643056"/>
            <a:ext cx="5786478" cy="1323439"/>
          </a:xfrm>
          <a:prstGeom prst="rect">
            <a:avLst/>
          </a:prstGeom>
          <a:noFill/>
        </p:spPr>
        <p:txBody>
          <a:bodyPr wrap="square" rtlCol="0">
            <a:spAutoFit/>
          </a:bodyPr>
          <a:lstStyle/>
          <a:p>
            <a:pPr algn="ctr"/>
            <a:r>
              <a:rPr lang="es-PE" sz="2000" dirty="0" smtClean="0">
                <a:solidFill>
                  <a:schemeClr val="bg1"/>
                </a:solidFill>
              </a:rPr>
              <a:t>La vida te está preguntando: -¿En dónde quieres estar? y te está diciendo: – Yo te voy a llevar, no tienes que preocuparte por los “</a:t>
            </a:r>
            <a:r>
              <a:rPr lang="es-PE" sz="2000" dirty="0" err="1" smtClean="0">
                <a:solidFill>
                  <a:schemeClr val="bg1"/>
                </a:solidFill>
              </a:rPr>
              <a:t>comos</a:t>
            </a:r>
            <a:r>
              <a:rPr lang="es-PE" sz="2000" dirty="0" smtClean="0">
                <a:solidFill>
                  <a:schemeClr val="bg1"/>
                </a:solidFill>
              </a:rPr>
              <a:t>” , solo tienes que confiar, en todo momento, que yo te llevaré…</a:t>
            </a:r>
          </a:p>
          <a:p>
            <a:pPr algn="ctr"/>
            <a:endParaRPr lang="es-PE" sz="2000" dirty="0">
              <a:solidFill>
                <a:schemeClr val="bg1"/>
              </a:solidFill>
            </a:endParaRPr>
          </a:p>
        </p:txBody>
      </p:sp>
      <p:sp>
        <p:nvSpPr>
          <p:cNvPr id="6" name="5 Rectángulo"/>
          <p:cNvSpPr/>
          <p:nvPr/>
        </p:nvSpPr>
        <p:spPr>
          <a:xfrm>
            <a:off x="-500130" y="0"/>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68721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gs>
              <a:gs pos="50000">
                <a:srgbClr val="9999FF">
                  <a:shade val="67500"/>
                  <a:satMod val="115000"/>
                </a:srgbClr>
              </a:gs>
              <a:gs pos="100000">
                <a:srgbClr val="99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chemeClr val="tx1"/>
            </a:gs>
            <a:gs pos="50000">
              <a:srgbClr val="9999FF">
                <a:shade val="67500"/>
                <a:satMod val="115000"/>
              </a:srgbClr>
            </a:gs>
            <a:gs pos="100000">
              <a:srgbClr val="9999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2171827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rgbClr val="FF3300"/>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5000">
              <a:srgbClr val="7030A0"/>
            </a:gs>
            <a:gs pos="53000">
              <a:srgbClr val="D4DEFF"/>
            </a:gs>
            <a:gs pos="83000">
              <a:srgbClr val="D4DEFF"/>
            </a:gs>
            <a:gs pos="100000">
              <a:srgbClr val="96AB94"/>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327618"/>
            <a:ext cx="9144000" cy="4488263"/>
          </a:xfrm>
          <a:prstGeom prst="rect">
            <a:avLst/>
          </a:prstGeom>
        </p:spPr>
      </p:pic>
      <p:pic>
        <p:nvPicPr>
          <p:cNvPr id="5" name="4 Imagen" descr="e45y9g_W8hpPgDfl_dvS6i0ek6Q.png"/>
          <p:cNvPicPr>
            <a:picLocks noChangeAspect="1"/>
          </p:cNvPicPr>
          <p:nvPr/>
        </p:nvPicPr>
        <p:blipFill>
          <a:blip r:embed="rId3">
            <a:lum contrast="20000"/>
          </a:blip>
          <a:stretch>
            <a:fillRect/>
          </a:stretch>
        </p:blipFill>
        <p:spPr>
          <a:xfrm>
            <a:off x="1714480" y="3171213"/>
            <a:ext cx="5478577" cy="1972287"/>
          </a:xfrm>
          <a:prstGeom prst="rect">
            <a:avLst/>
          </a:prstGeom>
        </p:spPr>
      </p:pic>
      <p:sp>
        <p:nvSpPr>
          <p:cNvPr id="4" name="3 CuadroTexto"/>
          <p:cNvSpPr txBox="1"/>
          <p:nvPr/>
        </p:nvSpPr>
        <p:spPr>
          <a:xfrm>
            <a:off x="1928794" y="1928808"/>
            <a:ext cx="5357850" cy="1015663"/>
          </a:xfrm>
          <a:prstGeom prst="rect">
            <a:avLst/>
          </a:prstGeom>
          <a:noFill/>
        </p:spPr>
        <p:txBody>
          <a:bodyPr wrap="square" rtlCol="0">
            <a:spAutoFit/>
          </a:bodyPr>
          <a:lstStyle/>
          <a:p>
            <a:pPr algn="ctr"/>
            <a:r>
              <a:rPr lang="es-PE" sz="2000" dirty="0" smtClean="0">
                <a:solidFill>
                  <a:schemeClr val="bg1"/>
                </a:solidFill>
              </a:rPr>
              <a:t>Así que solo responde, en dónde quieres estar y déjate llevar… Vas a tener que arriesgar algo, por lo general es así, pero si confías, la ganancia está prácticamente garantizada.</a:t>
            </a:r>
            <a:endParaRPr lang="es-PE" sz="2000" dirty="0">
              <a:solidFill>
                <a:schemeClr val="bg1"/>
              </a:solidFill>
            </a:endParaRPr>
          </a:p>
        </p:txBody>
      </p:sp>
      <p:sp>
        <p:nvSpPr>
          <p:cNvPr id="6" name="5 Rectángulo"/>
          <p:cNvSpPr/>
          <p:nvPr/>
        </p:nvSpPr>
        <p:spPr>
          <a:xfrm>
            <a:off x="-214346"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5000">
              <a:schemeClr val="bg1"/>
            </a:gs>
            <a:gs pos="50000">
              <a:srgbClr val="FF9999">
                <a:shade val="67500"/>
                <a:satMod val="115000"/>
              </a:srgbClr>
            </a:gs>
            <a:gs pos="100000">
              <a:srgbClr val="FF999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193587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7000">
                <a:srgbClr val="FF9999"/>
              </a:gs>
              <a:gs pos="50000">
                <a:schemeClr val="accent5">
                  <a:lumMod val="50000"/>
                  <a:shade val="67500"/>
                  <a:satMod val="115000"/>
                </a:schemeClr>
              </a:gs>
              <a:gs pos="100000">
                <a:schemeClr val="accent5">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8080">
                <a:shade val="67500"/>
                <a:satMod val="115000"/>
              </a:srgbClr>
            </a:gs>
            <a:gs pos="100000">
              <a:srgbClr val="00808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417934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tx1">
                  <a:alpha val="42000"/>
                </a:schemeClr>
              </a:gs>
              <a:gs pos="50000">
                <a:srgbClr val="005DA2">
                  <a:shade val="67500"/>
                  <a:satMod val="115000"/>
                </a:srgbClr>
              </a:gs>
              <a:gs pos="100000">
                <a:srgbClr val="005DA2">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27000">
              <a:schemeClr val="tx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3" name="2 Imagen" descr="Label_Border_Transparent_PNG_Clip_Art.png"/>
          <p:cNvPicPr>
            <a:picLocks noChangeAspect="1"/>
          </p:cNvPicPr>
          <p:nvPr/>
        </p:nvPicPr>
        <p:blipFill>
          <a:blip r:embed="rId2"/>
          <a:stretch>
            <a:fillRect/>
          </a:stretch>
        </p:blipFill>
        <p:spPr>
          <a:xfrm>
            <a:off x="0" y="428610"/>
            <a:ext cx="9144000" cy="4488263"/>
          </a:xfrm>
          <a:prstGeom prst="rect">
            <a:avLst/>
          </a:prstGeom>
        </p:spPr>
      </p:pic>
      <p:pic>
        <p:nvPicPr>
          <p:cNvPr id="7" name="6 Imagen" descr="6ca5bfc9.png"/>
          <p:cNvPicPr>
            <a:picLocks noChangeAspect="1"/>
          </p:cNvPicPr>
          <p:nvPr/>
        </p:nvPicPr>
        <p:blipFill>
          <a:blip r:embed="rId3"/>
          <a:srcRect b="14713"/>
          <a:stretch>
            <a:fillRect/>
          </a:stretch>
        </p:blipFill>
        <p:spPr>
          <a:xfrm>
            <a:off x="2000232" y="3143254"/>
            <a:ext cx="5072098" cy="2000246"/>
          </a:xfrm>
          <a:prstGeom prst="rect">
            <a:avLst/>
          </a:prstGeom>
        </p:spPr>
      </p:pic>
      <p:sp>
        <p:nvSpPr>
          <p:cNvPr id="4" name="3 CuadroTexto"/>
          <p:cNvSpPr txBox="1"/>
          <p:nvPr/>
        </p:nvSpPr>
        <p:spPr>
          <a:xfrm>
            <a:off x="1571604" y="1000114"/>
            <a:ext cx="6143668" cy="2246769"/>
          </a:xfrm>
          <a:prstGeom prst="rect">
            <a:avLst/>
          </a:prstGeom>
          <a:noFill/>
        </p:spPr>
        <p:txBody>
          <a:bodyPr wrap="square" rtlCol="0">
            <a:spAutoFit/>
          </a:bodyPr>
          <a:lstStyle/>
          <a:p>
            <a:pPr algn="ctr" fontAlgn="base"/>
            <a:r>
              <a:rPr lang="es-PE" sz="2000" dirty="0" smtClean="0">
                <a:solidFill>
                  <a:schemeClr val="bg1"/>
                </a:solidFill>
              </a:rPr>
              <a:t>Siente lo que quieres que ocurra en tu vida, mientras estás en el momento presente y más pronto de lo que crees, estarás viviendo aquello a lo que le diste espacio en tu mente, aquello que te permitiste. </a:t>
            </a:r>
          </a:p>
          <a:p>
            <a:pPr algn="ctr" fontAlgn="base"/>
            <a:r>
              <a:rPr lang="es-PE" sz="2000" dirty="0" smtClean="0">
                <a:solidFill>
                  <a:schemeClr val="bg1"/>
                </a:solidFill>
              </a:rPr>
              <a:t>Creas tu vida lo entiendas o no, así que créala deliberadamente como te gustaría.</a:t>
            </a:r>
          </a:p>
          <a:p>
            <a:pPr algn="ctr" fontAlgn="base"/>
            <a:r>
              <a:rPr lang="es-PE" sz="2000" dirty="0" smtClean="0">
                <a:solidFill>
                  <a:schemeClr val="bg1"/>
                </a:solidFill>
              </a:rPr>
              <a:t>¡ Arriésgate… Piensa que todo saldrá como quieres que ocurra !</a:t>
            </a:r>
          </a:p>
          <a:p>
            <a:pPr algn="ctr"/>
            <a:endParaRPr lang="es-PE" sz="2000" dirty="0">
              <a:solidFill>
                <a:schemeClr val="bg1"/>
              </a:solidFill>
            </a:endParaRPr>
          </a:p>
        </p:txBody>
      </p:sp>
      <p:sp>
        <p:nvSpPr>
          <p:cNvPr id="5" name="4 CuadroTexto"/>
          <p:cNvSpPr txBox="1"/>
          <p:nvPr/>
        </p:nvSpPr>
        <p:spPr>
          <a:xfrm>
            <a:off x="1000100" y="3571882"/>
            <a:ext cx="1273105" cy="523220"/>
          </a:xfrm>
          <a:prstGeom prst="rect">
            <a:avLst/>
          </a:prstGeom>
          <a:noFill/>
        </p:spPr>
        <p:txBody>
          <a:bodyPr wrap="none" rtlCol="0">
            <a:spAutoFit/>
          </a:bodyPr>
          <a:lstStyle/>
          <a:p>
            <a:r>
              <a:rPr lang="es-PE" sz="14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rPr>
              <a:t>Texto :Sara Espejo</a:t>
            </a:r>
          </a:p>
          <a:p>
            <a:endParaRPr lang="es-PE" sz="1400" b="1"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ndParaRPr>
          </a:p>
        </p:txBody>
      </p:sp>
      <p:sp>
        <p:nvSpPr>
          <p:cNvPr id="6" name="5 Rectángulo"/>
          <p:cNvSpPr/>
          <p:nvPr/>
        </p:nvSpPr>
        <p:spPr>
          <a:xfrm>
            <a:off x="-214346" y="-357226"/>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7000">
              <a:srgbClr val="001A00"/>
            </a:gs>
            <a:gs pos="50000">
              <a:srgbClr val="008000">
                <a:shade val="67500"/>
                <a:satMod val="115000"/>
              </a:srgbClr>
            </a:gs>
            <a:gs pos="100000">
              <a:srgbClr val="008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67902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7000">
                <a:schemeClr val="accent5">
                  <a:lumMod val="50000"/>
                </a:schemeClr>
              </a:gs>
              <a:gs pos="50000">
                <a:schemeClr val="tx1">
                  <a:shade val="67500"/>
                  <a:satMod val="115000"/>
                </a:schemeClr>
              </a:gs>
              <a:gs pos="100000">
                <a:schemeClr val="tx1">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stock-photo-7887478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75000"/>
                </a:schemeClr>
              </a:gs>
              <a:gs pos="50000">
                <a:schemeClr val="accent2">
                  <a:lumMod val="50000"/>
                  <a:shade val="67500"/>
                  <a:satMod val="115000"/>
                </a:schemeClr>
              </a:gs>
              <a:gs pos="100000">
                <a:schemeClr val="accent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cooltext302186475779606.png"/>
          <p:cNvPicPr>
            <a:picLocks noChangeAspect="1"/>
          </p:cNvPicPr>
          <p:nvPr/>
        </p:nvPicPr>
        <p:blipFill>
          <a:blip r:embed="rId4">
            <a:lum contrast="20000"/>
          </a:blip>
          <a:stretch>
            <a:fillRect/>
          </a:stretch>
        </p:blipFill>
        <p:spPr>
          <a:xfrm rot="20794225">
            <a:off x="5337434" y="2847686"/>
            <a:ext cx="2342423" cy="1536543"/>
          </a:xfrm>
          <a:prstGeom prst="rect">
            <a:avLst/>
          </a:prstGeom>
        </p:spPr>
      </p:pic>
      <p:sp>
        <p:nvSpPr>
          <p:cNvPr id="6" name="5 Rectángulo"/>
          <p:cNvSpPr/>
          <p:nvPr/>
        </p:nvSpPr>
        <p:spPr>
          <a:xfrm>
            <a:off x="-214346" y="-214332"/>
            <a:ext cx="9644130" cy="5500726"/>
          </a:xfrm>
          <a:prstGeom prst="rect">
            <a:avLst/>
          </a:prstGeom>
          <a:gradFill flip="none" rotWithShape="1">
            <a:gsLst>
              <a:gs pos="19000">
                <a:schemeClr val="tx1"/>
              </a:gs>
              <a:gs pos="50000">
                <a:srgbClr val="BE4EA9">
                  <a:shade val="67500"/>
                  <a:satMod val="115000"/>
                </a:srgbClr>
              </a:gs>
              <a:gs pos="100000">
                <a:srgbClr val="BE4EA9">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23" presetClass="exit" presetSubtype="272" fill="hold" grpId="1" nodeType="withEffect">
                                  <p:stCondLst>
                                    <p:cond delay="0"/>
                                  </p:stCondLst>
                                  <p:childTnLst>
                                    <p:anim calcmode="lin" valueType="num">
                                      <p:cBhvr>
                                        <p:cTn id="11" dur="3000"/>
                                        <p:tgtEl>
                                          <p:spTgt spid="3"/>
                                        </p:tgtEl>
                                        <p:attrNameLst>
                                          <p:attrName>ppt_w</p:attrName>
                                        </p:attrNameLst>
                                      </p:cBhvr>
                                      <p:tavLst>
                                        <p:tav tm="0">
                                          <p:val>
                                            <p:strVal val="ppt_w"/>
                                          </p:val>
                                        </p:tav>
                                        <p:tav tm="100000">
                                          <p:val>
                                            <p:strVal val="4/3*ppt_w"/>
                                          </p:val>
                                        </p:tav>
                                      </p:tavLst>
                                    </p:anim>
                                    <p:anim calcmode="lin" valueType="num">
                                      <p:cBhvr>
                                        <p:cTn id="12" dur="3000"/>
                                        <p:tgtEl>
                                          <p:spTgt spid="3"/>
                                        </p:tgtEl>
                                        <p:attrNameLst>
                                          <p:attrName>ppt_h</p:attrName>
                                        </p:attrNameLst>
                                      </p:cBhvr>
                                      <p:tavLst>
                                        <p:tav tm="0">
                                          <p:val>
                                            <p:strVal val="ppt_h"/>
                                          </p:val>
                                        </p:tav>
                                        <p:tav tm="100000">
                                          <p:val>
                                            <p:strVal val="4/3*ppt_h"/>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4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Horizontal)">
                                      <p:cBhvr>
                                        <p:cTn id="20" dur="3000"/>
                                        <p:tgtEl>
                                          <p:spTgt spid="2"/>
                                        </p:tgtEl>
                                      </p:cBhvr>
                                    </p:animEffect>
                                  </p:childTnLst>
                                </p:cTn>
                              </p:par>
                            </p:childTnLst>
                          </p:cTn>
                        </p:par>
                        <p:par>
                          <p:cTn id="21" fill="hold">
                            <p:stCondLst>
                              <p:cond delay="3000"/>
                            </p:stCondLst>
                            <p:childTnLst>
                              <p:par>
                                <p:cTn id="22" presetID="31" presetClass="entr" presetSubtype="0" fill="hold" nodeType="afterEffect">
                                  <p:stCondLst>
                                    <p:cond delay="0"/>
                                  </p:stCondLst>
                                  <p:iterate type="lt">
                                    <p:tmPct val="5000"/>
                                  </p:iterate>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anim calcmode="lin" valueType="num">
                                      <p:cBhvr>
                                        <p:cTn id="26" dur="2000" fill="hold"/>
                                        <p:tgtEl>
                                          <p:spTgt spid="5"/>
                                        </p:tgtEl>
                                        <p:attrNameLst>
                                          <p:attrName>style.rotation</p:attrName>
                                        </p:attrNameLst>
                                      </p:cBhvr>
                                      <p:tavLst>
                                        <p:tav tm="0">
                                          <p:val>
                                            <p:fltVal val="90"/>
                                          </p:val>
                                        </p:tav>
                                        <p:tav tm="100000">
                                          <p:val>
                                            <p:fltVal val="0"/>
                                          </p:val>
                                        </p:tav>
                                      </p:tavLst>
                                    </p:anim>
                                    <p:animEffect transition="in" filter="fade">
                                      <p:cBhvr>
                                        <p:cTn id="2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OLO IMAGINA QUE TE ARRIESGAS Y TODO SALE BI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¡SOLO IMAGINA QUE TE ARRIESGAS Y TODO SALE BIEN!</Template>
  <TotalTime>0</TotalTime>
  <Words>517</Words>
  <Application>Microsoft Office PowerPoint</Application>
  <PresentationFormat>Presentación en pantalla (16:9)</PresentationFormat>
  <Paragraphs>23</Paragraphs>
  <Slides>38</Slides>
  <Notes>1</Notes>
  <HiddenSlides>0</HiddenSlides>
  <MMClips>1</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¡SOLO IMAGINA QUE TE ARRIESGAS Y TODO SALE BIEN!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2018-10-15T20:26:30Z</dcterms:created>
  <dcterms:modified xsi:type="dcterms:W3CDTF">2018-10-15T20:29:40Z</dcterms:modified>
</cp:coreProperties>
</file>