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6" r:id="rId3"/>
    <p:sldId id="268" r:id="rId4"/>
    <p:sldId id="257" r:id="rId5"/>
    <p:sldId id="269" r:id="rId6"/>
    <p:sldId id="267" r:id="rId7"/>
    <p:sldId id="270" r:id="rId8"/>
    <p:sldId id="258" r:id="rId9"/>
    <p:sldId id="271" r:id="rId10"/>
    <p:sldId id="259" r:id="rId11"/>
    <p:sldId id="272" r:id="rId12"/>
    <p:sldId id="260" r:id="rId13"/>
    <p:sldId id="273" r:id="rId14"/>
    <p:sldId id="265" r:id="rId15"/>
    <p:sldId id="274" r:id="rId16"/>
    <p:sldId id="261" r:id="rId17"/>
    <p:sldId id="275" r:id="rId18"/>
    <p:sldId id="264" r:id="rId19"/>
    <p:sldId id="276" r:id="rId20"/>
    <p:sldId id="263" r:id="rId21"/>
    <p:sldId id="277" r:id="rId22"/>
    <p:sldId id="262" r:id="rId23"/>
    <p:sldId id="278" r:id="rId24"/>
    <p:sldId id="256" r:id="rId25"/>
    <p:sldId id="279" r:id="rId26"/>
  </p:sldIdLst>
  <p:sldSz cx="9144000" cy="5143500" type="screen16x9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11MoFRCnrsGoYXN+Iq40A" hashData="O4GJ4ehHGHwIOLSd5w43FxwM2/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AF616-94A0-4043-AFD7-B4E7F3994B83}" type="datetimeFigureOut">
              <a:rPr lang="es-PE" smtClean="0"/>
              <a:pPr/>
              <a:t>6/08/2019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E2E01-C8B9-4FAF-A99F-FA0CD75404A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AF616-94A0-4043-AFD7-B4E7F3994B83}" type="datetimeFigureOut">
              <a:rPr lang="es-PE" smtClean="0"/>
              <a:pPr/>
              <a:t>6/08/2019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E2E01-C8B9-4FAF-A99F-FA0CD75404A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AF616-94A0-4043-AFD7-B4E7F3994B83}" type="datetimeFigureOut">
              <a:rPr lang="es-PE" smtClean="0"/>
              <a:pPr/>
              <a:t>6/08/2019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E2E01-C8B9-4FAF-A99F-FA0CD75404A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AF616-94A0-4043-AFD7-B4E7F3994B83}" type="datetimeFigureOut">
              <a:rPr lang="es-PE" smtClean="0"/>
              <a:pPr/>
              <a:t>6/08/2019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E2E01-C8B9-4FAF-A99F-FA0CD75404A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AF616-94A0-4043-AFD7-B4E7F3994B83}" type="datetimeFigureOut">
              <a:rPr lang="es-PE" smtClean="0"/>
              <a:pPr/>
              <a:t>6/08/2019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E2E01-C8B9-4FAF-A99F-FA0CD75404A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AF616-94A0-4043-AFD7-B4E7F3994B83}" type="datetimeFigureOut">
              <a:rPr lang="es-PE" smtClean="0"/>
              <a:pPr/>
              <a:t>6/08/2019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E2E01-C8B9-4FAF-A99F-FA0CD75404A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AF616-94A0-4043-AFD7-B4E7F3994B83}" type="datetimeFigureOut">
              <a:rPr lang="es-PE" smtClean="0"/>
              <a:pPr/>
              <a:t>6/08/2019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E2E01-C8B9-4FAF-A99F-FA0CD75404A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AF616-94A0-4043-AFD7-B4E7F3994B83}" type="datetimeFigureOut">
              <a:rPr lang="es-PE" smtClean="0"/>
              <a:pPr/>
              <a:t>6/08/2019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E2E01-C8B9-4FAF-A99F-FA0CD75404A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AF616-94A0-4043-AFD7-B4E7F3994B83}" type="datetimeFigureOut">
              <a:rPr lang="es-PE" smtClean="0"/>
              <a:pPr/>
              <a:t>6/08/2019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E2E01-C8B9-4FAF-A99F-FA0CD75404A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AF616-94A0-4043-AFD7-B4E7F3994B83}" type="datetimeFigureOut">
              <a:rPr lang="es-PE" smtClean="0"/>
              <a:pPr/>
              <a:t>6/08/2019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E2E01-C8B9-4FAF-A99F-FA0CD75404A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AF616-94A0-4043-AFD7-B4E7F3994B83}" type="datetimeFigureOut">
              <a:rPr lang="es-PE" smtClean="0"/>
              <a:pPr/>
              <a:t>6/08/2019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E2E01-C8B9-4FAF-A99F-FA0CD75404A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7AF616-94A0-4043-AFD7-B4E7F3994B83}" type="datetimeFigureOut">
              <a:rPr lang="es-PE" smtClean="0"/>
              <a:pPr/>
              <a:t>6/08/2019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0E2E01-C8B9-4FAF-A99F-FA0CD75404A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1.png"/><Relationship Id="rId18" Type="http://schemas.openxmlformats.org/officeDocument/2006/relationships/image" Target="../media/image4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7.png"/><Relationship Id="rId11" Type="http://schemas.openxmlformats.org/officeDocument/2006/relationships/image" Target="../media/image4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6.png"/><Relationship Id="rId9" Type="http://schemas.openxmlformats.org/officeDocument/2006/relationships/image" Target="../media/image3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880937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4000" cy="5151455"/>
          </a:xfrm>
          <a:prstGeom prst="rect">
            <a:avLst/>
          </a:prstGeom>
        </p:spPr>
      </p:pic>
      <p:pic>
        <p:nvPicPr>
          <p:cNvPr id="3" name="2 Imagen" descr="33684322b578532de7c83b6b8dea7d7d.jpg"/>
          <p:cNvPicPr>
            <a:picLocks noChangeAspect="1"/>
          </p:cNvPicPr>
          <p:nvPr/>
        </p:nvPicPr>
        <p:blipFill>
          <a:blip r:embed="rId4"/>
          <a:srcRect b="7551"/>
          <a:stretch>
            <a:fillRect/>
          </a:stretch>
        </p:blipFill>
        <p:spPr>
          <a:xfrm rot="800853" flipH="1">
            <a:off x="174518" y="-202920"/>
            <a:ext cx="3775811" cy="560222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3 Imagen" descr="cooltext332236575823349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5500694" y="714362"/>
            <a:ext cx="1726984" cy="952381"/>
          </a:xfrm>
          <a:prstGeom prst="rect">
            <a:avLst/>
          </a:prstGeom>
        </p:spPr>
      </p:pic>
      <p:pic>
        <p:nvPicPr>
          <p:cNvPr id="5" name="4 Imagen" descr="cooltext332236590077218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4286248" y="1500180"/>
            <a:ext cx="3034921" cy="939683"/>
          </a:xfrm>
          <a:prstGeom prst="rect">
            <a:avLst/>
          </a:prstGeom>
        </p:spPr>
      </p:pic>
      <p:pic>
        <p:nvPicPr>
          <p:cNvPr id="6" name="5 Imagen" descr="cooltext332236601624959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7286644" y="1500180"/>
            <a:ext cx="1346032" cy="901587"/>
          </a:xfrm>
          <a:prstGeom prst="rect">
            <a:avLst/>
          </a:prstGeom>
        </p:spPr>
      </p:pic>
      <p:pic>
        <p:nvPicPr>
          <p:cNvPr id="7" name="6 Imagen" descr="cooltext332236612679504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4572000" y="2500312"/>
            <a:ext cx="1384127" cy="749206"/>
          </a:xfrm>
          <a:prstGeom prst="rect">
            <a:avLst/>
          </a:prstGeom>
        </p:spPr>
      </p:pic>
      <p:pic>
        <p:nvPicPr>
          <p:cNvPr id="8" name="7 Imagen" descr="cooltext332236623937123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6000760" y="2500312"/>
            <a:ext cx="2501587" cy="850794"/>
          </a:xfrm>
          <a:prstGeom prst="rect">
            <a:avLst/>
          </a:prstGeom>
        </p:spPr>
      </p:pic>
      <p:pic>
        <p:nvPicPr>
          <p:cNvPr id="9" name="8 Imagen" descr="cooltext332236635274733.png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4429124" y="3500444"/>
            <a:ext cx="2323810" cy="914286"/>
          </a:xfrm>
          <a:prstGeom prst="rect">
            <a:avLst/>
          </a:prstGeom>
        </p:spPr>
      </p:pic>
      <p:pic>
        <p:nvPicPr>
          <p:cNvPr id="10" name="9 Imagen" descr="cooltext332236541125598.png"/>
          <p:cNvPicPr>
            <a:picLocks noChangeAspect="1"/>
          </p:cNvPicPr>
          <p:nvPr/>
        </p:nvPicPr>
        <p:blipFill>
          <a:blip r:embed="rId11">
            <a:lum contrast="40000"/>
          </a:blip>
          <a:stretch>
            <a:fillRect/>
          </a:stretch>
        </p:blipFill>
        <p:spPr>
          <a:xfrm>
            <a:off x="6643702" y="3500444"/>
            <a:ext cx="1549206" cy="761905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>
            <a:off x="6429388" y="4429139"/>
            <a:ext cx="2505073" cy="333440"/>
          </a:xfrm>
          <a:prstGeom prst="rect">
            <a:avLst/>
          </a:prstGeom>
          <a:noFill/>
        </p:spPr>
      </p:pic>
    </p:spTree>
  </p:cSld>
  <p:clrMapOvr>
    <a:masterClrMapping/>
  </p:clrMapOvr>
  <p:transition advTm="30000">
    <p:sndAc>
      <p:stSnd loop="1">
        <p:snd r:embed="rId2" name="Hidden_Beauty_-_Ernesto_Cortazar_mp3c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000"/>
                            </p:stCondLst>
                            <p:childTnLst>
                              <p:par>
                                <p:cTn id="5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8000"/>
                            </p:stCondLst>
                            <p:childTnLst>
                              <p:par>
                                <p:cTn id="8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0000"/>
                            </p:stCondLst>
                            <p:childTnLst>
                              <p:par>
                                <p:cTn id="9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-floral-flower-decoration-design-background-flower-background-design-poster-E519d647fa453246f3e15576022db18ea.jpg"/>
          <p:cNvPicPr>
            <a:picLocks noChangeAspect="1"/>
          </p:cNvPicPr>
          <p:nvPr/>
        </p:nvPicPr>
        <p:blipFill>
          <a:blip r:embed="rId2"/>
          <a:srcRect r="1424"/>
          <a:stretch>
            <a:fillRect/>
          </a:stretch>
        </p:blipFill>
        <p:spPr>
          <a:xfrm>
            <a:off x="12988" y="0"/>
            <a:ext cx="9131012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071670" y="714362"/>
            <a:ext cx="550072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Ciertamente la vida está llena de contrastes, de cosas que nos agradan y cosas que rechazamos… Y aun cuando no me gustan las etiquetas, para este mensaje en particular quiero establecer lo que para mí, de acuerdo a mi sistema de creencias significa ser bueno…</a:t>
            </a:r>
          </a:p>
          <a:p>
            <a:endParaRPr lang="es-PE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357222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tock-photo-548113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58154"/>
          </a:xfrm>
          <a:prstGeom prst="rect">
            <a:avLst/>
          </a:prstGeom>
        </p:spPr>
      </p:pic>
      <p:pic>
        <p:nvPicPr>
          <p:cNvPr id="5" name="4 Imagen" descr="78bf61dcafb079dbdb6db78afef1a164.jpg"/>
          <p:cNvPicPr>
            <a:picLocks noChangeAspect="1"/>
          </p:cNvPicPr>
          <p:nvPr/>
        </p:nvPicPr>
        <p:blipFill>
          <a:blip r:embed="rId3"/>
          <a:srcRect b="8333"/>
          <a:stretch>
            <a:fillRect/>
          </a:stretch>
        </p:blipFill>
        <p:spPr>
          <a:xfrm rot="21245714">
            <a:off x="206612" y="-242267"/>
            <a:ext cx="3840758" cy="421484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-357222" y="-214332"/>
            <a:ext cx="9858444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-floral-flower-decoration-design-background-flower-background-design-poster-E519d647fa453246f3e15576022db18ea.jpg"/>
          <p:cNvPicPr>
            <a:picLocks noChangeAspect="1"/>
          </p:cNvPicPr>
          <p:nvPr/>
        </p:nvPicPr>
        <p:blipFill>
          <a:blip r:embed="rId2"/>
          <a:srcRect r="1424"/>
          <a:stretch>
            <a:fillRect/>
          </a:stretch>
        </p:blipFill>
        <p:spPr>
          <a:xfrm>
            <a:off x="12988" y="0"/>
            <a:ext cx="9131012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714480" y="642924"/>
            <a:ext cx="61436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bueno es mirar la vida con agradecimiento, apreciar los grandes y pequeños milagros y sentir plenitud por el simple hecho de existir.</a:t>
            </a:r>
          </a:p>
          <a:p>
            <a:pPr lvl="0" algn="ctr" fontAlgn="base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bueno es mirar a los demás como si nos miráramos a nosotros mismos, entender que cada uno de nosotros vive su proceso particular, por lo que juzgar y criticar es un irrespeto.</a:t>
            </a:r>
          </a:p>
          <a:p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90230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56"/>
            <a:ext cx="9144000" cy="5144756"/>
          </a:xfrm>
          <a:prstGeom prst="rect">
            <a:avLst/>
          </a:prstGeom>
        </p:spPr>
      </p:pic>
      <p:pic>
        <p:nvPicPr>
          <p:cNvPr id="3" name="2 Imagen" descr="f6ff9a8dba52c461f11e3f91e4f41bf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7112" y="0"/>
            <a:ext cx="3566888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-357222" y="-214332"/>
            <a:ext cx="9858444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-floral-flower-decoration-design-background-flower-background-design-poster-E519d647fa453246f3e15576022db18ea.jpg"/>
          <p:cNvPicPr>
            <a:picLocks noChangeAspect="1"/>
          </p:cNvPicPr>
          <p:nvPr/>
        </p:nvPicPr>
        <p:blipFill>
          <a:blip r:embed="rId2"/>
          <a:srcRect r="1424"/>
          <a:stretch>
            <a:fillRect/>
          </a:stretch>
        </p:blipFill>
        <p:spPr>
          <a:xfrm>
            <a:off x="0" y="0"/>
            <a:ext cx="9131012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85984" y="642924"/>
            <a:ext cx="55721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bueno es poder dar un poco de nosotros, de lo que tenemos, de lo que somos a alguien más.</a:t>
            </a:r>
          </a:p>
          <a:p>
            <a:pPr lvl="0" algn="ctr" fontAlgn="base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bueno es querer un mundo mejor, donde la felicidad de todos sea una prioridad y un propósito común.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10177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 descr="82a4596a421f4704a373f872b4fcc40c.jpg"/>
          <p:cNvPicPr>
            <a:picLocks noChangeAspect="1"/>
          </p:cNvPicPr>
          <p:nvPr/>
        </p:nvPicPr>
        <p:blipFill>
          <a:blip r:embed="rId3"/>
          <a:srcRect t="4167" b="11111"/>
          <a:stretch>
            <a:fillRect/>
          </a:stretch>
        </p:blipFill>
        <p:spPr>
          <a:xfrm rot="20618086">
            <a:off x="76516" y="-77263"/>
            <a:ext cx="4296995" cy="471083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-357222" y="-214332"/>
            <a:ext cx="9858444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-floral-flower-decoration-design-background-flower-background-design-poster-E519d647fa453246f3e15576022db18ea.jpg"/>
          <p:cNvPicPr>
            <a:picLocks noChangeAspect="1"/>
          </p:cNvPicPr>
          <p:nvPr/>
        </p:nvPicPr>
        <p:blipFill>
          <a:blip r:embed="rId2"/>
          <a:srcRect r="1424"/>
          <a:stretch>
            <a:fillRect/>
          </a:stretch>
        </p:blipFill>
        <p:spPr>
          <a:xfrm>
            <a:off x="12988" y="0"/>
            <a:ext cx="9131012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571604" y="500048"/>
            <a:ext cx="592935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bueno es acercarnos a nuestra esencia, entendiendo que somos más que nuestro cuerpo y escuchar lo que en medio de susurros nuestra alma tiene que decirnos.</a:t>
            </a:r>
          </a:p>
          <a:p>
            <a:pPr lvl="0" algn="ctr" fontAlgn="base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bueno es respetar los sueños de los demás, sin burlas, sin menosprecios, sin envidias, sin rivalidades y de ser posible colocar una pluma a esas alas que se alistan a volar.</a:t>
            </a:r>
          </a:p>
          <a:p>
            <a:pPr algn="ctr"/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19696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58154"/>
          </a:xfrm>
          <a:prstGeom prst="rect">
            <a:avLst/>
          </a:prstGeom>
        </p:spPr>
      </p:pic>
      <p:pic>
        <p:nvPicPr>
          <p:cNvPr id="4" name="3 Imagen" descr="82306bd7b4a1355cb97a01c713bbd7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100926" flipH="1">
            <a:off x="5407324" y="3274"/>
            <a:ext cx="3382423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-357222" y="-214332"/>
            <a:ext cx="9858444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-floral-flower-decoration-design-background-flower-background-design-poster-E519d647fa453246f3e15576022db18ea.jpg"/>
          <p:cNvPicPr>
            <a:picLocks noChangeAspect="1"/>
          </p:cNvPicPr>
          <p:nvPr/>
        </p:nvPicPr>
        <p:blipFill>
          <a:blip r:embed="rId2"/>
          <a:srcRect r="1424"/>
          <a:stretch>
            <a:fillRect/>
          </a:stretch>
        </p:blipFill>
        <p:spPr>
          <a:xfrm>
            <a:off x="12988" y="0"/>
            <a:ext cx="9131012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071538" y="642924"/>
            <a:ext cx="713368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fontAlgn="base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bueno es procurar ayudar a otros en lo que se encuentre dentro de nuestras posibilidades.</a:t>
            </a:r>
          </a:p>
          <a:p>
            <a:pPr lvl="0" algn="ctr" fontAlgn="base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bueno es tocar la vida de los demás solo para sumarles.</a:t>
            </a:r>
          </a:p>
          <a:p>
            <a:pPr lvl="0" algn="ctr" fontAlgn="base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bueno es mirar más allá de lo físico, es buscar en el alma de las personas.</a:t>
            </a:r>
          </a:p>
          <a:p>
            <a:pPr lvl="0" algn="ctr" fontAlgn="base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bueno es permitir al otro ser como quiera ser.</a:t>
            </a:r>
          </a:p>
          <a:p>
            <a:pPr algn="ctr"/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19968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</p:spPr>
      </p:pic>
      <p:pic>
        <p:nvPicPr>
          <p:cNvPr id="3" name="2 Imagen" descr="301211c7e27124d6398deed490158a5f.jpg"/>
          <p:cNvPicPr>
            <a:picLocks noChangeAspect="1"/>
          </p:cNvPicPr>
          <p:nvPr/>
        </p:nvPicPr>
        <p:blipFill>
          <a:blip r:embed="rId3"/>
          <a:srcRect b="9722"/>
          <a:stretch>
            <a:fillRect/>
          </a:stretch>
        </p:blipFill>
        <p:spPr>
          <a:xfrm rot="20828551">
            <a:off x="866346" y="-109644"/>
            <a:ext cx="3499522" cy="56127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-357222" y="-214332"/>
            <a:ext cx="9858444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-floral-flower-decoration-design-background-flower-background-design-poster-E519d647fa453246f3e15576022db18ea.jpg"/>
          <p:cNvPicPr>
            <a:picLocks noChangeAspect="1"/>
          </p:cNvPicPr>
          <p:nvPr/>
        </p:nvPicPr>
        <p:blipFill>
          <a:blip r:embed="rId2"/>
          <a:srcRect r="1424"/>
          <a:stretch>
            <a:fillRect/>
          </a:stretch>
        </p:blipFill>
        <p:spPr>
          <a:xfrm>
            <a:off x="12988" y="0"/>
            <a:ext cx="9131012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500298" y="428610"/>
            <a:ext cx="48577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bueno es no creer que somos dueños de la verdad y entender que pueden existir millones de maneras mejores a la que nosotros creemos la mejor.</a:t>
            </a:r>
          </a:p>
          <a:p>
            <a:pPr lvl="0" algn="ctr" fontAlgn="base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bueno es tomarnos un segundo antes de responder, es pensar que queremos ofrecerle al otro algo que le nutra, que lo haga crecer, en lugar de lastimarle</a:t>
            </a:r>
          </a:p>
          <a:p>
            <a:pPr algn="ctr"/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45674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58154"/>
          </a:xfrm>
          <a:prstGeom prst="rect">
            <a:avLst/>
          </a:prstGeom>
        </p:spPr>
      </p:pic>
      <p:pic>
        <p:nvPicPr>
          <p:cNvPr id="3" name="2 Imagen" descr="bc5f8a4996223ae3a183df3421ff99dc.jpg"/>
          <p:cNvPicPr>
            <a:picLocks noChangeAspect="1"/>
          </p:cNvPicPr>
          <p:nvPr/>
        </p:nvPicPr>
        <p:blipFill>
          <a:blip r:embed="rId3"/>
          <a:srcRect b="6944"/>
          <a:stretch>
            <a:fillRect/>
          </a:stretch>
        </p:blipFill>
        <p:spPr>
          <a:xfrm rot="21129898" flipH="1">
            <a:off x="5191158" y="111777"/>
            <a:ext cx="3162622" cy="478632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-357222" y="-214332"/>
            <a:ext cx="9858444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-floral-flower-decoration-design-background-flower-background-design-poster-E519d647fa453246f3e15576022db18ea.jpg"/>
          <p:cNvPicPr>
            <a:picLocks noChangeAspect="1"/>
          </p:cNvPicPr>
          <p:nvPr/>
        </p:nvPicPr>
        <p:blipFill>
          <a:blip r:embed="rId2"/>
          <a:srcRect r="1424"/>
          <a:stretch>
            <a:fillRect/>
          </a:stretch>
        </p:blipFill>
        <p:spPr>
          <a:xfrm>
            <a:off x="12988" y="0"/>
            <a:ext cx="9131012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643042" y="857238"/>
            <a:ext cx="65341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fontAlgn="base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bueno es amar la naturaleza en cualquiera de sus formas.</a:t>
            </a:r>
          </a:p>
          <a:p>
            <a:pPr lvl="0" algn="ctr" fontAlgn="base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bueno es rescatar las buenas noticias y hacernos eco de ellas.</a:t>
            </a:r>
          </a:p>
          <a:p>
            <a:pPr lvl="0" algn="ctr" fontAlgn="base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bueno es demostrar nuestro afecto con palabras, con acciones, con pensamientos.</a:t>
            </a:r>
          </a:p>
          <a:p>
            <a:pPr algn="ctr"/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62160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36940" cy="5143500"/>
          </a:xfrm>
          <a:prstGeom prst="rect">
            <a:avLst/>
          </a:prstGeom>
        </p:spPr>
      </p:pic>
      <p:pic>
        <p:nvPicPr>
          <p:cNvPr id="3" name="2 Imagen" descr="c14d39d2c3538de374cafb75da707d8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13863">
            <a:off x="-17170" y="178669"/>
            <a:ext cx="3477203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-357222" y="-214332"/>
            <a:ext cx="9858444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-floral-flower-decoration-design-background-flower-background-design-poster-E519d647fa453246f3e15576022db18ea.jpg"/>
          <p:cNvPicPr>
            <a:picLocks noChangeAspect="1"/>
          </p:cNvPicPr>
          <p:nvPr/>
        </p:nvPicPr>
        <p:blipFill>
          <a:blip r:embed="rId2"/>
          <a:srcRect r="1424"/>
          <a:stretch>
            <a:fillRect/>
          </a:stretch>
        </p:blipFill>
        <p:spPr>
          <a:xfrm>
            <a:off x="12988" y="0"/>
            <a:ext cx="9131012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285852" y="1071552"/>
            <a:ext cx="73581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bueno es querer sacar lo mejor de nosotros mismos, por nosotros y por quienes nos rodean.</a:t>
            </a:r>
          </a:p>
          <a:p>
            <a:pPr lvl="0" algn="ctr" fontAlgn="base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bueno es valorar a quienes nos quieren, reconociendo sus detalles, sus gestos, sus esfuerzos.</a:t>
            </a:r>
          </a:p>
          <a:p>
            <a:pPr lvl="0" algn="ctr" fontAlgn="base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bueno es reconocer que son más los motivos que tenemos para sonreír.</a:t>
            </a:r>
          </a:p>
          <a:p>
            <a:pPr algn="ctr"/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65990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3" name="2 Imagen" descr="da2b0b1cf8f1684004b22fa57b2651b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3166">
            <a:off x="5739488" y="205450"/>
            <a:ext cx="3018662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-357222" y="-214332"/>
            <a:ext cx="9858444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-floral-flower-decoration-design-background-flower-background-design-poster-E519d647fa453246f3e15576022db18ea.jpg"/>
          <p:cNvPicPr>
            <a:picLocks noChangeAspect="1"/>
          </p:cNvPicPr>
          <p:nvPr/>
        </p:nvPicPr>
        <p:blipFill>
          <a:blip r:embed="rId2"/>
          <a:srcRect r="1424"/>
          <a:stretch>
            <a:fillRect/>
          </a:stretch>
        </p:blipFill>
        <p:spPr>
          <a:xfrm>
            <a:off x="12988" y="0"/>
            <a:ext cx="9131012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785786" y="928676"/>
            <a:ext cx="773000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fontAlgn="base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bueno es descubrir que lo que no nos gusta en los demás, debemos trabajarlo en nosotros mismos.</a:t>
            </a:r>
          </a:p>
          <a:p>
            <a:pPr lvl="0" algn="ctr" fontAlgn="base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bueno es apostar por un mundo mejor, más honesto, más libre, más sensible, más de todos.</a:t>
            </a:r>
          </a:p>
          <a:p>
            <a:pPr lvl="0" algn="ctr" fontAlgn="base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buenos es reconocer que todos somos uno.</a:t>
            </a:r>
          </a:p>
          <a:p>
            <a:pPr algn="ctr"/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91808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</p:spPr>
      </p:pic>
      <p:pic>
        <p:nvPicPr>
          <p:cNvPr id="3" name="2 Imagen" descr="e5c1761cf0036d84aa17ffe92a57c2eb.jpg"/>
          <p:cNvPicPr>
            <a:picLocks noChangeAspect="1"/>
          </p:cNvPicPr>
          <p:nvPr/>
        </p:nvPicPr>
        <p:blipFill>
          <a:blip r:embed="rId3"/>
          <a:srcRect b="5555"/>
          <a:stretch>
            <a:fillRect/>
          </a:stretch>
        </p:blipFill>
        <p:spPr>
          <a:xfrm rot="21034807">
            <a:off x="380192" y="177704"/>
            <a:ext cx="2571750" cy="485776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-357222" y="-214332"/>
            <a:ext cx="9858444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-floral-flower-decoration-design-background-flower-background-design-poster-E519d647fa453246f3e15576022db18ea.jpg"/>
          <p:cNvPicPr>
            <a:picLocks noChangeAspect="1"/>
          </p:cNvPicPr>
          <p:nvPr/>
        </p:nvPicPr>
        <p:blipFill>
          <a:blip r:embed="rId2"/>
          <a:srcRect r="1424"/>
          <a:stretch>
            <a:fillRect/>
          </a:stretch>
        </p:blipFill>
        <p:spPr>
          <a:xfrm>
            <a:off x="12988" y="0"/>
            <a:ext cx="9131012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57158" y="714362"/>
            <a:ext cx="842968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bueno no tiene nada que ver con religiones, ni con dogmas, tiene que ver con la conexión que sentimos con los demás y con la energía creadora. No se trata de juicios de valores, se trata de procurar para nosotros y para los demás lo que consideramos lo mejor posible, se trata de dirigir nuestros esfuerzos hacia un mundo mejor, se trata de aceptar la diversidad y de entender nuestro paso por este mundo…</a:t>
            </a:r>
          </a:p>
          <a:p>
            <a:pPr algn="ctr"/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96464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pic>
        <p:nvPicPr>
          <p:cNvPr id="4" name="3 Imagen" descr="0c14b22efd9c33e33fa9471c98e0e2f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172332" flipH="1">
            <a:off x="5806961" y="-186338"/>
            <a:ext cx="3323794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-357222" y="-214332"/>
            <a:ext cx="9858444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-floral-flower-decoration-design-background-flower-background-design-poster-E519d647fa453246f3e15576022db18ea.jpg"/>
          <p:cNvPicPr>
            <a:picLocks noChangeAspect="1"/>
          </p:cNvPicPr>
          <p:nvPr/>
        </p:nvPicPr>
        <p:blipFill>
          <a:blip r:embed="rId2"/>
          <a:srcRect r="1424"/>
          <a:stretch>
            <a:fillRect/>
          </a:stretch>
        </p:blipFill>
        <p:spPr>
          <a:xfrm>
            <a:off x="12988" y="0"/>
            <a:ext cx="9131012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857488" y="642924"/>
            <a:ext cx="364333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Sé que en cada persona que conozco hay algo de lo que dentro de mis etiquetas personales catalogo como bueno y por ello, con propiedad aseguro que los buenos somos más</a:t>
            </a:r>
          </a:p>
          <a:p>
            <a:pPr algn="ctr"/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429520" y="3143254"/>
            <a:ext cx="103586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900" b="1" dirty="0" err="1" smtClean="0">
                <a:solidFill>
                  <a:schemeClr val="bg1"/>
                </a:solidFill>
              </a:rPr>
              <a:t>Texto:Rincón</a:t>
            </a:r>
            <a:r>
              <a:rPr lang="es-PE" sz="900" b="1" dirty="0" smtClean="0">
                <a:solidFill>
                  <a:schemeClr val="bg1"/>
                </a:solidFill>
              </a:rPr>
              <a:t> del </a:t>
            </a:r>
            <a:r>
              <a:rPr lang="es-PE" sz="900" b="1" dirty="0" err="1" smtClean="0">
                <a:solidFill>
                  <a:schemeClr val="bg1"/>
                </a:solidFill>
              </a:rPr>
              <a:t>Tibet</a:t>
            </a:r>
            <a:endParaRPr lang="es-PE" sz="900" b="1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357222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PE"/>
          </a:p>
        </p:txBody>
      </p:sp>
      <p:pic>
        <p:nvPicPr>
          <p:cNvPr id="4" name="3 Imagen" descr="stock-photo-533940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5" name="4 Imagen" descr="6f7a9cb16b3890803ea51c58ce4558b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64817">
            <a:off x="5509956" y="-306573"/>
            <a:ext cx="3302426" cy="562072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8 Imagen" descr="cooltext332237412404313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20641966">
            <a:off x="2000232" y="3143254"/>
            <a:ext cx="1625397" cy="1015873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357222" y="-214332"/>
            <a:ext cx="9858444" cy="564360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4">
      <a:majorFont>
        <a:latin typeface="Agency FB"/>
        <a:ea typeface=""/>
        <a:cs typeface=""/>
      </a:majorFont>
      <a:minorFont>
        <a:latin typeface="Agency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584</Words>
  <Application>Microsoft Office PowerPoint</Application>
  <PresentationFormat>Presentación en pantalla (16:9)</PresentationFormat>
  <Paragraphs>28</Paragraphs>
  <Slides>24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41</cp:revision>
  <dcterms:created xsi:type="dcterms:W3CDTF">2019-08-03T00:13:20Z</dcterms:created>
  <dcterms:modified xsi:type="dcterms:W3CDTF">2019-08-06T22:17:06Z</dcterms:modified>
</cp:coreProperties>
</file>