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259" r:id="rId5"/>
    <p:sldId id="258" r:id="rId6"/>
    <p:sldId id="260" r:id="rId7"/>
    <p:sldId id="275" r:id="rId8"/>
    <p:sldId id="261" r:id="rId9"/>
    <p:sldId id="273" r:id="rId10"/>
    <p:sldId id="262" r:id="rId11"/>
    <p:sldId id="263" r:id="rId12"/>
    <p:sldId id="264" r:id="rId13"/>
    <p:sldId id="276" r:id="rId14"/>
    <p:sldId id="265" r:id="rId15"/>
    <p:sldId id="266" r:id="rId16"/>
    <p:sldId id="267" r:id="rId17"/>
    <p:sldId id="268" r:id="rId18"/>
    <p:sldId id="277" r:id="rId19"/>
    <p:sldId id="269" r:id="rId20"/>
    <p:sldId id="270" r:id="rId21"/>
    <p:sldId id="271" r:id="rId22"/>
    <p:sldId id="272" r:id="rId23"/>
    <p:sldId id="279" r:id="rId24"/>
  </p:sldIdLst>
  <p:sldSz cx="9144000" cy="5143500" type="screen16x9"/>
  <p:notesSz cx="6858000" cy="9144000"/>
  <p:embeddedFontLst>
    <p:embeddedFont>
      <p:font typeface="Beauty Angelique" pitchFamily="50" charset="0"/>
      <p:regular r:id="rId25"/>
    </p:embeddedFont>
    <p:embeddedFont>
      <p:font typeface="ChopinScript" panose="00000400000000000000" pitchFamily="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Lucida Calligraphy" panose="03010101010101010101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w80NZktx5XDkM7VKkf0BQ==" hashData="3QVced6sHBHk4kmj7dVptCRNcpY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  <a:srgbClr val="6600CC"/>
    <a:srgbClr val="FF66CC"/>
    <a:srgbClr val="FF7C80"/>
    <a:srgbClr val="FF6600"/>
    <a:srgbClr val="FF0066"/>
    <a:srgbClr val="479F49"/>
    <a:srgbClr val="005400"/>
    <a:srgbClr val="004600"/>
    <a:srgbClr val="CFC5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08" y="7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A3FAF-5B1D-4A5A-87A2-1288D611A942}" type="datetimeFigureOut">
              <a:rPr lang="es-ES" smtClean="0"/>
              <a:pPr/>
              <a:t>18/10/2024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5A226E-966D-4961-A341-544E9226F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214A3FAF-5B1D-4A5A-87A2-1288D611A942}" type="datetimeFigureOut">
              <a:rPr lang="es-ES" smtClean="0"/>
              <a:pPr/>
              <a:t>18/10/2024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EC5A226E-966D-4961-A341-544E9226F93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Lucida Calligraphy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6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Siete bendiciones\Imágenes\1 - d3b488b5451d7c40dc33423fae4d1ee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28575"/>
            <a:ext cx="9163050" cy="52006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39502"/>
            <a:ext cx="3888432" cy="240065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ES" sz="75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Beauty Angelique" pitchFamily="50" charset="0"/>
              </a:rPr>
              <a:t>Siete             Bendiciones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11560" y="303498"/>
            <a:ext cx="3456384" cy="189021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600" y="519522"/>
            <a:ext cx="2592288" cy="1512168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5004048" y="2787774"/>
            <a:ext cx="3600400" cy="2052228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5399584" y="3091272"/>
            <a:ext cx="2592288" cy="1512168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11560" y="2841780"/>
            <a:ext cx="3456384" cy="1998222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5004048" y="303498"/>
            <a:ext cx="3528392" cy="189021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71600" y="3091272"/>
            <a:ext cx="2592288" cy="1512168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5543600" y="519522"/>
            <a:ext cx="2592288" cy="1512168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Elton John - Sacrifi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2" grpId="0" animBg="1"/>
      <p:bldP spid="12" grpId="1" animBg="1"/>
      <p:bldP spid="14" grpId="0" animBg="1"/>
      <p:bldP spid="14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24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Siete bendiciones\Imágenes\2 - Roses_Blue_Drops_58724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iete bendiciones\Imágenes\3 - 97606f3c659e9f26c44a0c9a99736e2d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987574"/>
            <a:ext cx="3384376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990000"/>
                  </a:outerShdw>
                </a:effectLst>
                <a:latin typeface="Lucida Calligraphy" pitchFamily="66" charset="0"/>
              </a:rPr>
              <a:t>1 . Que tus pies te mantengan equilibrado y te lleven por el camino correcto</a:t>
            </a:r>
          </a:p>
        </p:txBody>
      </p:sp>
      <p:pic>
        <p:nvPicPr>
          <p:cNvPr id="6149" name="Picture 5" descr="E:\PPS  EXCLUSIVOS\- Siete bendiciones\Imágenes\4 - Orchid_Closeup_Black_background_Pink_color_604614_1280x689+fo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339502"/>
            <a:ext cx="4824536" cy="1384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990000"/>
                  </a:outerShdw>
                </a:effectLst>
                <a:latin typeface="Lucida Calligraphy" pitchFamily="66" charset="0"/>
              </a:rPr>
              <a:t>Que bailen en la alegría y sean firmes en la adversidad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3" name="Picture 9" descr="E:\PPS  EXCLUSIVOS\- Siete bendiciones\Imágenes\5 - Asters_Closeup_Pink_color_594333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"/>
            <a:ext cx="9156700" cy="515302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iete bendiciones\Imágenes\7b9b04b1db9a8d825858ddbdd3c054d3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987574"/>
            <a:ext cx="3744416" cy="2677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479F49"/>
                  </a:outerShdw>
                </a:effectLst>
                <a:latin typeface="Lucida Calligraphy" pitchFamily="66" charset="0"/>
              </a:rPr>
              <a:t>2 . Que siempre tengas un hombro en donde apoyar tu cabeza y un oído que recoja tus palabras</a:t>
            </a:r>
          </a:p>
        </p:txBody>
      </p:sp>
      <p:pic>
        <p:nvPicPr>
          <p:cNvPr id="7171" name="Picture 3" descr="E:\PPS  EXCLUSIVOS\- Siete bendiciones\Imágenes\6 - 21e9565cee8f176cc8834bd1518806d1+fo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932040" y="1491630"/>
            <a:ext cx="3615259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Lucida Calligraphy" pitchFamily="66" charset="0"/>
              </a:rPr>
              <a:t>Un abrazo que consuele y un beso </a:t>
            </a:r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chemeClr val="tx1"/>
                  </a:outerShdw>
                </a:effectLst>
                <a:latin typeface="Lucida Calligraphy" pitchFamily="66" charset="0"/>
              </a:rPr>
              <a:t>de</a:t>
            </a:r>
            <a:r>
              <a:rPr lang="es-ES" sz="2800" dirty="0">
                <a:solidFill>
                  <a:schemeClr val="bg1"/>
                </a:solidFill>
                <a:latin typeface="Lucida Calligraphy" pitchFamily="66" charset="0"/>
              </a:rPr>
              <a:t> quien te ama.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iete bendiciones\Imágenes\7 - Alstroemeria_Closeup_Black_background_Yellow_578450_1280x7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E7B62D"/>
          </a:solidFill>
          <a:ln w="1270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E7B62D"/>
          </a:solidFill>
          <a:ln w="1270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Siete bendiciones\Imágenes\Carnations_Closeup_Black_background_577553_136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339502"/>
            <a:ext cx="4320480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C00000"/>
                  </a:outerShdw>
                </a:effectLst>
                <a:latin typeface="Lucida Calligraphy" pitchFamily="66" charset="0"/>
              </a:rPr>
              <a:t>3 . Que no falte techo sobre tu cabeza ni cama para tu descanso</a:t>
            </a:r>
          </a:p>
        </p:txBody>
      </p:sp>
      <p:pic>
        <p:nvPicPr>
          <p:cNvPr id="9221" name="Picture 5" descr="E:\PPS  EXCLUSIVOS\- Siete bendiciones\Imágenes\Lotus_flower_Closeup_Pink_color_575588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483518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66CC"/>
                  </a:outerShdw>
                </a:effectLst>
                <a:latin typeface="Lucida Calligraphy" pitchFamily="66" charset="0"/>
              </a:rPr>
              <a:t>Alimento para tu cuerpo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E:\PPS  EXCLUSIVOS\- Siete bendiciones\Imágenes\11 - Tulips_Black_background_Three_3_591355_1280x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ffectLst/>
        </p:spPr>
      </p:pic>
      <p:sp>
        <p:nvSpPr>
          <p:cNvPr id="2" name="1 CuadroTexto"/>
          <p:cNvSpPr txBox="1"/>
          <p:nvPr/>
        </p:nvSpPr>
        <p:spPr>
          <a:xfrm>
            <a:off x="755576" y="411510"/>
            <a:ext cx="7776864" cy="95410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79F49"/>
                  </a:outerShdw>
                </a:effectLst>
                <a:latin typeface="Lucida Calligraphy" pitchFamily="66" charset="0"/>
              </a:rPr>
              <a:t>Inspiración para tu alma y un beso amoroso para tu rostro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Siete bendiciones\Imágenes\11 - Chrysanthemums_Closeup_Black_background_Orange_591806_1280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6">
              <a:lumMod val="75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Siete bendiciones\Imágenes\12 - Alstroemeria_Closeup_Black_background_Violet_598784_1280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868144" y="843558"/>
            <a:ext cx="3024336" cy="31085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0066"/>
                  </a:outerShdw>
                </a:effectLst>
                <a:latin typeface="Lucida Calligraphy" pitchFamily="66" charset="0"/>
              </a:rPr>
              <a:t>4 . Que la noche sea cuna para tus sueños, como para tu cansado cuerpo</a:t>
            </a:r>
          </a:p>
        </p:txBody>
      </p:sp>
      <p:pic>
        <p:nvPicPr>
          <p:cNvPr id="12292" name="Picture 4" descr="E:\PPS  EXCLUSIVOS\- Siete bendiciones\Imágenes\Closeup_Hibiscus_Two_Pink_color_605771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11510"/>
            <a:ext cx="7200800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66CC"/>
                  </a:outerShdw>
                </a:effectLst>
                <a:latin typeface="Lucida Calligraphy" pitchFamily="66" charset="0"/>
              </a:rPr>
              <a:t>Tálamo compartido con quien amas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Siete bendiciones\Imágenes\14 - 24ca78b01211dedcdf4909b780ff2a61 + 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932040" y="1347614"/>
            <a:ext cx="3528392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6600"/>
                  </a:outerShdw>
                </a:effectLst>
                <a:latin typeface="Lucida Calligraphy" pitchFamily="66" charset="0"/>
              </a:rPr>
              <a:t>Refugio para tus preocupaciones y dosel para tu imaginación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C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Siete bendiciones\Imágenes\Roses_Two_Drops_61808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264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Siete bendiciones\Imágenes\Roses_Pink_color_Drops_574125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411510"/>
            <a:ext cx="3024336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7C80"/>
                  </a:outerShdw>
                </a:effectLst>
                <a:latin typeface="Lucida Calligraphy" pitchFamily="66" charset="0"/>
              </a:rPr>
              <a:t>5 . Que tus ojos reconozcan la belleza en la fealdad</a:t>
            </a:r>
          </a:p>
        </p:txBody>
      </p:sp>
      <p:pic>
        <p:nvPicPr>
          <p:cNvPr id="15364" name="Picture 4" descr="E:\PPS  EXCLUSIVOS\- Siete bendiciones\Imágenes\c3fcaf79f294fd6aedeba88ed231c136+fo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2139702"/>
            <a:ext cx="2630695" cy="95410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66CC"/>
                  </a:outerShdw>
                </a:effectLst>
                <a:latin typeface="Lucida Calligraphy" pitchFamily="66" charset="0"/>
              </a:rPr>
              <a:t>La armonía en el caos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Siete bendiciones\Imágenes\Dahlias_Closeup_592460_1365x1024+fon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4450"/>
            <a:ext cx="9468544" cy="51879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555526"/>
            <a:ext cx="3168352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6">
                      <a:lumMod val="75000"/>
                    </a:schemeClr>
                  </a:outerShdw>
                </a:effectLst>
                <a:latin typeface="Lucida Calligraphy" pitchFamily="66" charset="0"/>
              </a:rPr>
              <a:t>La esperanza en la tristeza y la luz en la oscuridad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Siete bendiciones\Imágenes\19 - Crocuses_Closeup_605440_1280x8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E:\PPS  EXCLUSIVOS\- Siete bendiciones\Imágenes\42f2905fd22db1374d0d579cf8e92ea5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203598"/>
            <a:ext cx="4032448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C00000"/>
                  </a:outerShdw>
                </a:effectLst>
                <a:latin typeface="Lucida Calligraphy" pitchFamily="66" charset="0"/>
              </a:rPr>
              <a:t>6 . Que tus manos conozcan la dulzura de la caricia y la aspereza del trabajo</a:t>
            </a:r>
          </a:p>
        </p:txBody>
      </p:sp>
      <p:pic>
        <p:nvPicPr>
          <p:cNvPr id="18436" name="Picture 4" descr="E:\PPS  EXCLUSIVOS\- Siete bendiciones\Imágenes\Tulips_Pink_color_618362_1280x843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5088"/>
            <a:ext cx="9150350" cy="5208588"/>
          </a:xfrm>
          <a:prstGeom prst="rect">
            <a:avLst/>
          </a:prstGeom>
          <a:noFill/>
          <a:ln>
            <a:noFill/>
          </a:ln>
          <a:effectLst>
            <a:outerShdw blurRad="50800" dist="25400" dir="5400000" algn="ctr" rotWithShape="0">
              <a:srgbClr val="E56969"/>
            </a:outerShdw>
          </a:effectLst>
        </p:spPr>
      </p:pic>
      <p:sp>
        <p:nvSpPr>
          <p:cNvPr id="3" name="2 CuadroTexto"/>
          <p:cNvSpPr txBox="1"/>
          <p:nvPr/>
        </p:nvSpPr>
        <p:spPr>
          <a:xfrm>
            <a:off x="1403648" y="339502"/>
            <a:ext cx="5904656" cy="95410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66CC"/>
                  </a:outerShdw>
                </a:effectLst>
                <a:latin typeface="Lucida Calligraphy" pitchFamily="66" charset="0"/>
              </a:rPr>
              <a:t>La unión de la oración y la satisfacción de la creación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Siete bendiciones\Imágenes\23 - Cactuses_Closeup_Black_background_Orange_534904_1280x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45D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C45D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E:\PPS  EXCLUSIVOS\- Siete bendiciones\Imágenes\24 - Asters_Closeup_Gray_background_Multicolor_608028_1280x1024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347614"/>
            <a:ext cx="3384376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9900FF"/>
                  </a:outerShdw>
                </a:effectLst>
                <a:latin typeface="Lucida Calligraphy" pitchFamily="66" charset="0"/>
              </a:rPr>
              <a:t>7 . Que cada amanecer sea tierra fértil para tus ambiciones</a:t>
            </a: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338"/>
            <a:ext cx="91440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436096" y="411510"/>
            <a:ext cx="3456384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9900FF"/>
                  </a:outerShdw>
                </a:effectLst>
                <a:latin typeface="Lucida Calligraphy" pitchFamily="66" charset="0"/>
              </a:rPr>
              <a:t>Que cada nuevo día te regale resolución, aspiración e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9900FF"/>
                  </a:outerShdw>
                </a:effectLst>
                <a:latin typeface="Lucida Calligraphy" pitchFamily="66" charset="0"/>
              </a:rPr>
              <a:t>       inspiración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Siete bendiciones\Imágenes\5163ec06c3676326595e040571275387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1419622"/>
            <a:ext cx="3456384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3">
                      <a:lumMod val="75000"/>
                    </a:schemeClr>
                  </a:outerShdw>
                </a:effectLst>
                <a:latin typeface="Lucida Calligraphy" pitchFamily="66" charset="0"/>
              </a:rPr>
              <a:t>Que cada rayo de sol te recuerde que tu también eres un ser de luz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Siete bendiciones\Imágenes\27 - ai-generated-867657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0" fill="hold"/>
                                        <p:tgtEl>
                                          <p:spTgt spid="215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iete bendiciones\Imágenes\f03adda67273aede1a09ecbdfa0183ba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1920" y="504056"/>
            <a:ext cx="2690160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5400"/>
                  </a:outerShdw>
                </a:effectLst>
                <a:latin typeface="Lucida Calligraphy" pitchFamily="66" charset="0"/>
              </a:rPr>
              <a:t>Octubre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707904" y="1368152"/>
            <a:ext cx="3825086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5400"/>
                  </a:outerShdw>
                </a:effectLst>
                <a:latin typeface="Lucida Calligraphy" pitchFamily="66" charset="0"/>
              </a:rPr>
              <a:t>Música: Elton John</a:t>
            </a:r>
          </a:p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5400"/>
                  </a:outerShdw>
                </a:effectLst>
                <a:latin typeface="Lucida Calligraphy" pitchFamily="66" charset="0"/>
              </a:rPr>
              <a:t>	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rgbClr val="005400"/>
                  </a:outerShdw>
                </a:effectLst>
                <a:latin typeface="Lucida Calligraphy" pitchFamily="66" charset="0"/>
              </a:rPr>
              <a:t>Sacrifice</a:t>
            </a:r>
            <a:endParaRPr lang="es-ES" sz="2800" dirty="0">
              <a:solidFill>
                <a:schemeClr val="bg1"/>
              </a:solidFill>
              <a:effectLst>
                <a:outerShdw blurRad="50800" dist="50800" dir="5400000" algn="ctr" rotWithShape="0">
                  <a:srgbClr val="005400"/>
                </a:outerShdw>
              </a:effectLst>
              <a:latin typeface="Lucida Calligraphy" pitchFamily="66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380312" y="3147814"/>
            <a:ext cx="1224136" cy="1665477"/>
            <a:chOff x="2920357" y="2847045"/>
            <a:chExt cx="1357938" cy="1133811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39845"/>
              <a:ext cx="1357938" cy="24101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FC5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FC5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3E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3E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4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4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 animBg="1"/>
      <p:bldP spid="14" grpId="0" animBg="1"/>
      <p:bldP spid="11" grpId="0" animBg="1"/>
      <p:bldP spid="12" grpId="0" animBg="1"/>
      <p:bldP spid="9" grpId="0" animBg="1"/>
      <p:bldP spid="10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1531</TotalTime>
  <Words>257</Words>
  <Application>Microsoft Office PowerPoint</Application>
  <PresentationFormat>Presentación en pantalla (16:9)</PresentationFormat>
  <Paragraphs>27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Beauty Angelique</vt:lpstr>
      <vt:lpstr>Kristen ITC</vt:lpstr>
      <vt:lpstr>ChopinScript</vt:lpstr>
      <vt:lpstr>Lucida Calligraphy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16</cp:revision>
  <dcterms:created xsi:type="dcterms:W3CDTF">2024-01-03T22:30:28Z</dcterms:created>
  <dcterms:modified xsi:type="dcterms:W3CDTF">2024-10-17T23:51:57Z</dcterms:modified>
</cp:coreProperties>
</file>