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7" r:id="rId3"/>
    <p:sldId id="289" r:id="rId4"/>
    <p:sldId id="282" r:id="rId5"/>
    <p:sldId id="262" r:id="rId6"/>
    <p:sldId id="291" r:id="rId7"/>
    <p:sldId id="259" r:id="rId8"/>
    <p:sldId id="268" r:id="rId9"/>
    <p:sldId id="263" r:id="rId10"/>
    <p:sldId id="265" r:id="rId11"/>
    <p:sldId id="292" r:id="rId12"/>
    <p:sldId id="264" r:id="rId13"/>
    <p:sldId id="257" r:id="rId14"/>
    <p:sldId id="287" r:id="rId15"/>
    <p:sldId id="266" r:id="rId16"/>
    <p:sldId id="293" r:id="rId17"/>
    <p:sldId id="261" r:id="rId18"/>
    <p:sldId id="281" r:id="rId19"/>
    <p:sldId id="269" r:id="rId20"/>
    <p:sldId id="274" r:id="rId21"/>
    <p:sldId id="294" r:id="rId22"/>
    <p:sldId id="285" r:id="rId23"/>
    <p:sldId id="278" r:id="rId24"/>
    <p:sldId id="271" r:id="rId25"/>
    <p:sldId id="270" r:id="rId26"/>
    <p:sldId id="260" r:id="rId27"/>
    <p:sldId id="295" r:id="rId28"/>
    <p:sldId id="276" r:id="rId29"/>
    <p:sldId id="277" r:id="rId30"/>
    <p:sldId id="279" r:id="rId31"/>
    <p:sldId id="273" r:id="rId32"/>
    <p:sldId id="275" r:id="rId33"/>
    <p:sldId id="296" r:id="rId34"/>
    <p:sldId id="286" r:id="rId35"/>
    <p:sldId id="283" r:id="rId36"/>
    <p:sldId id="288" r:id="rId37"/>
    <p:sldId id="297" r:id="rId38"/>
    <p:sldId id="280" r:id="rId39"/>
    <p:sldId id="290" r:id="rId4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/9TQWWBuKC7yfOezlLwmA" hashData="4uxc9lyUyx68Bt0r5EUltIyoOC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5EA0"/>
    <a:srgbClr val="2C1502"/>
    <a:srgbClr val="996633"/>
    <a:srgbClr val="004200"/>
    <a:srgbClr val="00823B"/>
    <a:srgbClr val="006600"/>
    <a:srgbClr val="4561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30" d="100"/>
          <a:sy n="130" d="100"/>
        </p:scale>
        <p:origin x="-990" y="-2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101D9-A07C-4C60-8CB2-F33358FA5899}" type="datetimeFigureOut">
              <a:rPr lang="es-PE" smtClean="0"/>
              <a:pPr/>
              <a:t>21/07/2016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F2375-7BB5-4318-9DA9-4FE13A15875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ba03a037aa8bb241f52aaea2a7b0e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411014"/>
            <a:ext cx="3929058" cy="16073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5214942" y="2411014"/>
            <a:ext cx="3929058" cy="16073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6200000">
            <a:off x="3598666" y="4027290"/>
            <a:ext cx="2089544" cy="14287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6200000">
            <a:off x="3571877" y="1000123"/>
            <a:ext cx="2143122" cy="14287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9427479">
            <a:off x="-422328" y="3904064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9427479">
            <a:off x="4582031" y="1089676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116085">
            <a:off x="-422328" y="1089676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2288534">
            <a:off x="4586128" y="3899767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3839774">
            <a:off x="2448960" y="1010826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3839774">
            <a:off x="4449223" y="3933212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7025071">
            <a:off x="2364542" y="3930707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7025071">
            <a:off x="4403924" y="1001981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0407439">
            <a:off x="-171532" y="3202964"/>
            <a:ext cx="4319216" cy="13720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407439">
            <a:off x="5047385" y="1806305"/>
            <a:ext cx="4195136" cy="13720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253741">
            <a:off x="-243297" y="1716949"/>
            <a:ext cx="4356324" cy="12921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1253741">
            <a:off x="5110083" y="3156930"/>
            <a:ext cx="4148386" cy="13272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39940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357172"/>
            <a:ext cx="2324100" cy="742951"/>
          </a:xfrm>
          <a:prstGeom prst="rect">
            <a:avLst/>
          </a:prstGeom>
          <a:noFill/>
        </p:spPr>
      </p:pic>
      <p:pic>
        <p:nvPicPr>
          <p:cNvPr id="39942" name="Picture 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2" y="357172"/>
            <a:ext cx="762000" cy="733426"/>
          </a:xfrm>
          <a:prstGeom prst="rect">
            <a:avLst/>
          </a:prstGeom>
          <a:noFill/>
        </p:spPr>
      </p:pic>
      <p:pic>
        <p:nvPicPr>
          <p:cNvPr id="39944" name="Picture 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357172"/>
            <a:ext cx="1724025" cy="733426"/>
          </a:xfrm>
          <a:prstGeom prst="rect">
            <a:avLst/>
          </a:prstGeom>
          <a:noFill/>
        </p:spPr>
      </p:pic>
      <p:pic>
        <p:nvPicPr>
          <p:cNvPr id="39946" name="Picture 10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57422" y="1142990"/>
            <a:ext cx="771525" cy="733426"/>
          </a:xfrm>
          <a:prstGeom prst="rect">
            <a:avLst/>
          </a:prstGeom>
          <a:noFill/>
        </p:spPr>
      </p:pic>
      <p:pic>
        <p:nvPicPr>
          <p:cNvPr id="39948" name="Picture 12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80" y="1142990"/>
            <a:ext cx="1905000" cy="742951"/>
          </a:xfrm>
          <a:prstGeom prst="rect">
            <a:avLst/>
          </a:prstGeom>
          <a:noFill/>
        </p:spPr>
      </p:pic>
      <p:pic>
        <p:nvPicPr>
          <p:cNvPr id="39950" name="Picture 1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214282" y="4572014"/>
            <a:ext cx="2286000" cy="361951"/>
          </a:xfrm>
          <a:prstGeom prst="rect">
            <a:avLst/>
          </a:prstGeom>
          <a:noFill/>
        </p:spPr>
      </p:pic>
      <p:pic>
        <p:nvPicPr>
          <p:cNvPr id="26" name="25 Imagen" descr="81ba03a037aa8bb241f52aaea2a7b0e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357223" y="-357208"/>
            <a:ext cx="9770335" cy="59293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Ernesto_Cortazar_La_Vida_es_B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4000"/>
                            </p:stCondLst>
                            <p:childTnLst>
                              <p:par>
                                <p:cTn id="30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6000"/>
                            </p:stCondLst>
                            <p:childTnLst>
                              <p:par>
                                <p:cTn id="3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7" dur="2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8000"/>
                            </p:stCondLst>
                            <p:childTnLst>
                              <p:par>
                                <p:cTn id="3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20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2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5d2204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072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714744" y="1285866"/>
            <a:ext cx="24288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/>
              <a:t>La seguridad es de tontos...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De los que no se atreven...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De los que se aseguran,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Para no perderse en el abismo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Que produce el no saber que va a pasar.</a:t>
            </a:r>
            <a:endParaRPr lang="es-PE" sz="1400" dirty="0" smtClean="0"/>
          </a:p>
          <a:p>
            <a:pPr algn="ctr"/>
            <a:r>
              <a:rPr lang="es-ES" sz="1400" dirty="0" smtClean="0"/>
              <a:t> </a:t>
            </a:r>
            <a:endParaRPr lang="es-PE" sz="1400" dirty="0" smtClean="0"/>
          </a:p>
          <a:p>
            <a:pPr algn="ctr"/>
            <a:endParaRPr lang="es-ES" sz="1400" b="1" i="1" dirty="0" smtClean="0"/>
          </a:p>
          <a:p>
            <a:pPr algn="ctr"/>
            <a:r>
              <a:rPr lang="es-ES" sz="1400" b="1" i="1" dirty="0" smtClean="0"/>
              <a:t>Siempre corro el riesgo...</a:t>
            </a:r>
            <a:endParaRPr lang="es-PE" sz="1400" dirty="0" smtClean="0"/>
          </a:p>
          <a:p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e457b313cb4b699492da0741444d0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nector"/>
          <p:cNvSpPr/>
          <p:nvPr/>
        </p:nvSpPr>
        <p:spPr>
          <a:xfrm>
            <a:off x="214282" y="2035965"/>
            <a:ext cx="1285884" cy="1125149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nector"/>
          <p:cNvSpPr/>
          <p:nvPr/>
        </p:nvSpPr>
        <p:spPr>
          <a:xfrm>
            <a:off x="4000496" y="0"/>
            <a:ext cx="1214446" cy="1071552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nector"/>
          <p:cNvSpPr/>
          <p:nvPr/>
        </p:nvSpPr>
        <p:spPr>
          <a:xfrm>
            <a:off x="3929058" y="4071948"/>
            <a:ext cx="1214446" cy="1071552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nector"/>
          <p:cNvSpPr/>
          <p:nvPr/>
        </p:nvSpPr>
        <p:spPr>
          <a:xfrm>
            <a:off x="1714480" y="2303857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nector"/>
          <p:cNvSpPr/>
          <p:nvPr/>
        </p:nvSpPr>
        <p:spPr>
          <a:xfrm>
            <a:off x="7643802" y="2035965"/>
            <a:ext cx="1143040" cy="1071552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nector"/>
          <p:cNvSpPr/>
          <p:nvPr/>
        </p:nvSpPr>
        <p:spPr>
          <a:xfrm>
            <a:off x="4143372" y="1071552"/>
            <a:ext cx="857256" cy="696521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nector"/>
          <p:cNvSpPr/>
          <p:nvPr/>
        </p:nvSpPr>
        <p:spPr>
          <a:xfrm>
            <a:off x="4143372" y="3357568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nector"/>
          <p:cNvSpPr/>
          <p:nvPr/>
        </p:nvSpPr>
        <p:spPr>
          <a:xfrm>
            <a:off x="6643702" y="2250279"/>
            <a:ext cx="785818" cy="696521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nector"/>
          <p:cNvSpPr/>
          <p:nvPr/>
        </p:nvSpPr>
        <p:spPr>
          <a:xfrm>
            <a:off x="2714612" y="2411014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nector"/>
          <p:cNvSpPr/>
          <p:nvPr/>
        </p:nvSpPr>
        <p:spPr>
          <a:xfrm>
            <a:off x="4214810" y="1875229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nector"/>
          <p:cNvSpPr/>
          <p:nvPr/>
        </p:nvSpPr>
        <p:spPr>
          <a:xfrm>
            <a:off x="5929322" y="2411014"/>
            <a:ext cx="571504" cy="482207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nector"/>
          <p:cNvSpPr/>
          <p:nvPr/>
        </p:nvSpPr>
        <p:spPr>
          <a:xfrm>
            <a:off x="4286248" y="2786064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nector"/>
          <p:cNvSpPr/>
          <p:nvPr/>
        </p:nvSpPr>
        <p:spPr>
          <a:xfrm>
            <a:off x="3357554" y="2464593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nector"/>
          <p:cNvSpPr/>
          <p:nvPr/>
        </p:nvSpPr>
        <p:spPr>
          <a:xfrm>
            <a:off x="5357818" y="2464593"/>
            <a:ext cx="428628" cy="375050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onector"/>
          <p:cNvSpPr/>
          <p:nvPr/>
        </p:nvSpPr>
        <p:spPr>
          <a:xfrm>
            <a:off x="7286644" y="0"/>
            <a:ext cx="1214446" cy="1071552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onector"/>
          <p:cNvSpPr/>
          <p:nvPr/>
        </p:nvSpPr>
        <p:spPr>
          <a:xfrm>
            <a:off x="6643702" y="857238"/>
            <a:ext cx="785818" cy="696521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Conector"/>
          <p:cNvSpPr/>
          <p:nvPr/>
        </p:nvSpPr>
        <p:spPr>
          <a:xfrm>
            <a:off x="6143636" y="1446601"/>
            <a:ext cx="571504" cy="482207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Conector"/>
          <p:cNvSpPr/>
          <p:nvPr/>
        </p:nvSpPr>
        <p:spPr>
          <a:xfrm>
            <a:off x="5715008" y="1875229"/>
            <a:ext cx="428628" cy="375050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onector"/>
          <p:cNvSpPr/>
          <p:nvPr/>
        </p:nvSpPr>
        <p:spPr>
          <a:xfrm>
            <a:off x="5572132" y="3161113"/>
            <a:ext cx="500066" cy="375050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onector"/>
          <p:cNvSpPr/>
          <p:nvPr/>
        </p:nvSpPr>
        <p:spPr>
          <a:xfrm>
            <a:off x="7429520" y="4071948"/>
            <a:ext cx="1143008" cy="1071552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Conector"/>
          <p:cNvSpPr/>
          <p:nvPr/>
        </p:nvSpPr>
        <p:spPr>
          <a:xfrm>
            <a:off x="6643702" y="3696898"/>
            <a:ext cx="785818" cy="696521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Conector"/>
          <p:cNvSpPr/>
          <p:nvPr/>
        </p:nvSpPr>
        <p:spPr>
          <a:xfrm>
            <a:off x="6072198" y="3429006"/>
            <a:ext cx="571504" cy="482207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Conector"/>
          <p:cNvSpPr/>
          <p:nvPr/>
        </p:nvSpPr>
        <p:spPr>
          <a:xfrm>
            <a:off x="285720" y="0"/>
            <a:ext cx="1214478" cy="1071552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Conector"/>
          <p:cNvSpPr/>
          <p:nvPr/>
        </p:nvSpPr>
        <p:spPr>
          <a:xfrm>
            <a:off x="1428728" y="750081"/>
            <a:ext cx="714380" cy="696521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Conector"/>
          <p:cNvSpPr/>
          <p:nvPr/>
        </p:nvSpPr>
        <p:spPr>
          <a:xfrm>
            <a:off x="2143108" y="1446601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Conector"/>
          <p:cNvSpPr/>
          <p:nvPr/>
        </p:nvSpPr>
        <p:spPr>
          <a:xfrm>
            <a:off x="2643174" y="1821651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Conector"/>
          <p:cNvSpPr/>
          <p:nvPr/>
        </p:nvSpPr>
        <p:spPr>
          <a:xfrm>
            <a:off x="285720" y="4071948"/>
            <a:ext cx="1214478" cy="1071552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Conector"/>
          <p:cNvSpPr/>
          <p:nvPr/>
        </p:nvSpPr>
        <p:spPr>
          <a:xfrm>
            <a:off x="1357290" y="3750477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Conector"/>
          <p:cNvSpPr/>
          <p:nvPr/>
        </p:nvSpPr>
        <p:spPr>
          <a:xfrm>
            <a:off x="2214546" y="3482584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Conector"/>
          <p:cNvSpPr/>
          <p:nvPr/>
        </p:nvSpPr>
        <p:spPr>
          <a:xfrm>
            <a:off x="2857488" y="3214692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cb55b9d6d8d6f944c3f865d6110b3e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189925">
            <a:off x="2639320" y="460482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13414860">
            <a:off x="4250737" y="489989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19047526">
            <a:off x="6017742" y="507608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3414860">
            <a:off x="1020678" y="486794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9189925">
            <a:off x="2710758" y="942669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3414860">
            <a:off x="4322175" y="972177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9047526">
            <a:off x="6089180" y="989796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3414860">
            <a:off x="1092116" y="968982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9189925">
            <a:off x="2710756" y="1317718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3414860">
            <a:off x="4322173" y="1347225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9047526">
            <a:off x="6089178" y="1364844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13414860">
            <a:off x="1092114" y="1344031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9189925">
            <a:off x="2710758" y="1746366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3414860">
            <a:off x="4322175" y="1775873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9047526">
            <a:off x="6089180" y="1793492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3414860">
            <a:off x="1092116" y="1772678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19189925">
            <a:off x="2782196" y="2228553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13414860">
            <a:off x="4393613" y="2258061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19047526">
            <a:off x="6160618" y="2275680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13414860">
            <a:off x="1163554" y="2254866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19189925">
            <a:off x="2782194" y="2603602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13414860">
            <a:off x="4393611" y="2633109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19047526">
            <a:off x="6160616" y="2650728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13414860">
            <a:off x="1163552" y="2629915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19189925">
            <a:off x="2710758" y="2978672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13414860">
            <a:off x="4322175" y="3008179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19047526">
            <a:off x="6089180" y="3025798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13414860">
            <a:off x="1092116" y="3004984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19189925">
            <a:off x="2782196" y="3460860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13414860">
            <a:off x="4393613" y="3490367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19047526">
            <a:off x="6160618" y="3507986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13414860">
            <a:off x="1163554" y="3487172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19189925">
            <a:off x="2782194" y="3835908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13414860">
            <a:off x="4393611" y="3865416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19047526">
            <a:off x="6160616" y="3883035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13414860">
            <a:off x="1163552" y="3862221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19189925">
            <a:off x="2782196" y="4210957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13414860">
            <a:off x="4393613" y="4240464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19047526">
            <a:off x="6160618" y="4258083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13414860">
            <a:off x="1163554" y="4237270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2000"/>
                            </p:stCondLst>
                            <p:childTnLst>
                              <p:par>
                                <p:cTn id="2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5d2204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07209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14744" y="1285866"/>
            <a:ext cx="23574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/>
              <a:t>Cuando pienso en lo que hago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y también cuando no pienso...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cuando corro y cuando camino...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cuando digo lo que pienso y cuando callo...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cuando tomo decisiones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y cuando me las guardo...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cuando lloro y cuando río.</a:t>
            </a:r>
            <a:endParaRPr lang="es-PE" sz="1400" dirty="0" smtClean="0"/>
          </a:p>
          <a:p>
            <a:pPr algn="ctr"/>
            <a:r>
              <a:rPr lang="es-ES" sz="1400" dirty="0" smtClean="0"/>
              <a:t> 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Siempre corro el riesgo...</a:t>
            </a:r>
            <a:endParaRPr lang="es-PE" sz="1400" dirty="0" smtClean="0"/>
          </a:p>
          <a:p>
            <a:pPr algn="ctr"/>
            <a:endParaRPr lang="es-PE" sz="1400" dirty="0"/>
          </a:p>
        </p:txBody>
      </p:sp>
      <p:sp>
        <p:nvSpPr>
          <p:cNvPr id="5" name="4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208f08c7f5aba7243f8c16f4e2d4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3832534">
            <a:off x="150098" y="380771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isósceles"/>
          <p:cNvSpPr/>
          <p:nvPr/>
        </p:nvSpPr>
        <p:spPr>
          <a:xfrm rot="18473306">
            <a:off x="76577" y="-428752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3004585">
            <a:off x="7865811" y="-423997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7862600">
            <a:off x="7932477" y="385403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8473306">
            <a:off x="362363" y="-268016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3004585">
            <a:off x="7487248" y="-193427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13832534">
            <a:off x="507258" y="356729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7862600">
            <a:off x="7594020" y="365011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473306">
            <a:off x="719487" y="-10726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473306">
            <a:off x="1005273" y="5347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3004585">
            <a:off x="7173611" y="-15915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3004585">
            <a:off x="6795048" y="214655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13832534">
            <a:off x="935915" y="3298029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13832534">
            <a:off x="1293075" y="305761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isósceles"/>
          <p:cNvSpPr/>
          <p:nvPr/>
        </p:nvSpPr>
        <p:spPr>
          <a:xfrm rot="7862600">
            <a:off x="7204877" y="3371831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isósceles"/>
          <p:cNvSpPr/>
          <p:nvPr/>
        </p:nvSpPr>
        <p:spPr>
          <a:xfrm rot="7862600">
            <a:off x="6866420" y="316791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isósceles"/>
          <p:cNvSpPr/>
          <p:nvPr/>
        </p:nvSpPr>
        <p:spPr>
          <a:xfrm rot="18473306">
            <a:off x="1362459" y="267751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isósceles"/>
          <p:cNvSpPr/>
          <p:nvPr/>
        </p:nvSpPr>
        <p:spPr>
          <a:xfrm rot="18473306">
            <a:off x="1648245" y="428486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isósceles"/>
          <p:cNvSpPr/>
          <p:nvPr/>
        </p:nvSpPr>
        <p:spPr>
          <a:xfrm rot="18473306">
            <a:off x="2005369" y="58924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isósceles"/>
          <p:cNvSpPr/>
          <p:nvPr/>
        </p:nvSpPr>
        <p:spPr>
          <a:xfrm rot="18473306">
            <a:off x="2434031" y="80355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isósceles"/>
          <p:cNvSpPr/>
          <p:nvPr/>
        </p:nvSpPr>
        <p:spPr>
          <a:xfrm rot="3004585">
            <a:off x="6487116" y="395937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isósceles"/>
          <p:cNvSpPr/>
          <p:nvPr/>
        </p:nvSpPr>
        <p:spPr>
          <a:xfrm rot="3004585">
            <a:off x="6173479" y="57345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isósceles"/>
          <p:cNvSpPr/>
          <p:nvPr/>
        </p:nvSpPr>
        <p:spPr>
          <a:xfrm rot="3004585">
            <a:off x="5723478" y="804019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isósceles"/>
          <p:cNvSpPr/>
          <p:nvPr/>
        </p:nvSpPr>
        <p:spPr>
          <a:xfrm rot="7862600">
            <a:off x="6646594" y="3050361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isósceles"/>
          <p:cNvSpPr/>
          <p:nvPr/>
        </p:nvSpPr>
        <p:spPr>
          <a:xfrm rot="7862600">
            <a:off x="6308137" y="284644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isósceles"/>
          <p:cNvSpPr/>
          <p:nvPr/>
        </p:nvSpPr>
        <p:spPr>
          <a:xfrm rot="7862600">
            <a:off x="5918994" y="256815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isósceles"/>
          <p:cNvSpPr/>
          <p:nvPr/>
        </p:nvSpPr>
        <p:spPr>
          <a:xfrm rot="7862600">
            <a:off x="5580537" y="236423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isósceles"/>
          <p:cNvSpPr/>
          <p:nvPr/>
        </p:nvSpPr>
        <p:spPr>
          <a:xfrm rot="13832534">
            <a:off x="1650265" y="289687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isósceles"/>
          <p:cNvSpPr/>
          <p:nvPr/>
        </p:nvSpPr>
        <p:spPr>
          <a:xfrm rot="13832534">
            <a:off x="1936018" y="268256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isósceles"/>
          <p:cNvSpPr/>
          <p:nvPr/>
        </p:nvSpPr>
        <p:spPr>
          <a:xfrm rot="13832534">
            <a:off x="2436083" y="2414672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isósceles"/>
          <p:cNvSpPr/>
          <p:nvPr/>
        </p:nvSpPr>
        <p:spPr>
          <a:xfrm rot="13832534">
            <a:off x="2793272" y="2200359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26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ab92d211e852a6c2897a0b6f93b4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 flipH="1">
            <a:off x="0" y="3321849"/>
            <a:ext cx="9144000" cy="1821651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H="1">
            <a:off x="0" y="0"/>
            <a:ext cx="9144000" cy="1821651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rot="20810465">
            <a:off x="184268" y="1766795"/>
            <a:ext cx="750655" cy="320891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 rot="20810465">
            <a:off x="767178" y="1628919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rot="20810465">
            <a:off x="1410120" y="1521763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rot="20810465">
            <a:off x="1972068" y="1363802"/>
            <a:ext cx="750655" cy="327666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20810465">
            <a:off x="2561130" y="1265929"/>
            <a:ext cx="750655" cy="326447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rot="20810465">
            <a:off x="3198005" y="1159297"/>
            <a:ext cx="750655" cy="322449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rot="20810465">
            <a:off x="3748249" y="1030981"/>
            <a:ext cx="750655" cy="3236691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rot="20810465">
            <a:off x="4339077" y="932398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rot="20810465">
            <a:off x="4972333" y="774462"/>
            <a:ext cx="750655" cy="327666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 rot="20810465">
            <a:off x="5607489" y="667968"/>
            <a:ext cx="750655" cy="3224494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rot="20810465">
            <a:off x="6196466" y="557349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rot="20810465">
            <a:off x="6829722" y="399414"/>
            <a:ext cx="750655" cy="327666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rot="20810465">
            <a:off x="7553788" y="289457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 rot="20810465">
            <a:off x="8197156" y="182274"/>
            <a:ext cx="750788" cy="3240075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3000"/>
                            </p:stCondLst>
                            <p:childTnLst>
                              <p:par>
                                <p:cTn id="157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a0592804850136e922917c270192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782585">
            <a:off x="7337607" y="2161642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311208">
            <a:off x="7291986" y="2932144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1782585">
            <a:off x="6159855" y="2108063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311208">
            <a:off x="6114234" y="2878565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782585">
            <a:off x="5016847" y="2108062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311208">
            <a:off x="4971226" y="2878564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782585">
            <a:off x="3839095" y="2054484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311208">
            <a:off x="3793474" y="2824986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782585">
            <a:off x="2640119" y="2161642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311208">
            <a:off x="2594498" y="2932144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782585">
            <a:off x="1462367" y="2108063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311208">
            <a:off x="1416746" y="2878565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782585">
            <a:off x="282665" y="2108062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0311208">
            <a:off x="237044" y="2878564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782585">
            <a:off x="-895087" y="2054483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20311208">
            <a:off x="-940708" y="2824985"/>
            <a:ext cx="1881416" cy="147200"/>
          </a:xfrm>
          <a:prstGeom prst="rect">
            <a:avLst/>
          </a:prstGeom>
          <a:gradFill flip="none" rotWithShape="1">
            <a:gsLst>
              <a:gs pos="22000">
                <a:schemeClr val="accent5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1000164" y="-357208"/>
            <a:ext cx="10501386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2a80379dfde85ebe8f9973eaacadd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 rot="10800000" flipV="1">
            <a:off x="2500298" y="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H="1" flipV="1">
            <a:off x="4572000" y="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2500298" y="21429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rot="10800000" flipH="1" flipV="1">
            <a:off x="4572000" y="21429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2500298" y="482207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rot="10800000" flipH="1" flipV="1">
            <a:off x="4572000" y="482207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 rot="10800000" flipV="1">
            <a:off x="2500298" y="696503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rectángulo"/>
          <p:cNvSpPr/>
          <p:nvPr/>
        </p:nvSpPr>
        <p:spPr>
          <a:xfrm rot="10800000" flipH="1" flipV="1">
            <a:off x="4572000" y="696503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rectángulo"/>
          <p:cNvSpPr/>
          <p:nvPr/>
        </p:nvSpPr>
        <p:spPr>
          <a:xfrm rot="10800000" flipV="1">
            <a:off x="2500298" y="910835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rectángulo"/>
          <p:cNvSpPr/>
          <p:nvPr/>
        </p:nvSpPr>
        <p:spPr>
          <a:xfrm rot="10800000" flipH="1" flipV="1">
            <a:off x="4572000" y="910835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rectángulo"/>
          <p:cNvSpPr/>
          <p:nvPr/>
        </p:nvSpPr>
        <p:spPr>
          <a:xfrm rot="10800000" flipV="1">
            <a:off x="2500298" y="1125131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rectángulo"/>
          <p:cNvSpPr/>
          <p:nvPr/>
        </p:nvSpPr>
        <p:spPr>
          <a:xfrm rot="10800000" flipH="1" flipV="1">
            <a:off x="4572000" y="1125131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rectángulo"/>
          <p:cNvSpPr/>
          <p:nvPr/>
        </p:nvSpPr>
        <p:spPr>
          <a:xfrm rot="10800000" flipV="1">
            <a:off x="2500298" y="1393041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rectángulo"/>
          <p:cNvSpPr/>
          <p:nvPr/>
        </p:nvSpPr>
        <p:spPr>
          <a:xfrm rot="10800000" flipH="1" flipV="1">
            <a:off x="4572000" y="1393041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rectángulo"/>
          <p:cNvSpPr/>
          <p:nvPr/>
        </p:nvSpPr>
        <p:spPr>
          <a:xfrm rot="10800000" flipV="1">
            <a:off x="2500298" y="1607337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rectángulo"/>
          <p:cNvSpPr/>
          <p:nvPr/>
        </p:nvSpPr>
        <p:spPr>
          <a:xfrm rot="10800000" flipH="1" flipV="1">
            <a:off x="4572000" y="1607337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rectángulo"/>
          <p:cNvSpPr/>
          <p:nvPr/>
        </p:nvSpPr>
        <p:spPr>
          <a:xfrm rot="10800000" flipV="1">
            <a:off x="2500298" y="1875229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 rot="10800000" flipH="1" flipV="1">
            <a:off x="4572000" y="1875229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rectángulo"/>
          <p:cNvSpPr/>
          <p:nvPr/>
        </p:nvSpPr>
        <p:spPr>
          <a:xfrm rot="10800000" flipV="1">
            <a:off x="2500298" y="208952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rectángulo"/>
          <p:cNvSpPr/>
          <p:nvPr/>
        </p:nvSpPr>
        <p:spPr>
          <a:xfrm rot="10800000" flipH="1" flipV="1">
            <a:off x="4572000" y="208952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rectángulo"/>
          <p:cNvSpPr/>
          <p:nvPr/>
        </p:nvSpPr>
        <p:spPr>
          <a:xfrm rot="10800000" flipV="1">
            <a:off x="2500298" y="235743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rectángulo"/>
          <p:cNvSpPr/>
          <p:nvPr/>
        </p:nvSpPr>
        <p:spPr>
          <a:xfrm rot="10800000" flipH="1" flipV="1">
            <a:off x="4572000" y="235743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rectángulo"/>
          <p:cNvSpPr/>
          <p:nvPr/>
        </p:nvSpPr>
        <p:spPr>
          <a:xfrm rot="10800000" flipV="1">
            <a:off x="2500298" y="2571732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rectángulo"/>
          <p:cNvSpPr/>
          <p:nvPr/>
        </p:nvSpPr>
        <p:spPr>
          <a:xfrm rot="10800000" flipH="1" flipV="1">
            <a:off x="4572000" y="2571732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rectángulo"/>
          <p:cNvSpPr/>
          <p:nvPr/>
        </p:nvSpPr>
        <p:spPr>
          <a:xfrm rot="10800000" flipV="1">
            <a:off x="2500298" y="2786064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rectángulo"/>
          <p:cNvSpPr/>
          <p:nvPr/>
        </p:nvSpPr>
        <p:spPr>
          <a:xfrm rot="10800000" flipH="1" flipV="1">
            <a:off x="4572000" y="2786064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rectángulo"/>
          <p:cNvSpPr/>
          <p:nvPr/>
        </p:nvSpPr>
        <p:spPr>
          <a:xfrm rot="10800000" flipV="1">
            <a:off x="2500298" y="300036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rectángulo"/>
          <p:cNvSpPr/>
          <p:nvPr/>
        </p:nvSpPr>
        <p:spPr>
          <a:xfrm rot="10800000" flipH="1" flipV="1">
            <a:off x="4572000" y="300036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rectángulo"/>
          <p:cNvSpPr/>
          <p:nvPr/>
        </p:nvSpPr>
        <p:spPr>
          <a:xfrm rot="10800000" flipV="1">
            <a:off x="2500298" y="3268271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rectángulo"/>
          <p:cNvSpPr/>
          <p:nvPr/>
        </p:nvSpPr>
        <p:spPr>
          <a:xfrm rot="10800000" flipH="1" flipV="1">
            <a:off x="4572000" y="3268271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rectángulo"/>
          <p:cNvSpPr/>
          <p:nvPr/>
        </p:nvSpPr>
        <p:spPr>
          <a:xfrm rot="10800000" flipV="1">
            <a:off x="2500298" y="3482567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Triángulo rectángulo"/>
          <p:cNvSpPr/>
          <p:nvPr/>
        </p:nvSpPr>
        <p:spPr>
          <a:xfrm rot="10800000" flipH="1" flipV="1">
            <a:off x="4572000" y="3482567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Triángulo rectángulo"/>
          <p:cNvSpPr/>
          <p:nvPr/>
        </p:nvSpPr>
        <p:spPr>
          <a:xfrm rot="10800000" flipV="1">
            <a:off x="2500298" y="3804074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Triángulo rectángulo"/>
          <p:cNvSpPr/>
          <p:nvPr/>
        </p:nvSpPr>
        <p:spPr>
          <a:xfrm rot="10800000" flipH="1" flipV="1">
            <a:off x="4572000" y="3804074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Triángulo rectángulo"/>
          <p:cNvSpPr/>
          <p:nvPr/>
        </p:nvSpPr>
        <p:spPr>
          <a:xfrm rot="10800000" flipV="1">
            <a:off x="2500298" y="401837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Triángulo rectángulo"/>
          <p:cNvSpPr/>
          <p:nvPr/>
        </p:nvSpPr>
        <p:spPr>
          <a:xfrm rot="10800000" flipH="1" flipV="1">
            <a:off x="4572000" y="401837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Triángulo rectángulo"/>
          <p:cNvSpPr/>
          <p:nvPr/>
        </p:nvSpPr>
        <p:spPr>
          <a:xfrm rot="10800000" flipV="1">
            <a:off x="2500298" y="428628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Triángulo rectángulo"/>
          <p:cNvSpPr/>
          <p:nvPr/>
        </p:nvSpPr>
        <p:spPr>
          <a:xfrm rot="10800000" flipH="1" flipV="1">
            <a:off x="4572000" y="428628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Triángulo rectángulo"/>
          <p:cNvSpPr/>
          <p:nvPr/>
        </p:nvSpPr>
        <p:spPr>
          <a:xfrm rot="10800000" flipV="1">
            <a:off x="2500298" y="450057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Triángulo rectángulo"/>
          <p:cNvSpPr/>
          <p:nvPr/>
        </p:nvSpPr>
        <p:spPr>
          <a:xfrm rot="10800000" flipH="1" flipV="1">
            <a:off x="4572000" y="450057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Triángulo rectángulo"/>
          <p:cNvSpPr/>
          <p:nvPr/>
        </p:nvSpPr>
        <p:spPr>
          <a:xfrm rot="10800000" flipV="1">
            <a:off x="2500298" y="4714908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Triángulo rectángulo"/>
          <p:cNvSpPr/>
          <p:nvPr/>
        </p:nvSpPr>
        <p:spPr>
          <a:xfrm rot="10800000" flipH="1" flipV="1">
            <a:off x="4572000" y="4714908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alpha val="29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5d2204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07209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857620" y="1285866"/>
            <a:ext cx="19288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/>
              <a:t>Cuando me animo y cuando me acobardo...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cuando digo la verdad y cuando miento...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Cuando me juego por alguien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y cuando no lo hago por nadie.</a:t>
            </a:r>
            <a:endParaRPr lang="es-PE" sz="1400" dirty="0" smtClean="0"/>
          </a:p>
          <a:p>
            <a:pPr algn="ctr"/>
            <a:r>
              <a:rPr lang="es-ES" sz="1400" dirty="0" smtClean="0"/>
              <a:t> 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Siempre se corre el riesgo...</a:t>
            </a:r>
            <a:endParaRPr lang="es-PE" sz="1400" dirty="0" smtClean="0"/>
          </a:p>
          <a:p>
            <a:pPr algn="ctr"/>
            <a:endParaRPr lang="es-PE" sz="1400" dirty="0"/>
          </a:p>
        </p:txBody>
      </p:sp>
      <p:sp>
        <p:nvSpPr>
          <p:cNvPr id="6" name="5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C150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477b204b36054b2b427a032a0f63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5400000">
            <a:off x="-60739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-393114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5400000">
            <a:off x="-178769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5400000">
            <a:off x="35513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5400000">
            <a:off x="249860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5400000">
            <a:off x="464142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5400000">
            <a:off x="67848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5400000">
            <a:off x="892768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5400000">
            <a:off x="1107115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5400000">
            <a:off x="1321398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5400000">
            <a:off x="1535743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5400000">
            <a:off x="1750025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5400000">
            <a:off x="1964372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5400000">
            <a:off x="2178654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5400000">
            <a:off x="2392999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5400000">
            <a:off x="2607280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5400000">
            <a:off x="282162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5400000">
            <a:off x="3035910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5400000">
            <a:off x="3250255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5400000">
            <a:off x="346453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5400000">
            <a:off x="3678884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5400000">
            <a:off x="3893166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5400000">
            <a:off x="4107511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5400000">
            <a:off x="4321792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5400000">
            <a:off x="4536139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5400000">
            <a:off x="4750422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5400000">
            <a:off x="496476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5400000">
            <a:off x="5179049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5400000">
            <a:off x="5393396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5400000">
            <a:off x="5607678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5400000">
            <a:off x="5822023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5400000">
            <a:off x="6036304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5400000">
            <a:off x="6250652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5400000">
            <a:off x="6464935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5400000">
            <a:off x="6679280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5400000">
            <a:off x="6893562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5400000">
            <a:off x="7107909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5400000">
            <a:off x="7322191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5400000">
            <a:off x="7536536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5400000">
            <a:off x="775081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 rot="5400000">
            <a:off x="7965164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 rot="5400000">
            <a:off x="817944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 rot="5400000">
            <a:off x="8393792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2000"/>
                            </p:stCondLst>
                            <p:childTnLst>
                              <p:par>
                                <p:cTn id="26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C150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a48a31ad2fb36db671bbdc154291eb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-58035" y="3429006"/>
            <a:ext cx="9144000" cy="1714494"/>
          </a:xfrm>
          <a:prstGeom prst="rtTriangle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0" y="0"/>
            <a:ext cx="9144000" cy="1821651"/>
          </a:xfrm>
          <a:prstGeom prst="rtTriangle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893771">
            <a:off x="-149752" y="1122880"/>
            <a:ext cx="9516184" cy="103556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893771">
            <a:off x="-176041" y="1355672"/>
            <a:ext cx="9468336" cy="102992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893771">
            <a:off x="-170471" y="1609745"/>
            <a:ext cx="9462299" cy="98624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893771">
            <a:off x="-168910" y="1878329"/>
            <a:ext cx="9467784" cy="88988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893771">
            <a:off x="-181972" y="2158187"/>
            <a:ext cx="9468336" cy="104174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893771">
            <a:off x="-174041" y="2398718"/>
            <a:ext cx="9462299" cy="113580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893771">
            <a:off x="-174841" y="2680842"/>
            <a:ext cx="9467784" cy="90172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893771">
            <a:off x="-179613" y="2894744"/>
            <a:ext cx="9468336" cy="117948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893771">
            <a:off x="-176404" y="3162359"/>
            <a:ext cx="9462299" cy="9980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893771" flipV="1">
            <a:off x="-95487" y="4121721"/>
            <a:ext cx="9410425" cy="99661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893771" flipV="1">
            <a:off x="-177147" y="3430769"/>
            <a:ext cx="9468336" cy="103556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893771">
            <a:off x="-168400" y="3685707"/>
            <a:ext cx="9462299" cy="11245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893771">
            <a:off x="-171966" y="3899708"/>
            <a:ext cx="9467784" cy="103841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7f17d136cd9d12e1cd5d5722a03d0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0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0" y="750081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ombo"/>
          <p:cNvSpPr/>
          <p:nvPr/>
        </p:nvSpPr>
        <p:spPr>
          <a:xfrm>
            <a:off x="0" y="1393023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ombo"/>
          <p:cNvSpPr/>
          <p:nvPr/>
        </p:nvSpPr>
        <p:spPr>
          <a:xfrm>
            <a:off x="0" y="2143122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ombo"/>
          <p:cNvSpPr/>
          <p:nvPr/>
        </p:nvSpPr>
        <p:spPr>
          <a:xfrm>
            <a:off x="6286512" y="0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ombo"/>
          <p:cNvSpPr/>
          <p:nvPr/>
        </p:nvSpPr>
        <p:spPr>
          <a:xfrm>
            <a:off x="6286512" y="750081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ombo"/>
          <p:cNvSpPr/>
          <p:nvPr/>
        </p:nvSpPr>
        <p:spPr>
          <a:xfrm>
            <a:off x="6286512" y="1393023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ombo"/>
          <p:cNvSpPr/>
          <p:nvPr/>
        </p:nvSpPr>
        <p:spPr>
          <a:xfrm>
            <a:off x="6286512" y="2143122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ombo"/>
          <p:cNvSpPr/>
          <p:nvPr/>
        </p:nvSpPr>
        <p:spPr>
          <a:xfrm>
            <a:off x="3143240" y="0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ombo"/>
          <p:cNvSpPr/>
          <p:nvPr/>
        </p:nvSpPr>
        <p:spPr>
          <a:xfrm>
            <a:off x="3143240" y="750081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ombo"/>
          <p:cNvSpPr/>
          <p:nvPr/>
        </p:nvSpPr>
        <p:spPr>
          <a:xfrm>
            <a:off x="3143240" y="1393023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ombo"/>
          <p:cNvSpPr/>
          <p:nvPr/>
        </p:nvSpPr>
        <p:spPr>
          <a:xfrm>
            <a:off x="3071802" y="2143122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cb2a3a00dc6caacef69e8698d74e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 flipH="1">
            <a:off x="0" y="3321849"/>
            <a:ext cx="9144000" cy="1821651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H="1">
            <a:off x="0" y="0"/>
            <a:ext cx="9144000" cy="1821651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rot="20810465">
            <a:off x="184268" y="1766795"/>
            <a:ext cx="750655" cy="320891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 rot="20810465">
            <a:off x="767178" y="1628919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rot="20810465">
            <a:off x="1410120" y="1521763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rot="20810465">
            <a:off x="1972068" y="1363802"/>
            <a:ext cx="750655" cy="327666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20810465">
            <a:off x="2561130" y="1265929"/>
            <a:ext cx="750655" cy="326447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rot="20810465">
            <a:off x="3198005" y="1159297"/>
            <a:ext cx="750655" cy="322449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rot="20810465">
            <a:off x="3748249" y="1030981"/>
            <a:ext cx="750655" cy="3236691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rot="20810465">
            <a:off x="4339077" y="932398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rot="20810465">
            <a:off x="4972333" y="774462"/>
            <a:ext cx="750655" cy="327666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 rot="20810465">
            <a:off x="5607489" y="667968"/>
            <a:ext cx="750655" cy="3224494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rot="20810465">
            <a:off x="6196466" y="557349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rot="20810465">
            <a:off x="6829722" y="399414"/>
            <a:ext cx="750655" cy="327666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rot="20810465">
            <a:off x="7553788" y="289457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 rot="20810465">
            <a:off x="8197156" y="182274"/>
            <a:ext cx="750788" cy="3240075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0"/>
                            </p:stCondLst>
                            <p:childTnLst>
                              <p:par>
                                <p:cTn id="157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5d2204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07209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1000114"/>
            <a:ext cx="221457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/>
              <a:t>De enamorarse de quien nos corresponde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y de amar a quien no nos ame nunca...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de entregar todo, mucho o poco que tengamos dentro...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de cometer errores pero también aciertos...</a:t>
            </a:r>
            <a:endParaRPr lang="es-PE" sz="1400" dirty="0" smtClean="0"/>
          </a:p>
          <a:p>
            <a:pPr algn="ctr"/>
            <a:endParaRPr lang="es-PE" sz="1400" dirty="0" smtClean="0"/>
          </a:p>
          <a:p>
            <a:pPr algn="ctr"/>
            <a:r>
              <a:rPr lang="es-ES" sz="1400" b="1" i="1" dirty="0" smtClean="0"/>
              <a:t>Siempre corremos el riesgo...</a:t>
            </a:r>
            <a:endParaRPr lang="es-PE" sz="1400" dirty="0" smtClean="0"/>
          </a:p>
          <a:p>
            <a:pPr algn="ctr"/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C150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ec4770f5d652602215ac246a0ba28a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411014"/>
            <a:ext cx="3929058" cy="160736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5214942" y="2411014"/>
            <a:ext cx="3929058" cy="160736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6200000">
            <a:off x="3598666" y="4027290"/>
            <a:ext cx="2089544" cy="142876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6200000">
            <a:off x="3571877" y="1000123"/>
            <a:ext cx="2143122" cy="142876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9427479">
            <a:off x="-422328" y="3904064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9427479">
            <a:off x="4582031" y="1089676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116085">
            <a:off x="-422328" y="1089676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2288534">
            <a:off x="4586128" y="3899767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3839774">
            <a:off x="2448960" y="1010826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3839774">
            <a:off x="4449223" y="3933212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7025071">
            <a:off x="2364542" y="3930707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7025071">
            <a:off x="4403924" y="1001981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0407439">
            <a:off x="-171532" y="3202964"/>
            <a:ext cx="4319216" cy="137206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407439">
            <a:off x="5047385" y="1806305"/>
            <a:ext cx="4195136" cy="137206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253741">
            <a:off x="-243297" y="1716949"/>
            <a:ext cx="4356324" cy="129216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1253741">
            <a:off x="5110083" y="3156930"/>
            <a:ext cx="4148386" cy="132724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15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ef292235b06cb793b524ec65861fe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nector"/>
          <p:cNvSpPr/>
          <p:nvPr/>
        </p:nvSpPr>
        <p:spPr>
          <a:xfrm>
            <a:off x="214282" y="2035965"/>
            <a:ext cx="1285884" cy="1125149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nector"/>
          <p:cNvSpPr/>
          <p:nvPr/>
        </p:nvSpPr>
        <p:spPr>
          <a:xfrm>
            <a:off x="4000496" y="0"/>
            <a:ext cx="1214446" cy="1071552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nector"/>
          <p:cNvSpPr/>
          <p:nvPr/>
        </p:nvSpPr>
        <p:spPr>
          <a:xfrm>
            <a:off x="3929058" y="4071948"/>
            <a:ext cx="1214446" cy="1071552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nector"/>
          <p:cNvSpPr/>
          <p:nvPr/>
        </p:nvSpPr>
        <p:spPr>
          <a:xfrm>
            <a:off x="1714480" y="2303857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nector"/>
          <p:cNvSpPr/>
          <p:nvPr/>
        </p:nvSpPr>
        <p:spPr>
          <a:xfrm>
            <a:off x="7643802" y="2035965"/>
            <a:ext cx="1143040" cy="1071552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nector"/>
          <p:cNvSpPr/>
          <p:nvPr/>
        </p:nvSpPr>
        <p:spPr>
          <a:xfrm>
            <a:off x="4143372" y="1071552"/>
            <a:ext cx="857256" cy="696521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nector"/>
          <p:cNvSpPr/>
          <p:nvPr/>
        </p:nvSpPr>
        <p:spPr>
          <a:xfrm>
            <a:off x="4143372" y="3357568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nector"/>
          <p:cNvSpPr/>
          <p:nvPr/>
        </p:nvSpPr>
        <p:spPr>
          <a:xfrm>
            <a:off x="6643702" y="2250279"/>
            <a:ext cx="785818" cy="696521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nector"/>
          <p:cNvSpPr/>
          <p:nvPr/>
        </p:nvSpPr>
        <p:spPr>
          <a:xfrm>
            <a:off x="2714612" y="2411014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nector"/>
          <p:cNvSpPr/>
          <p:nvPr/>
        </p:nvSpPr>
        <p:spPr>
          <a:xfrm>
            <a:off x="4214810" y="1875229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nector"/>
          <p:cNvSpPr/>
          <p:nvPr/>
        </p:nvSpPr>
        <p:spPr>
          <a:xfrm>
            <a:off x="5929322" y="2411014"/>
            <a:ext cx="571504" cy="482207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nector"/>
          <p:cNvSpPr/>
          <p:nvPr/>
        </p:nvSpPr>
        <p:spPr>
          <a:xfrm>
            <a:off x="4286248" y="2786064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nector"/>
          <p:cNvSpPr/>
          <p:nvPr/>
        </p:nvSpPr>
        <p:spPr>
          <a:xfrm>
            <a:off x="3357554" y="2464593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nector"/>
          <p:cNvSpPr/>
          <p:nvPr/>
        </p:nvSpPr>
        <p:spPr>
          <a:xfrm>
            <a:off x="5357818" y="2464593"/>
            <a:ext cx="428628" cy="375050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onector"/>
          <p:cNvSpPr/>
          <p:nvPr/>
        </p:nvSpPr>
        <p:spPr>
          <a:xfrm>
            <a:off x="7286644" y="0"/>
            <a:ext cx="1214446" cy="1071552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onector"/>
          <p:cNvSpPr/>
          <p:nvPr/>
        </p:nvSpPr>
        <p:spPr>
          <a:xfrm>
            <a:off x="6643702" y="857238"/>
            <a:ext cx="785818" cy="696521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Conector"/>
          <p:cNvSpPr/>
          <p:nvPr/>
        </p:nvSpPr>
        <p:spPr>
          <a:xfrm>
            <a:off x="6143636" y="1446601"/>
            <a:ext cx="571504" cy="482207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Conector"/>
          <p:cNvSpPr/>
          <p:nvPr/>
        </p:nvSpPr>
        <p:spPr>
          <a:xfrm>
            <a:off x="5715008" y="1875229"/>
            <a:ext cx="428628" cy="375050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onector"/>
          <p:cNvSpPr/>
          <p:nvPr/>
        </p:nvSpPr>
        <p:spPr>
          <a:xfrm>
            <a:off x="5572132" y="3161113"/>
            <a:ext cx="500066" cy="375050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onector"/>
          <p:cNvSpPr/>
          <p:nvPr/>
        </p:nvSpPr>
        <p:spPr>
          <a:xfrm>
            <a:off x="7429520" y="4071948"/>
            <a:ext cx="1143008" cy="1071552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Conector"/>
          <p:cNvSpPr/>
          <p:nvPr/>
        </p:nvSpPr>
        <p:spPr>
          <a:xfrm>
            <a:off x="6643702" y="3696898"/>
            <a:ext cx="785818" cy="696521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Conector"/>
          <p:cNvSpPr/>
          <p:nvPr/>
        </p:nvSpPr>
        <p:spPr>
          <a:xfrm>
            <a:off x="6072198" y="3429006"/>
            <a:ext cx="571504" cy="482207"/>
          </a:xfrm>
          <a:prstGeom prst="flowChartConnector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Conector"/>
          <p:cNvSpPr/>
          <p:nvPr/>
        </p:nvSpPr>
        <p:spPr>
          <a:xfrm>
            <a:off x="285720" y="0"/>
            <a:ext cx="1214478" cy="1071552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Conector"/>
          <p:cNvSpPr/>
          <p:nvPr/>
        </p:nvSpPr>
        <p:spPr>
          <a:xfrm>
            <a:off x="1428728" y="750081"/>
            <a:ext cx="714380" cy="696521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Conector"/>
          <p:cNvSpPr/>
          <p:nvPr/>
        </p:nvSpPr>
        <p:spPr>
          <a:xfrm>
            <a:off x="2143108" y="1446601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Conector"/>
          <p:cNvSpPr/>
          <p:nvPr/>
        </p:nvSpPr>
        <p:spPr>
          <a:xfrm>
            <a:off x="2643174" y="1821651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Conector"/>
          <p:cNvSpPr/>
          <p:nvPr/>
        </p:nvSpPr>
        <p:spPr>
          <a:xfrm>
            <a:off x="285720" y="4071948"/>
            <a:ext cx="1214478" cy="1071552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Conector"/>
          <p:cNvSpPr/>
          <p:nvPr/>
        </p:nvSpPr>
        <p:spPr>
          <a:xfrm>
            <a:off x="1357290" y="3750477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Conector"/>
          <p:cNvSpPr/>
          <p:nvPr/>
        </p:nvSpPr>
        <p:spPr>
          <a:xfrm>
            <a:off x="2214546" y="3482584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Conector"/>
          <p:cNvSpPr/>
          <p:nvPr/>
        </p:nvSpPr>
        <p:spPr>
          <a:xfrm>
            <a:off x="2857488" y="3214692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15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cf77e9389cf6ac82753ec258dbff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Rectángulo"/>
          <p:cNvSpPr/>
          <p:nvPr/>
        </p:nvSpPr>
        <p:spPr>
          <a:xfrm rot="19189925">
            <a:off x="2639320" y="460482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13414860">
            <a:off x="4250737" y="489989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19047526">
            <a:off x="6017742" y="507608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13414860">
            <a:off x="1020678" y="486794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19189925">
            <a:off x="2710758" y="942669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13414860">
            <a:off x="4322175" y="972177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19047526">
            <a:off x="6089180" y="989796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13414860">
            <a:off x="1092116" y="968982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19189925">
            <a:off x="2710756" y="1317718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13414860">
            <a:off x="4322173" y="1347225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19047526">
            <a:off x="6089178" y="1364844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13414860">
            <a:off x="1092114" y="1344031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19189925">
            <a:off x="2710758" y="1746366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13414860">
            <a:off x="4322175" y="1775873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19047526">
            <a:off x="6089180" y="1793492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13414860">
            <a:off x="1092116" y="1772678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19189925">
            <a:off x="2782196" y="2228553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13414860">
            <a:off x="4393613" y="2258061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19047526">
            <a:off x="6160618" y="2275680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13414860">
            <a:off x="1163554" y="2254866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19189925">
            <a:off x="2782194" y="2603602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13414860">
            <a:off x="4393611" y="2633109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19047526">
            <a:off x="6160616" y="2650728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 rot="13414860">
            <a:off x="1163552" y="2629915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 rot="19189925">
            <a:off x="2710758" y="2978672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 rot="13414860">
            <a:off x="4322175" y="3008179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 rot="19047526">
            <a:off x="6089180" y="3025798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Rectángulo"/>
          <p:cNvSpPr/>
          <p:nvPr/>
        </p:nvSpPr>
        <p:spPr>
          <a:xfrm rot="13414860">
            <a:off x="1092116" y="3004984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Rectángulo"/>
          <p:cNvSpPr/>
          <p:nvPr/>
        </p:nvSpPr>
        <p:spPr>
          <a:xfrm rot="19189925">
            <a:off x="2782196" y="3460860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9" name="48 Rectángulo"/>
          <p:cNvSpPr/>
          <p:nvPr/>
        </p:nvSpPr>
        <p:spPr>
          <a:xfrm rot="13414860">
            <a:off x="4393613" y="3490367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0" name="49 Rectángulo"/>
          <p:cNvSpPr/>
          <p:nvPr/>
        </p:nvSpPr>
        <p:spPr>
          <a:xfrm rot="19047526">
            <a:off x="6160618" y="3507986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1" name="50 Rectángulo"/>
          <p:cNvSpPr/>
          <p:nvPr/>
        </p:nvSpPr>
        <p:spPr>
          <a:xfrm rot="13414860">
            <a:off x="1163554" y="3487172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2" name="51 Rectángulo"/>
          <p:cNvSpPr/>
          <p:nvPr/>
        </p:nvSpPr>
        <p:spPr>
          <a:xfrm rot="19189925">
            <a:off x="2782194" y="3835908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3" name="52 Rectángulo"/>
          <p:cNvSpPr/>
          <p:nvPr/>
        </p:nvSpPr>
        <p:spPr>
          <a:xfrm rot="13414860">
            <a:off x="4393611" y="3865416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Rectángulo"/>
          <p:cNvSpPr/>
          <p:nvPr/>
        </p:nvSpPr>
        <p:spPr>
          <a:xfrm rot="19047526">
            <a:off x="6160616" y="3883035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5" name="54 Rectángulo"/>
          <p:cNvSpPr/>
          <p:nvPr/>
        </p:nvSpPr>
        <p:spPr>
          <a:xfrm rot="13414860">
            <a:off x="1163552" y="3862221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6" name="55 Rectángulo"/>
          <p:cNvSpPr/>
          <p:nvPr/>
        </p:nvSpPr>
        <p:spPr>
          <a:xfrm rot="19189925">
            <a:off x="2782196" y="4210957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7" name="56 Rectángulo"/>
          <p:cNvSpPr/>
          <p:nvPr/>
        </p:nvSpPr>
        <p:spPr>
          <a:xfrm rot="13414860">
            <a:off x="4393613" y="4240464"/>
            <a:ext cx="2145558" cy="169708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8" name="57 Rectángulo"/>
          <p:cNvSpPr/>
          <p:nvPr/>
        </p:nvSpPr>
        <p:spPr>
          <a:xfrm rot="19047526">
            <a:off x="6160618" y="4258083"/>
            <a:ext cx="2091808" cy="172954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9" name="58 Rectángulo"/>
          <p:cNvSpPr/>
          <p:nvPr/>
        </p:nvSpPr>
        <p:spPr>
          <a:xfrm rot="13414860">
            <a:off x="1163554" y="4237270"/>
            <a:ext cx="1973781" cy="170261"/>
          </a:xfrm>
          <a:prstGeom prst="rect">
            <a:avLst/>
          </a:prstGeom>
          <a:gradFill flip="none" rotWithShape="1">
            <a:gsLst>
              <a:gs pos="0">
                <a:srgbClr val="456129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0" name="59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2000"/>
                            </p:stCondLst>
                            <p:childTnLst>
                              <p:par>
                                <p:cTn id="2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82b9456ceae9b6ffe9f1b07a3c00f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3832534">
            <a:off x="150098" y="380771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isósceles"/>
          <p:cNvSpPr/>
          <p:nvPr/>
        </p:nvSpPr>
        <p:spPr>
          <a:xfrm rot="18473306">
            <a:off x="76577" y="-428752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3004585">
            <a:off x="7865811" y="-423997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7862600">
            <a:off x="7932477" y="385403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8473306">
            <a:off x="362363" y="-268016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3004585">
            <a:off x="7487248" y="-193427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13832534">
            <a:off x="507258" y="356729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7862600">
            <a:off x="7594020" y="365011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473306">
            <a:off x="719487" y="-10726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473306">
            <a:off x="1005273" y="5347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3004585">
            <a:off x="7173611" y="-15915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3004585">
            <a:off x="6795048" y="214655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13832534">
            <a:off x="935915" y="3298029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13832534">
            <a:off x="1293075" y="305761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isósceles"/>
          <p:cNvSpPr/>
          <p:nvPr/>
        </p:nvSpPr>
        <p:spPr>
          <a:xfrm rot="7862600">
            <a:off x="7204877" y="3371831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isósceles"/>
          <p:cNvSpPr/>
          <p:nvPr/>
        </p:nvSpPr>
        <p:spPr>
          <a:xfrm rot="7862600">
            <a:off x="6866420" y="316791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isósceles"/>
          <p:cNvSpPr/>
          <p:nvPr/>
        </p:nvSpPr>
        <p:spPr>
          <a:xfrm rot="18473306">
            <a:off x="1362459" y="267751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isósceles"/>
          <p:cNvSpPr/>
          <p:nvPr/>
        </p:nvSpPr>
        <p:spPr>
          <a:xfrm rot="18473306">
            <a:off x="1648245" y="428486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isósceles"/>
          <p:cNvSpPr/>
          <p:nvPr/>
        </p:nvSpPr>
        <p:spPr>
          <a:xfrm rot="18473306">
            <a:off x="2005369" y="58924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isósceles"/>
          <p:cNvSpPr/>
          <p:nvPr/>
        </p:nvSpPr>
        <p:spPr>
          <a:xfrm rot="18473306">
            <a:off x="2434031" y="80355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isósceles"/>
          <p:cNvSpPr/>
          <p:nvPr/>
        </p:nvSpPr>
        <p:spPr>
          <a:xfrm rot="3004585">
            <a:off x="6487116" y="395937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isósceles"/>
          <p:cNvSpPr/>
          <p:nvPr/>
        </p:nvSpPr>
        <p:spPr>
          <a:xfrm rot="3004585">
            <a:off x="6173479" y="57345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isósceles"/>
          <p:cNvSpPr/>
          <p:nvPr/>
        </p:nvSpPr>
        <p:spPr>
          <a:xfrm rot="3004585">
            <a:off x="5723478" y="804019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isósceles"/>
          <p:cNvSpPr/>
          <p:nvPr/>
        </p:nvSpPr>
        <p:spPr>
          <a:xfrm rot="7862600">
            <a:off x="6646594" y="3050361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isósceles"/>
          <p:cNvSpPr/>
          <p:nvPr/>
        </p:nvSpPr>
        <p:spPr>
          <a:xfrm rot="7862600">
            <a:off x="6308137" y="284644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isósceles"/>
          <p:cNvSpPr/>
          <p:nvPr/>
        </p:nvSpPr>
        <p:spPr>
          <a:xfrm rot="7862600">
            <a:off x="5918994" y="256815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isósceles"/>
          <p:cNvSpPr/>
          <p:nvPr/>
        </p:nvSpPr>
        <p:spPr>
          <a:xfrm rot="7862600">
            <a:off x="5580537" y="236423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isósceles"/>
          <p:cNvSpPr/>
          <p:nvPr/>
        </p:nvSpPr>
        <p:spPr>
          <a:xfrm rot="13832534">
            <a:off x="1650265" y="289687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isósceles"/>
          <p:cNvSpPr/>
          <p:nvPr/>
        </p:nvSpPr>
        <p:spPr>
          <a:xfrm rot="13832534">
            <a:off x="1936018" y="268256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isósceles"/>
          <p:cNvSpPr/>
          <p:nvPr/>
        </p:nvSpPr>
        <p:spPr>
          <a:xfrm rot="13832534">
            <a:off x="2436083" y="2414672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isósceles"/>
          <p:cNvSpPr/>
          <p:nvPr/>
        </p:nvSpPr>
        <p:spPr>
          <a:xfrm rot="13832534">
            <a:off x="2793272" y="2200359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26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5d2204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07209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857620" y="1000114"/>
            <a:ext cx="22145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/>
              <a:t>De apostar más de una ficha y no entender el juego...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O creer que las sabemos todas e ignorar tantas otras...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De soportarlo todo y no interesarnos por nada.</a:t>
            </a:r>
            <a:endParaRPr lang="es-PE" sz="1400" dirty="0" smtClean="0"/>
          </a:p>
          <a:p>
            <a:endParaRPr lang="es-PE" sz="1400" dirty="0" smtClean="0"/>
          </a:p>
          <a:p>
            <a:pPr algn="ctr"/>
            <a:r>
              <a:rPr lang="es-ES" sz="1400" b="1" i="1" dirty="0" smtClean="0"/>
              <a:t>Siempre corremos el riesgo...</a:t>
            </a:r>
            <a:endParaRPr lang="es-PE" sz="1400" dirty="0" smtClean="0"/>
          </a:p>
          <a:p>
            <a:pPr algn="ctr"/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0bee6b410c42ebf5116ad4988c2b0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 flipH="1">
            <a:off x="0" y="3321849"/>
            <a:ext cx="9144000" cy="1821651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H="1">
            <a:off x="0" y="0"/>
            <a:ext cx="9144000" cy="1821651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rot="20810465">
            <a:off x="184268" y="1766795"/>
            <a:ext cx="750655" cy="320891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 rot="20810465">
            <a:off x="767178" y="1628919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rot="20810465">
            <a:off x="1410120" y="1521763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rot="20810465">
            <a:off x="1972068" y="1363802"/>
            <a:ext cx="750655" cy="327666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20810465">
            <a:off x="2561130" y="1265929"/>
            <a:ext cx="750655" cy="326447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rot="20810465">
            <a:off x="3198005" y="1159297"/>
            <a:ext cx="750655" cy="322449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rot="20810465">
            <a:off x="3748249" y="1030981"/>
            <a:ext cx="750655" cy="3236691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rot="20810465">
            <a:off x="4339077" y="932398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rot="20810465">
            <a:off x="4972333" y="774462"/>
            <a:ext cx="750655" cy="327666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 rot="20810465">
            <a:off x="5607489" y="667968"/>
            <a:ext cx="750655" cy="3224494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rot="20810465">
            <a:off x="6196466" y="557349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rot="20810465">
            <a:off x="6829722" y="399414"/>
            <a:ext cx="750655" cy="327666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rot="20810465">
            <a:off x="7553788" y="289457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 rot="20810465">
            <a:off x="8197156" y="182274"/>
            <a:ext cx="750788" cy="3240075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000"/>
                            </p:stCondLst>
                            <p:childTnLst>
                              <p:par>
                                <p:cTn id="157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599ebd68820bd350419a84d6a70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782585">
            <a:off x="7337607" y="2161642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311208">
            <a:off x="7291986" y="2932144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1782585">
            <a:off x="6159855" y="2108063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311208">
            <a:off x="6114234" y="2878565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782585">
            <a:off x="5016847" y="2108062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311208">
            <a:off x="4971226" y="2878564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782585">
            <a:off x="3839095" y="2054484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311208">
            <a:off x="3793474" y="2824986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782585">
            <a:off x="2640119" y="2161642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311208">
            <a:off x="2594498" y="2932144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782585">
            <a:off x="1462367" y="2108063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311208">
            <a:off x="1416746" y="2878565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782585">
            <a:off x="282665" y="2108062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0311208">
            <a:off x="237044" y="2878564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782585">
            <a:off x="-895087" y="2054483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20311208">
            <a:off x="-940708" y="2824985"/>
            <a:ext cx="1881416" cy="1472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1071602" y="-357208"/>
            <a:ext cx="1057282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4c1ccfbd9f931429d7e9b990426b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5400000">
            <a:off x="-60739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-393114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5400000">
            <a:off x="-178769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5400000">
            <a:off x="35513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5400000">
            <a:off x="249860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5400000">
            <a:off x="464142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5400000">
            <a:off x="67848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5400000">
            <a:off x="892768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5400000">
            <a:off x="1107115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5400000">
            <a:off x="1321398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5400000">
            <a:off x="1535743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5400000">
            <a:off x="1750025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5400000">
            <a:off x="1964372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5400000">
            <a:off x="2178654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5400000">
            <a:off x="2392999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5400000">
            <a:off x="2607280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5400000">
            <a:off x="282162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5400000">
            <a:off x="3035910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5400000">
            <a:off x="3250255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5400000">
            <a:off x="346453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5400000">
            <a:off x="3678884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5400000">
            <a:off x="3893166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5400000">
            <a:off x="4107511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5400000">
            <a:off x="4321792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5400000">
            <a:off x="4536139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5400000">
            <a:off x="4750422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5400000">
            <a:off x="496476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5400000">
            <a:off x="5179049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5400000">
            <a:off x="5393396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5400000">
            <a:off x="5607678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5400000">
            <a:off x="5822023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5400000">
            <a:off x="6036304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5400000">
            <a:off x="6250652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5400000">
            <a:off x="6464935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5400000">
            <a:off x="6679280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5400000">
            <a:off x="6893562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5400000">
            <a:off x="7107909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5400000">
            <a:off x="7322191" y="2536207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5400000">
            <a:off x="7536536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5400000">
            <a:off x="775081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 rot="5400000">
            <a:off x="7965164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 rot="5400000">
            <a:off x="8179447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 rot="5400000">
            <a:off x="8393792" y="2536206"/>
            <a:ext cx="1411062" cy="19626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2000"/>
                            </p:stCondLst>
                            <p:childTnLst>
                              <p:par>
                                <p:cTn id="26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8abf9b98a04055a5cbd23440310d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 rot="10800000" flipV="1">
            <a:off x="2500298" y="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Triángulo rectángulo"/>
          <p:cNvSpPr/>
          <p:nvPr/>
        </p:nvSpPr>
        <p:spPr>
          <a:xfrm rot="10800000" flipH="1" flipV="1">
            <a:off x="4572000" y="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2500298" y="21429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rot="10800000" flipH="1" flipV="1">
            <a:off x="4572000" y="21429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2500298" y="482207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rectángulo"/>
          <p:cNvSpPr/>
          <p:nvPr/>
        </p:nvSpPr>
        <p:spPr>
          <a:xfrm rot="10800000" flipH="1" flipV="1">
            <a:off x="4572000" y="482207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2500298" y="696503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 rot="10800000" flipH="1" flipV="1">
            <a:off x="4572000" y="696503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rectángulo"/>
          <p:cNvSpPr/>
          <p:nvPr/>
        </p:nvSpPr>
        <p:spPr>
          <a:xfrm rot="10800000" flipV="1">
            <a:off x="2500298" y="910835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rectángulo"/>
          <p:cNvSpPr/>
          <p:nvPr/>
        </p:nvSpPr>
        <p:spPr>
          <a:xfrm rot="10800000" flipH="1" flipV="1">
            <a:off x="4572000" y="910835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rectángulo"/>
          <p:cNvSpPr/>
          <p:nvPr/>
        </p:nvSpPr>
        <p:spPr>
          <a:xfrm rot="10800000" flipV="1">
            <a:off x="2500298" y="1125131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rectángulo"/>
          <p:cNvSpPr/>
          <p:nvPr/>
        </p:nvSpPr>
        <p:spPr>
          <a:xfrm rot="10800000" flipH="1" flipV="1">
            <a:off x="4572000" y="1125131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rectángulo"/>
          <p:cNvSpPr/>
          <p:nvPr/>
        </p:nvSpPr>
        <p:spPr>
          <a:xfrm rot="10800000" flipV="1">
            <a:off x="2500298" y="1393041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rectángulo"/>
          <p:cNvSpPr/>
          <p:nvPr/>
        </p:nvSpPr>
        <p:spPr>
          <a:xfrm rot="10800000" flipH="1" flipV="1">
            <a:off x="4572000" y="1393041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rectángulo"/>
          <p:cNvSpPr/>
          <p:nvPr/>
        </p:nvSpPr>
        <p:spPr>
          <a:xfrm rot="10800000" flipV="1">
            <a:off x="2500298" y="1607337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rectángulo"/>
          <p:cNvSpPr/>
          <p:nvPr/>
        </p:nvSpPr>
        <p:spPr>
          <a:xfrm rot="10800000" flipH="1" flipV="1">
            <a:off x="4572000" y="1607337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rectángulo"/>
          <p:cNvSpPr/>
          <p:nvPr/>
        </p:nvSpPr>
        <p:spPr>
          <a:xfrm rot="10800000" flipV="1">
            <a:off x="2500298" y="1875229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rectángulo"/>
          <p:cNvSpPr/>
          <p:nvPr/>
        </p:nvSpPr>
        <p:spPr>
          <a:xfrm rot="10800000" flipH="1" flipV="1">
            <a:off x="4572000" y="1875229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 rot="10800000" flipV="1">
            <a:off x="2500298" y="208952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rectángulo"/>
          <p:cNvSpPr/>
          <p:nvPr/>
        </p:nvSpPr>
        <p:spPr>
          <a:xfrm rot="10800000" flipH="1" flipV="1">
            <a:off x="4572000" y="208952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rectángulo"/>
          <p:cNvSpPr/>
          <p:nvPr/>
        </p:nvSpPr>
        <p:spPr>
          <a:xfrm rot="10800000" flipV="1">
            <a:off x="2500298" y="235743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rectángulo"/>
          <p:cNvSpPr/>
          <p:nvPr/>
        </p:nvSpPr>
        <p:spPr>
          <a:xfrm rot="10800000" flipH="1" flipV="1">
            <a:off x="4572000" y="235743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rectángulo"/>
          <p:cNvSpPr/>
          <p:nvPr/>
        </p:nvSpPr>
        <p:spPr>
          <a:xfrm rot="10800000" flipV="1">
            <a:off x="2500298" y="2571732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rectángulo"/>
          <p:cNvSpPr/>
          <p:nvPr/>
        </p:nvSpPr>
        <p:spPr>
          <a:xfrm rot="10800000" flipH="1" flipV="1">
            <a:off x="4572000" y="2571732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rectángulo"/>
          <p:cNvSpPr/>
          <p:nvPr/>
        </p:nvSpPr>
        <p:spPr>
          <a:xfrm rot="10800000" flipV="1">
            <a:off x="2500298" y="2786064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rectángulo"/>
          <p:cNvSpPr/>
          <p:nvPr/>
        </p:nvSpPr>
        <p:spPr>
          <a:xfrm rot="10800000" flipH="1" flipV="1">
            <a:off x="4572000" y="2786064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rectángulo"/>
          <p:cNvSpPr/>
          <p:nvPr/>
        </p:nvSpPr>
        <p:spPr>
          <a:xfrm rot="10800000" flipV="1">
            <a:off x="2500298" y="300036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rectángulo"/>
          <p:cNvSpPr/>
          <p:nvPr/>
        </p:nvSpPr>
        <p:spPr>
          <a:xfrm rot="10800000" flipH="1" flipV="1">
            <a:off x="4572000" y="300036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rectángulo"/>
          <p:cNvSpPr/>
          <p:nvPr/>
        </p:nvSpPr>
        <p:spPr>
          <a:xfrm rot="10800000" flipV="1">
            <a:off x="2500298" y="3268271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rectángulo"/>
          <p:cNvSpPr/>
          <p:nvPr/>
        </p:nvSpPr>
        <p:spPr>
          <a:xfrm rot="10800000" flipH="1" flipV="1">
            <a:off x="4572000" y="3268271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rectángulo"/>
          <p:cNvSpPr/>
          <p:nvPr/>
        </p:nvSpPr>
        <p:spPr>
          <a:xfrm rot="10800000" flipV="1">
            <a:off x="2500298" y="3482567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rectángulo"/>
          <p:cNvSpPr/>
          <p:nvPr/>
        </p:nvSpPr>
        <p:spPr>
          <a:xfrm rot="10800000" flipH="1" flipV="1">
            <a:off x="4572000" y="3482567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Triángulo rectángulo"/>
          <p:cNvSpPr/>
          <p:nvPr/>
        </p:nvSpPr>
        <p:spPr>
          <a:xfrm rot="10800000" flipV="1">
            <a:off x="2500298" y="3804074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Triángulo rectángulo"/>
          <p:cNvSpPr/>
          <p:nvPr/>
        </p:nvSpPr>
        <p:spPr>
          <a:xfrm rot="10800000" flipH="1" flipV="1">
            <a:off x="4572000" y="3804074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Triángulo rectángulo"/>
          <p:cNvSpPr/>
          <p:nvPr/>
        </p:nvSpPr>
        <p:spPr>
          <a:xfrm rot="10800000" flipV="1">
            <a:off x="2500298" y="401837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Triángulo rectángulo"/>
          <p:cNvSpPr/>
          <p:nvPr/>
        </p:nvSpPr>
        <p:spPr>
          <a:xfrm rot="10800000" flipH="1" flipV="1">
            <a:off x="4572000" y="401837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Triángulo rectángulo"/>
          <p:cNvSpPr/>
          <p:nvPr/>
        </p:nvSpPr>
        <p:spPr>
          <a:xfrm rot="10800000" flipV="1">
            <a:off x="2500298" y="428628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Triángulo rectángulo"/>
          <p:cNvSpPr/>
          <p:nvPr/>
        </p:nvSpPr>
        <p:spPr>
          <a:xfrm rot="10800000" flipH="1" flipV="1">
            <a:off x="4572000" y="428628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Triángulo rectángulo"/>
          <p:cNvSpPr/>
          <p:nvPr/>
        </p:nvSpPr>
        <p:spPr>
          <a:xfrm rot="10800000" flipV="1">
            <a:off x="2500298" y="450057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Triángulo rectángulo"/>
          <p:cNvSpPr/>
          <p:nvPr/>
        </p:nvSpPr>
        <p:spPr>
          <a:xfrm rot="10800000" flipH="1" flipV="1">
            <a:off x="4572000" y="450057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Triángulo rectángulo"/>
          <p:cNvSpPr/>
          <p:nvPr/>
        </p:nvSpPr>
        <p:spPr>
          <a:xfrm rot="10800000" flipV="1">
            <a:off x="2500298" y="4714908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Triángulo rectángulo"/>
          <p:cNvSpPr/>
          <p:nvPr/>
        </p:nvSpPr>
        <p:spPr>
          <a:xfrm rot="10800000" flipH="1" flipV="1">
            <a:off x="4572000" y="4714908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15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fc2d987e03bcb2ffae030cd19cda9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0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0" y="750081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ombo"/>
          <p:cNvSpPr/>
          <p:nvPr/>
        </p:nvSpPr>
        <p:spPr>
          <a:xfrm>
            <a:off x="0" y="1393023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ombo"/>
          <p:cNvSpPr/>
          <p:nvPr/>
        </p:nvSpPr>
        <p:spPr>
          <a:xfrm>
            <a:off x="0" y="2143122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ombo"/>
          <p:cNvSpPr/>
          <p:nvPr/>
        </p:nvSpPr>
        <p:spPr>
          <a:xfrm>
            <a:off x="6286512" y="0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ombo"/>
          <p:cNvSpPr/>
          <p:nvPr/>
        </p:nvSpPr>
        <p:spPr>
          <a:xfrm>
            <a:off x="6286512" y="750081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ombo"/>
          <p:cNvSpPr/>
          <p:nvPr/>
        </p:nvSpPr>
        <p:spPr>
          <a:xfrm>
            <a:off x="6286512" y="1393023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ombo"/>
          <p:cNvSpPr/>
          <p:nvPr/>
        </p:nvSpPr>
        <p:spPr>
          <a:xfrm>
            <a:off x="6286512" y="2143122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ombo"/>
          <p:cNvSpPr/>
          <p:nvPr/>
        </p:nvSpPr>
        <p:spPr>
          <a:xfrm>
            <a:off x="3143240" y="0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ombo"/>
          <p:cNvSpPr/>
          <p:nvPr/>
        </p:nvSpPr>
        <p:spPr>
          <a:xfrm>
            <a:off x="3143240" y="750081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ombo"/>
          <p:cNvSpPr/>
          <p:nvPr/>
        </p:nvSpPr>
        <p:spPr>
          <a:xfrm>
            <a:off x="3143240" y="1393023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ombo"/>
          <p:cNvSpPr/>
          <p:nvPr/>
        </p:nvSpPr>
        <p:spPr>
          <a:xfrm>
            <a:off x="3071802" y="2143122"/>
            <a:ext cx="2857488" cy="3000378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5d2204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07209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3" y="1357304"/>
            <a:ext cx="22145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/>
              <a:t>De tomar un camino equivocado o de creer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que el nuestro es el único correcto...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de animarnos o no a hacerlo...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poder creer o creer siempre que no puedo...</a:t>
            </a:r>
            <a:endParaRPr lang="es-PE" sz="1400" dirty="0" smtClean="0"/>
          </a:p>
          <a:p>
            <a:pPr algn="ctr"/>
            <a:endParaRPr lang="es-ES" sz="1400" b="1" i="1" dirty="0" smtClean="0"/>
          </a:p>
          <a:p>
            <a:pPr algn="ctr"/>
            <a:r>
              <a:rPr lang="es-ES" sz="1400" b="1" i="1" dirty="0" smtClean="0"/>
              <a:t>Siempre </a:t>
            </a:r>
            <a:r>
              <a:rPr lang="es-ES" sz="1400" b="1" i="1" dirty="0" smtClean="0"/>
              <a:t>corremos el riesgo...</a:t>
            </a:r>
            <a:endParaRPr lang="es-PE" sz="1400" dirty="0" smtClean="0"/>
          </a:p>
          <a:p>
            <a:pPr algn="ctr"/>
            <a:endParaRPr lang="es-PE" sz="1400" dirty="0"/>
          </a:p>
        </p:txBody>
      </p:sp>
      <p:sp>
        <p:nvSpPr>
          <p:cNvPr id="6" name="5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21a11139888bc9a09d7d2f183fe7f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-58035" y="3429006"/>
            <a:ext cx="9144000" cy="1714494"/>
          </a:xfrm>
          <a:prstGeom prst="rtTriangle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0" y="0"/>
            <a:ext cx="9144000" cy="1821651"/>
          </a:xfrm>
          <a:prstGeom prst="rtTriangle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893771">
            <a:off x="-149752" y="1122880"/>
            <a:ext cx="9516184" cy="103556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893771">
            <a:off x="-176041" y="1355672"/>
            <a:ext cx="9468336" cy="102992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893771">
            <a:off x="-170471" y="1609745"/>
            <a:ext cx="9462299" cy="98624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893771">
            <a:off x="-168910" y="1878329"/>
            <a:ext cx="9467784" cy="88988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893771">
            <a:off x="-181972" y="2158187"/>
            <a:ext cx="9468336" cy="104174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893771">
            <a:off x="-174041" y="2398718"/>
            <a:ext cx="9462299" cy="113580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893771">
            <a:off x="-174841" y="2680842"/>
            <a:ext cx="9467784" cy="90172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893771">
            <a:off x="-179613" y="2894744"/>
            <a:ext cx="9468336" cy="117948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893771">
            <a:off x="-176404" y="3162359"/>
            <a:ext cx="9462299" cy="9980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893771" flipV="1">
            <a:off x="-95487" y="4121721"/>
            <a:ext cx="9410425" cy="99661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893771" flipV="1">
            <a:off x="-177147" y="3430769"/>
            <a:ext cx="9468336" cy="103556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893771">
            <a:off x="-168400" y="3685707"/>
            <a:ext cx="9462299" cy="112457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893771">
            <a:off x="-171966" y="3899708"/>
            <a:ext cx="9467784" cy="103841"/>
          </a:xfrm>
          <a:prstGeom prst="rect">
            <a:avLst/>
          </a:prstGeom>
          <a:gradFill flip="none" rotWithShape="1">
            <a:gsLst>
              <a:gs pos="0">
                <a:srgbClr val="2C1502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93a737dff0bbe3af026cc00cb3fe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 flipH="1">
            <a:off x="0" y="3321849"/>
            <a:ext cx="9144000" cy="1821651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H="1">
            <a:off x="0" y="0"/>
            <a:ext cx="9144000" cy="1821651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rot="20810465">
            <a:off x="184268" y="1766795"/>
            <a:ext cx="750655" cy="320891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 rot="20810465">
            <a:off x="767178" y="1628919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rot="20810465">
            <a:off x="1410120" y="1521763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rot="20810465">
            <a:off x="1972068" y="1363802"/>
            <a:ext cx="750655" cy="327666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20810465">
            <a:off x="2561130" y="1265929"/>
            <a:ext cx="750655" cy="326447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rot="20810465">
            <a:off x="3198005" y="1159297"/>
            <a:ext cx="750655" cy="322449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rot="20810465">
            <a:off x="3748249" y="1030981"/>
            <a:ext cx="750655" cy="3236691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rot="20810465">
            <a:off x="4339077" y="932398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rot="20810465">
            <a:off x="4972333" y="774462"/>
            <a:ext cx="750655" cy="327666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 rot="20810465">
            <a:off x="5607489" y="667968"/>
            <a:ext cx="750655" cy="3224494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rot="20810465">
            <a:off x="6196466" y="557349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rot="20810465">
            <a:off x="6829722" y="399414"/>
            <a:ext cx="750655" cy="327666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rot="20810465">
            <a:off x="7553788" y="289457"/>
            <a:ext cx="750655" cy="3237247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 rot="20810465">
            <a:off x="8197156" y="182274"/>
            <a:ext cx="750788" cy="3240075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000"/>
                            </p:stCondLst>
                            <p:childTnLst>
                              <p:par>
                                <p:cTn id="157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6850d560e5a63a5c6dcf6871938a9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411014"/>
            <a:ext cx="3929058" cy="16073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5214942" y="2411014"/>
            <a:ext cx="3929058" cy="16073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6200000">
            <a:off x="3598666" y="4027290"/>
            <a:ext cx="2089544" cy="14287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6200000">
            <a:off x="3571877" y="1000123"/>
            <a:ext cx="2143122" cy="14287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9427479">
            <a:off x="-422328" y="3904064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9427479">
            <a:off x="4582031" y="1089676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116085">
            <a:off x="-422328" y="1089676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2288534">
            <a:off x="4586128" y="3899767"/>
            <a:ext cx="4984298" cy="14976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3839774">
            <a:off x="2448960" y="1010826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3839774">
            <a:off x="4449223" y="3933212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7025071">
            <a:off x="2364542" y="3930707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7025071">
            <a:off x="4403924" y="1001981"/>
            <a:ext cx="2398320" cy="199461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0407439">
            <a:off x="-171532" y="3202964"/>
            <a:ext cx="4319216" cy="13720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407439">
            <a:off x="5047385" y="1806305"/>
            <a:ext cx="4195136" cy="13720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253741">
            <a:off x="-243297" y="1716949"/>
            <a:ext cx="4356324" cy="12921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1253741">
            <a:off x="5110083" y="3156930"/>
            <a:ext cx="4148386" cy="1327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15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51e59dacbb69be1a166bb7eabb43b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214282" y="2035965"/>
            <a:ext cx="1285884" cy="1125149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Conector"/>
          <p:cNvSpPr/>
          <p:nvPr/>
        </p:nvSpPr>
        <p:spPr>
          <a:xfrm>
            <a:off x="4000496" y="0"/>
            <a:ext cx="1214446" cy="1071552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nector"/>
          <p:cNvSpPr/>
          <p:nvPr/>
        </p:nvSpPr>
        <p:spPr>
          <a:xfrm>
            <a:off x="3929058" y="4071948"/>
            <a:ext cx="1214446" cy="1071552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nector"/>
          <p:cNvSpPr/>
          <p:nvPr/>
        </p:nvSpPr>
        <p:spPr>
          <a:xfrm>
            <a:off x="1714480" y="2303857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nector"/>
          <p:cNvSpPr/>
          <p:nvPr/>
        </p:nvSpPr>
        <p:spPr>
          <a:xfrm>
            <a:off x="7643802" y="2035965"/>
            <a:ext cx="1143040" cy="1071552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nector"/>
          <p:cNvSpPr/>
          <p:nvPr/>
        </p:nvSpPr>
        <p:spPr>
          <a:xfrm>
            <a:off x="4143372" y="1071552"/>
            <a:ext cx="857256" cy="696521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nector"/>
          <p:cNvSpPr/>
          <p:nvPr/>
        </p:nvSpPr>
        <p:spPr>
          <a:xfrm>
            <a:off x="4143372" y="3357568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nector"/>
          <p:cNvSpPr/>
          <p:nvPr/>
        </p:nvSpPr>
        <p:spPr>
          <a:xfrm>
            <a:off x="6643702" y="2250279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nector"/>
          <p:cNvSpPr/>
          <p:nvPr/>
        </p:nvSpPr>
        <p:spPr>
          <a:xfrm>
            <a:off x="2714612" y="2411014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nector"/>
          <p:cNvSpPr/>
          <p:nvPr/>
        </p:nvSpPr>
        <p:spPr>
          <a:xfrm>
            <a:off x="4214810" y="1875229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nector"/>
          <p:cNvSpPr/>
          <p:nvPr/>
        </p:nvSpPr>
        <p:spPr>
          <a:xfrm>
            <a:off x="5929322" y="2411014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nector"/>
          <p:cNvSpPr/>
          <p:nvPr/>
        </p:nvSpPr>
        <p:spPr>
          <a:xfrm>
            <a:off x="4286248" y="2786064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nector"/>
          <p:cNvSpPr/>
          <p:nvPr/>
        </p:nvSpPr>
        <p:spPr>
          <a:xfrm>
            <a:off x="3357554" y="2464593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nector"/>
          <p:cNvSpPr/>
          <p:nvPr/>
        </p:nvSpPr>
        <p:spPr>
          <a:xfrm>
            <a:off x="5357818" y="2464593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nector"/>
          <p:cNvSpPr/>
          <p:nvPr/>
        </p:nvSpPr>
        <p:spPr>
          <a:xfrm>
            <a:off x="7286644" y="0"/>
            <a:ext cx="1214446" cy="1071552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onector"/>
          <p:cNvSpPr/>
          <p:nvPr/>
        </p:nvSpPr>
        <p:spPr>
          <a:xfrm>
            <a:off x="6643702" y="857238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onector"/>
          <p:cNvSpPr/>
          <p:nvPr/>
        </p:nvSpPr>
        <p:spPr>
          <a:xfrm>
            <a:off x="6143636" y="1446601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Conector"/>
          <p:cNvSpPr/>
          <p:nvPr/>
        </p:nvSpPr>
        <p:spPr>
          <a:xfrm>
            <a:off x="5715008" y="1875229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Conector"/>
          <p:cNvSpPr/>
          <p:nvPr/>
        </p:nvSpPr>
        <p:spPr>
          <a:xfrm>
            <a:off x="5572132" y="3161113"/>
            <a:ext cx="500066" cy="375050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onector"/>
          <p:cNvSpPr/>
          <p:nvPr/>
        </p:nvSpPr>
        <p:spPr>
          <a:xfrm>
            <a:off x="7429520" y="4071948"/>
            <a:ext cx="1143008" cy="1071552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onector"/>
          <p:cNvSpPr/>
          <p:nvPr/>
        </p:nvSpPr>
        <p:spPr>
          <a:xfrm>
            <a:off x="6643702" y="3696898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Conector"/>
          <p:cNvSpPr/>
          <p:nvPr/>
        </p:nvSpPr>
        <p:spPr>
          <a:xfrm>
            <a:off x="6072198" y="3429006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Conector"/>
          <p:cNvSpPr/>
          <p:nvPr/>
        </p:nvSpPr>
        <p:spPr>
          <a:xfrm>
            <a:off x="285720" y="0"/>
            <a:ext cx="1214478" cy="1071552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Conector"/>
          <p:cNvSpPr/>
          <p:nvPr/>
        </p:nvSpPr>
        <p:spPr>
          <a:xfrm>
            <a:off x="1428728" y="750081"/>
            <a:ext cx="714380" cy="696521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Conector"/>
          <p:cNvSpPr/>
          <p:nvPr/>
        </p:nvSpPr>
        <p:spPr>
          <a:xfrm>
            <a:off x="2143108" y="1446601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Conector"/>
          <p:cNvSpPr/>
          <p:nvPr/>
        </p:nvSpPr>
        <p:spPr>
          <a:xfrm>
            <a:off x="2643174" y="1821651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Conector"/>
          <p:cNvSpPr/>
          <p:nvPr/>
        </p:nvSpPr>
        <p:spPr>
          <a:xfrm>
            <a:off x="285720" y="4071948"/>
            <a:ext cx="1214478" cy="1071552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Conector"/>
          <p:cNvSpPr/>
          <p:nvPr/>
        </p:nvSpPr>
        <p:spPr>
          <a:xfrm>
            <a:off x="1357290" y="3750477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Conector"/>
          <p:cNvSpPr/>
          <p:nvPr/>
        </p:nvSpPr>
        <p:spPr>
          <a:xfrm>
            <a:off x="2214546" y="3482584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Conector"/>
          <p:cNvSpPr/>
          <p:nvPr/>
        </p:nvSpPr>
        <p:spPr>
          <a:xfrm>
            <a:off x="2857488" y="3214692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212ecf77869d3130cd4ce5f09cc2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189925">
            <a:off x="2639320" y="460482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13414860">
            <a:off x="4250737" y="489989"/>
            <a:ext cx="2145558" cy="16970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19047526">
            <a:off x="6017742" y="507608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3414860">
            <a:off x="1020678" y="486794"/>
            <a:ext cx="1973781" cy="17026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9189925">
            <a:off x="2710758" y="942669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3414860">
            <a:off x="4322175" y="972177"/>
            <a:ext cx="2145558" cy="16970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9047526">
            <a:off x="6089180" y="989796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3414860">
            <a:off x="1092116" y="968982"/>
            <a:ext cx="1973781" cy="17026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9189925">
            <a:off x="2710756" y="1317718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3414860">
            <a:off x="4322173" y="1347225"/>
            <a:ext cx="2145558" cy="16970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9047526">
            <a:off x="6089178" y="1364844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13414860">
            <a:off x="1092114" y="1344031"/>
            <a:ext cx="1973781" cy="17026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9189925">
            <a:off x="2710758" y="1746366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3414860">
            <a:off x="4322175" y="1775873"/>
            <a:ext cx="2145558" cy="16970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9047526">
            <a:off x="6089180" y="1793492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3414860">
            <a:off x="1092116" y="1772678"/>
            <a:ext cx="1973781" cy="17026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19189925">
            <a:off x="2782196" y="2228553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13414860">
            <a:off x="4393613" y="2258061"/>
            <a:ext cx="2145558" cy="16970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19047526">
            <a:off x="6160618" y="2275680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13414860">
            <a:off x="1163554" y="2254866"/>
            <a:ext cx="1973781" cy="17026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19189925">
            <a:off x="2782194" y="2603602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13414860">
            <a:off x="4393611" y="2633109"/>
            <a:ext cx="2145558" cy="16970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19047526">
            <a:off x="6160616" y="2650728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13414860">
            <a:off x="1163552" y="2629915"/>
            <a:ext cx="1973781" cy="17026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19189925">
            <a:off x="2710758" y="2978672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13414860">
            <a:off x="4322175" y="3008179"/>
            <a:ext cx="2145558" cy="16970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19047526">
            <a:off x="6089180" y="3025798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13414860">
            <a:off x="1092116" y="3004984"/>
            <a:ext cx="1973781" cy="17026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19189925">
            <a:off x="2782196" y="3460860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13414860">
            <a:off x="4393613" y="3490367"/>
            <a:ext cx="2145558" cy="16970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19047526">
            <a:off x="6160618" y="3507986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13414860">
            <a:off x="1163554" y="3487172"/>
            <a:ext cx="1973781" cy="17026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19189925">
            <a:off x="2782194" y="3835908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13414860">
            <a:off x="4393611" y="3865416"/>
            <a:ext cx="2145558" cy="16970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19047526">
            <a:off x="6160616" y="3883035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13414860">
            <a:off x="1163552" y="3862221"/>
            <a:ext cx="1973781" cy="17026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19189925">
            <a:off x="2782196" y="4210957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13414860">
            <a:off x="4393613" y="4240464"/>
            <a:ext cx="2145558" cy="16970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19047526">
            <a:off x="6160618" y="4258083"/>
            <a:ext cx="2091808" cy="1729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13414860">
            <a:off x="1163554" y="4237270"/>
            <a:ext cx="1973781" cy="17026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2000"/>
                            </p:stCondLst>
                            <p:childTnLst>
                              <p:par>
                                <p:cTn id="2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5d2204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07209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428992" y="1357304"/>
            <a:ext cx="300039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/>
              <a:t>Permitirme algo o coartar toda posibilidad de ser...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Ser no es nada fácil...El no ser no tiene sentido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No apuestes a lo seguro...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A lo previsible....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Ve un poco más allá...</a:t>
            </a:r>
            <a:endParaRPr lang="es-PE" sz="1400" dirty="0" smtClean="0"/>
          </a:p>
          <a:p>
            <a:pPr algn="ctr"/>
            <a:r>
              <a:rPr lang="es-ES" sz="1400" dirty="0" smtClean="0"/>
              <a:t> </a:t>
            </a:r>
            <a:endParaRPr lang="es-PE" sz="1400" dirty="0" smtClean="0"/>
          </a:p>
          <a:p>
            <a:pPr algn="ctr"/>
            <a:r>
              <a:rPr lang="es-ES" sz="1400" b="1" i="1" dirty="0" smtClean="0"/>
              <a:t>¡</a:t>
            </a:r>
            <a:r>
              <a:rPr lang="es-ES" sz="1400" b="1" i="1" dirty="0" smtClean="0"/>
              <a:t>CORRE ESE RIESGO!</a:t>
            </a:r>
            <a:endParaRPr lang="es-PE" sz="1400" dirty="0" smtClean="0"/>
          </a:p>
          <a:p>
            <a:pPr algn="ctr"/>
            <a:r>
              <a:rPr lang="es-ES" sz="1400" dirty="0" smtClean="0"/>
              <a:t> </a:t>
            </a:r>
            <a:endParaRPr lang="es-PE" sz="1400" dirty="0" smtClean="0"/>
          </a:p>
          <a:p>
            <a:pPr algn="ctr"/>
            <a:endParaRPr lang="es-PE" sz="1400" dirty="0"/>
          </a:p>
        </p:txBody>
      </p:sp>
      <p:sp>
        <p:nvSpPr>
          <p:cNvPr id="6" name="5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84a20dcda7644a58682ac5010a376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3832534">
            <a:off x="150098" y="380771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isósceles"/>
          <p:cNvSpPr/>
          <p:nvPr/>
        </p:nvSpPr>
        <p:spPr>
          <a:xfrm rot="18473306">
            <a:off x="76577" y="-428752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3004585">
            <a:off x="7865811" y="-423997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7862600">
            <a:off x="7932477" y="385403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8473306">
            <a:off x="362363" y="-268016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3004585">
            <a:off x="7487248" y="-193427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13832534">
            <a:off x="507258" y="356729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7862600">
            <a:off x="7594020" y="365011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473306">
            <a:off x="719487" y="-10726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473306">
            <a:off x="1005273" y="5347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3004585">
            <a:off x="7173611" y="-15915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3004585">
            <a:off x="6795048" y="214655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13832534">
            <a:off x="935915" y="3298029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13832534">
            <a:off x="1293075" y="305761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isósceles"/>
          <p:cNvSpPr/>
          <p:nvPr/>
        </p:nvSpPr>
        <p:spPr>
          <a:xfrm rot="7862600">
            <a:off x="7204877" y="3371831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isósceles"/>
          <p:cNvSpPr/>
          <p:nvPr/>
        </p:nvSpPr>
        <p:spPr>
          <a:xfrm rot="7862600">
            <a:off x="6866420" y="316791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isósceles"/>
          <p:cNvSpPr/>
          <p:nvPr/>
        </p:nvSpPr>
        <p:spPr>
          <a:xfrm rot="18473306">
            <a:off x="1362459" y="267751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isósceles"/>
          <p:cNvSpPr/>
          <p:nvPr/>
        </p:nvSpPr>
        <p:spPr>
          <a:xfrm rot="18473306">
            <a:off x="1648245" y="428486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isósceles"/>
          <p:cNvSpPr/>
          <p:nvPr/>
        </p:nvSpPr>
        <p:spPr>
          <a:xfrm rot="18473306">
            <a:off x="2005369" y="58924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isósceles"/>
          <p:cNvSpPr/>
          <p:nvPr/>
        </p:nvSpPr>
        <p:spPr>
          <a:xfrm rot="18473306">
            <a:off x="2434031" y="80355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isósceles"/>
          <p:cNvSpPr/>
          <p:nvPr/>
        </p:nvSpPr>
        <p:spPr>
          <a:xfrm rot="3004585">
            <a:off x="6487116" y="395937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isósceles"/>
          <p:cNvSpPr/>
          <p:nvPr/>
        </p:nvSpPr>
        <p:spPr>
          <a:xfrm rot="3004585">
            <a:off x="6173479" y="57345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isósceles"/>
          <p:cNvSpPr/>
          <p:nvPr/>
        </p:nvSpPr>
        <p:spPr>
          <a:xfrm rot="3004585">
            <a:off x="5723478" y="804019"/>
            <a:ext cx="1173201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isósceles"/>
          <p:cNvSpPr/>
          <p:nvPr/>
        </p:nvSpPr>
        <p:spPr>
          <a:xfrm rot="7862600">
            <a:off x="6646594" y="3050361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isósceles"/>
          <p:cNvSpPr/>
          <p:nvPr/>
        </p:nvSpPr>
        <p:spPr>
          <a:xfrm rot="7862600">
            <a:off x="6308137" y="2846440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isósceles"/>
          <p:cNvSpPr/>
          <p:nvPr/>
        </p:nvSpPr>
        <p:spPr>
          <a:xfrm rot="7862600">
            <a:off x="5918994" y="256815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isósceles"/>
          <p:cNvSpPr/>
          <p:nvPr/>
        </p:nvSpPr>
        <p:spPr>
          <a:xfrm rot="7862600">
            <a:off x="5580537" y="2364233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isósceles"/>
          <p:cNvSpPr/>
          <p:nvPr/>
        </p:nvSpPr>
        <p:spPr>
          <a:xfrm rot="13832534">
            <a:off x="1650265" y="2896878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isósceles"/>
          <p:cNvSpPr/>
          <p:nvPr/>
        </p:nvSpPr>
        <p:spPr>
          <a:xfrm rot="13832534">
            <a:off x="1936018" y="2682564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isósceles"/>
          <p:cNvSpPr/>
          <p:nvPr/>
        </p:nvSpPr>
        <p:spPr>
          <a:xfrm rot="13832534">
            <a:off x="2436083" y="2414672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isósceles"/>
          <p:cNvSpPr/>
          <p:nvPr/>
        </p:nvSpPr>
        <p:spPr>
          <a:xfrm rot="13832534">
            <a:off x="2793272" y="2200359"/>
            <a:ext cx="1184389" cy="1733281"/>
          </a:xfrm>
          <a:prstGeom prst="triangl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26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ba0265d4efc5fc3515af5a5a24338b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782585">
            <a:off x="7337607" y="2161642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311208">
            <a:off x="7291986" y="2932144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1782585">
            <a:off x="6159855" y="2108063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311208">
            <a:off x="6114234" y="2878565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782585">
            <a:off x="5016847" y="2108062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311208">
            <a:off x="4971226" y="2878564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782585">
            <a:off x="3839095" y="2054484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311208">
            <a:off x="3793474" y="2824986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782585">
            <a:off x="2640119" y="2161642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311208">
            <a:off x="2594498" y="2932144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782585">
            <a:off x="1462367" y="2108063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311208">
            <a:off x="1416746" y="2878565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782585">
            <a:off x="282665" y="2108062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0311208">
            <a:off x="237044" y="2878564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782585">
            <a:off x="-895087" y="2054483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20311208">
            <a:off x="-940708" y="2824985"/>
            <a:ext cx="1881416" cy="1472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928726" y="-357208"/>
            <a:ext cx="10429948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5E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0223b58b7a4d39827b64d1bb1e606b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 rot="10800000" flipV="1">
            <a:off x="2500298" y="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Triángulo rectángulo"/>
          <p:cNvSpPr/>
          <p:nvPr/>
        </p:nvSpPr>
        <p:spPr>
          <a:xfrm rot="10800000" flipH="1" flipV="1">
            <a:off x="4572000" y="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2500298" y="21429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rot="10800000" flipH="1" flipV="1">
            <a:off x="4572000" y="21429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2500298" y="482207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rectángulo"/>
          <p:cNvSpPr/>
          <p:nvPr/>
        </p:nvSpPr>
        <p:spPr>
          <a:xfrm rot="10800000" flipH="1" flipV="1">
            <a:off x="4572000" y="482207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2500298" y="696503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 rot="10800000" flipH="1" flipV="1">
            <a:off x="4572000" y="696503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rectángulo"/>
          <p:cNvSpPr/>
          <p:nvPr/>
        </p:nvSpPr>
        <p:spPr>
          <a:xfrm rot="10800000" flipV="1">
            <a:off x="2500298" y="910835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rectángulo"/>
          <p:cNvSpPr/>
          <p:nvPr/>
        </p:nvSpPr>
        <p:spPr>
          <a:xfrm rot="10800000" flipH="1" flipV="1">
            <a:off x="4572000" y="910835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rectángulo"/>
          <p:cNvSpPr/>
          <p:nvPr/>
        </p:nvSpPr>
        <p:spPr>
          <a:xfrm rot="10800000" flipV="1">
            <a:off x="2500298" y="1125131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rectángulo"/>
          <p:cNvSpPr/>
          <p:nvPr/>
        </p:nvSpPr>
        <p:spPr>
          <a:xfrm rot="10800000" flipH="1" flipV="1">
            <a:off x="4572000" y="1125131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rectángulo"/>
          <p:cNvSpPr/>
          <p:nvPr/>
        </p:nvSpPr>
        <p:spPr>
          <a:xfrm rot="10800000" flipV="1">
            <a:off x="2500298" y="1393041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rectángulo"/>
          <p:cNvSpPr/>
          <p:nvPr/>
        </p:nvSpPr>
        <p:spPr>
          <a:xfrm rot="10800000" flipH="1" flipV="1">
            <a:off x="4572000" y="1393041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rectángulo"/>
          <p:cNvSpPr/>
          <p:nvPr/>
        </p:nvSpPr>
        <p:spPr>
          <a:xfrm rot="10800000" flipV="1">
            <a:off x="2500298" y="1607337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rectángulo"/>
          <p:cNvSpPr/>
          <p:nvPr/>
        </p:nvSpPr>
        <p:spPr>
          <a:xfrm rot="10800000" flipH="1" flipV="1">
            <a:off x="4572000" y="1607337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rectángulo"/>
          <p:cNvSpPr/>
          <p:nvPr/>
        </p:nvSpPr>
        <p:spPr>
          <a:xfrm rot="10800000" flipV="1">
            <a:off x="2500298" y="1875229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rectángulo"/>
          <p:cNvSpPr/>
          <p:nvPr/>
        </p:nvSpPr>
        <p:spPr>
          <a:xfrm rot="10800000" flipH="1" flipV="1">
            <a:off x="4572000" y="1875229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 rot="10800000" flipV="1">
            <a:off x="2500298" y="208952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rectángulo"/>
          <p:cNvSpPr/>
          <p:nvPr/>
        </p:nvSpPr>
        <p:spPr>
          <a:xfrm rot="10800000" flipH="1" flipV="1">
            <a:off x="4572000" y="208952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rectángulo"/>
          <p:cNvSpPr/>
          <p:nvPr/>
        </p:nvSpPr>
        <p:spPr>
          <a:xfrm rot="10800000" flipV="1">
            <a:off x="2500298" y="235743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rectángulo"/>
          <p:cNvSpPr/>
          <p:nvPr/>
        </p:nvSpPr>
        <p:spPr>
          <a:xfrm rot="10800000" flipH="1" flipV="1">
            <a:off x="4572000" y="235743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rectángulo"/>
          <p:cNvSpPr/>
          <p:nvPr/>
        </p:nvSpPr>
        <p:spPr>
          <a:xfrm rot="10800000" flipV="1">
            <a:off x="2500298" y="2571732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rectángulo"/>
          <p:cNvSpPr/>
          <p:nvPr/>
        </p:nvSpPr>
        <p:spPr>
          <a:xfrm rot="10800000" flipH="1" flipV="1">
            <a:off x="4572000" y="2571732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rectángulo"/>
          <p:cNvSpPr/>
          <p:nvPr/>
        </p:nvSpPr>
        <p:spPr>
          <a:xfrm rot="10800000" flipV="1">
            <a:off x="2500298" y="2786064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rectángulo"/>
          <p:cNvSpPr/>
          <p:nvPr/>
        </p:nvSpPr>
        <p:spPr>
          <a:xfrm rot="10800000" flipH="1" flipV="1">
            <a:off x="4572000" y="2786064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rectángulo"/>
          <p:cNvSpPr/>
          <p:nvPr/>
        </p:nvSpPr>
        <p:spPr>
          <a:xfrm rot="10800000" flipV="1">
            <a:off x="2500298" y="300036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rectángulo"/>
          <p:cNvSpPr/>
          <p:nvPr/>
        </p:nvSpPr>
        <p:spPr>
          <a:xfrm rot="10800000" flipH="1" flipV="1">
            <a:off x="4572000" y="300036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rectángulo"/>
          <p:cNvSpPr/>
          <p:nvPr/>
        </p:nvSpPr>
        <p:spPr>
          <a:xfrm rot="10800000" flipV="1">
            <a:off x="2500298" y="3268271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rectángulo"/>
          <p:cNvSpPr/>
          <p:nvPr/>
        </p:nvSpPr>
        <p:spPr>
          <a:xfrm rot="10800000" flipH="1" flipV="1">
            <a:off x="4572000" y="3268271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rectángulo"/>
          <p:cNvSpPr/>
          <p:nvPr/>
        </p:nvSpPr>
        <p:spPr>
          <a:xfrm rot="10800000" flipV="1">
            <a:off x="2500298" y="3482567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rectángulo"/>
          <p:cNvSpPr/>
          <p:nvPr/>
        </p:nvSpPr>
        <p:spPr>
          <a:xfrm rot="10800000" flipH="1" flipV="1">
            <a:off x="4572000" y="3482567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Triángulo rectángulo"/>
          <p:cNvSpPr/>
          <p:nvPr/>
        </p:nvSpPr>
        <p:spPr>
          <a:xfrm rot="10800000" flipV="1">
            <a:off x="2500298" y="3804074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Triángulo rectángulo"/>
          <p:cNvSpPr/>
          <p:nvPr/>
        </p:nvSpPr>
        <p:spPr>
          <a:xfrm rot="10800000" flipH="1" flipV="1">
            <a:off x="4572000" y="3804074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Triángulo rectángulo"/>
          <p:cNvSpPr/>
          <p:nvPr/>
        </p:nvSpPr>
        <p:spPr>
          <a:xfrm rot="10800000" flipV="1">
            <a:off x="2500298" y="401837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Triángulo rectángulo"/>
          <p:cNvSpPr/>
          <p:nvPr/>
        </p:nvSpPr>
        <p:spPr>
          <a:xfrm rot="10800000" flipH="1" flipV="1">
            <a:off x="4572000" y="401837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Triángulo rectángulo"/>
          <p:cNvSpPr/>
          <p:nvPr/>
        </p:nvSpPr>
        <p:spPr>
          <a:xfrm rot="10800000" flipV="1">
            <a:off x="2500298" y="4286280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Triángulo rectángulo"/>
          <p:cNvSpPr/>
          <p:nvPr/>
        </p:nvSpPr>
        <p:spPr>
          <a:xfrm rot="10800000" flipH="1" flipV="1">
            <a:off x="4572000" y="4286280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Triángulo rectángulo"/>
          <p:cNvSpPr/>
          <p:nvPr/>
        </p:nvSpPr>
        <p:spPr>
          <a:xfrm rot="10800000" flipV="1">
            <a:off x="2500298" y="4500576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Triángulo rectángulo"/>
          <p:cNvSpPr/>
          <p:nvPr/>
        </p:nvSpPr>
        <p:spPr>
          <a:xfrm rot="10800000" flipH="1" flipV="1">
            <a:off x="4572000" y="4500576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Triángulo rectángulo"/>
          <p:cNvSpPr/>
          <p:nvPr/>
        </p:nvSpPr>
        <p:spPr>
          <a:xfrm rot="10800000" flipV="1">
            <a:off x="2500298" y="4714908"/>
            <a:ext cx="2071702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Triángulo rectángulo"/>
          <p:cNvSpPr/>
          <p:nvPr/>
        </p:nvSpPr>
        <p:spPr>
          <a:xfrm rot="10800000" flipH="1" flipV="1">
            <a:off x="4572000" y="4714908"/>
            <a:ext cx="1990740" cy="535767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5d2204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07209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428992" y="1357304"/>
            <a:ext cx="300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sz="1400" dirty="0" smtClean="0"/>
          </a:p>
          <a:p>
            <a:pPr algn="ctr"/>
            <a:endParaRPr lang="es-PE" sz="1400" dirty="0"/>
          </a:p>
        </p:txBody>
      </p:sp>
      <p:sp>
        <p:nvSpPr>
          <p:cNvPr id="4" name="3 CuadroTexto"/>
          <p:cNvSpPr txBox="1"/>
          <p:nvPr/>
        </p:nvSpPr>
        <p:spPr>
          <a:xfrm>
            <a:off x="3714744" y="928676"/>
            <a:ext cx="235745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/>
              <a:t>¡Corra riesgos!... Que no lo atrape la rutina ni el temor al fracaso lo venza. Deje ya su zona de confort, decídase a atrapar las oportunidades y... ¡Viva!</a:t>
            </a:r>
          </a:p>
          <a:p>
            <a:pPr algn="ctr"/>
            <a:r>
              <a:rPr lang="es-PE" sz="1400" dirty="0" smtClean="0"/>
              <a:t>Consienta que los riesgos son parte de la vida; que el mayor riesgo es no arriesgarse y que quien no arriesga... no hace nada, no tiene nada y no es nada.</a:t>
            </a:r>
          </a:p>
          <a:p>
            <a:pPr algn="ctr"/>
            <a:endParaRPr lang="es-PE" sz="1400" dirty="0"/>
          </a:p>
        </p:txBody>
      </p:sp>
      <p:sp>
        <p:nvSpPr>
          <p:cNvPr id="6" name="5 CuadroTexto"/>
          <p:cNvSpPr txBox="1"/>
          <p:nvPr/>
        </p:nvSpPr>
        <p:spPr>
          <a:xfrm>
            <a:off x="7000892" y="4286262"/>
            <a:ext cx="143180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b="1" dirty="0" smtClean="0"/>
              <a:t>Texto: Autor Anónimo</a:t>
            </a:r>
            <a:endParaRPr lang="es-PE" sz="1050" b="1" dirty="0"/>
          </a:p>
        </p:txBody>
      </p:sp>
      <p:sp>
        <p:nvSpPr>
          <p:cNvPr id="7" name="6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ac7cfc1c2cf20ff13c8cf36325ad8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nector"/>
          <p:cNvSpPr/>
          <p:nvPr/>
        </p:nvSpPr>
        <p:spPr>
          <a:xfrm>
            <a:off x="214282" y="2035965"/>
            <a:ext cx="1285884" cy="1125149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Conector"/>
          <p:cNvSpPr/>
          <p:nvPr/>
        </p:nvSpPr>
        <p:spPr>
          <a:xfrm>
            <a:off x="4000496" y="0"/>
            <a:ext cx="1214446" cy="1071552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nector"/>
          <p:cNvSpPr/>
          <p:nvPr/>
        </p:nvSpPr>
        <p:spPr>
          <a:xfrm>
            <a:off x="3929058" y="4071948"/>
            <a:ext cx="1214446" cy="1071552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nector"/>
          <p:cNvSpPr/>
          <p:nvPr/>
        </p:nvSpPr>
        <p:spPr>
          <a:xfrm>
            <a:off x="1714480" y="2303857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nector"/>
          <p:cNvSpPr/>
          <p:nvPr/>
        </p:nvSpPr>
        <p:spPr>
          <a:xfrm>
            <a:off x="7643802" y="2035965"/>
            <a:ext cx="1143040" cy="1071552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nector"/>
          <p:cNvSpPr/>
          <p:nvPr/>
        </p:nvSpPr>
        <p:spPr>
          <a:xfrm>
            <a:off x="4143372" y="1071552"/>
            <a:ext cx="857256" cy="696521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nector"/>
          <p:cNvSpPr/>
          <p:nvPr/>
        </p:nvSpPr>
        <p:spPr>
          <a:xfrm>
            <a:off x="4143372" y="3357568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nector"/>
          <p:cNvSpPr/>
          <p:nvPr/>
        </p:nvSpPr>
        <p:spPr>
          <a:xfrm>
            <a:off x="6643702" y="2250279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nector"/>
          <p:cNvSpPr/>
          <p:nvPr/>
        </p:nvSpPr>
        <p:spPr>
          <a:xfrm>
            <a:off x="2714612" y="2411014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nector"/>
          <p:cNvSpPr/>
          <p:nvPr/>
        </p:nvSpPr>
        <p:spPr>
          <a:xfrm>
            <a:off x="4214810" y="1875229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nector"/>
          <p:cNvSpPr/>
          <p:nvPr/>
        </p:nvSpPr>
        <p:spPr>
          <a:xfrm>
            <a:off x="5929322" y="2411014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nector"/>
          <p:cNvSpPr/>
          <p:nvPr/>
        </p:nvSpPr>
        <p:spPr>
          <a:xfrm>
            <a:off x="4286248" y="2786064"/>
            <a:ext cx="500066" cy="482207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nector"/>
          <p:cNvSpPr/>
          <p:nvPr/>
        </p:nvSpPr>
        <p:spPr>
          <a:xfrm>
            <a:off x="3357554" y="2464593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nector"/>
          <p:cNvSpPr/>
          <p:nvPr/>
        </p:nvSpPr>
        <p:spPr>
          <a:xfrm>
            <a:off x="5357818" y="2464593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nector"/>
          <p:cNvSpPr/>
          <p:nvPr/>
        </p:nvSpPr>
        <p:spPr>
          <a:xfrm>
            <a:off x="7286644" y="0"/>
            <a:ext cx="1214446" cy="1071552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onector"/>
          <p:cNvSpPr/>
          <p:nvPr/>
        </p:nvSpPr>
        <p:spPr>
          <a:xfrm>
            <a:off x="6643702" y="857238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onector"/>
          <p:cNvSpPr/>
          <p:nvPr/>
        </p:nvSpPr>
        <p:spPr>
          <a:xfrm>
            <a:off x="6143636" y="1446601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Conector"/>
          <p:cNvSpPr/>
          <p:nvPr/>
        </p:nvSpPr>
        <p:spPr>
          <a:xfrm>
            <a:off x="5715008" y="1875229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Conector"/>
          <p:cNvSpPr/>
          <p:nvPr/>
        </p:nvSpPr>
        <p:spPr>
          <a:xfrm>
            <a:off x="5572132" y="3161113"/>
            <a:ext cx="500066" cy="375050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onector"/>
          <p:cNvSpPr/>
          <p:nvPr/>
        </p:nvSpPr>
        <p:spPr>
          <a:xfrm>
            <a:off x="7429520" y="4071948"/>
            <a:ext cx="1143008" cy="1071552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onector"/>
          <p:cNvSpPr/>
          <p:nvPr/>
        </p:nvSpPr>
        <p:spPr>
          <a:xfrm>
            <a:off x="6643702" y="3696898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Conector"/>
          <p:cNvSpPr/>
          <p:nvPr/>
        </p:nvSpPr>
        <p:spPr>
          <a:xfrm>
            <a:off x="6072198" y="3429006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Conector"/>
          <p:cNvSpPr/>
          <p:nvPr/>
        </p:nvSpPr>
        <p:spPr>
          <a:xfrm>
            <a:off x="285720" y="0"/>
            <a:ext cx="1214478" cy="1071552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Conector"/>
          <p:cNvSpPr/>
          <p:nvPr/>
        </p:nvSpPr>
        <p:spPr>
          <a:xfrm>
            <a:off x="1428728" y="750081"/>
            <a:ext cx="714380" cy="696521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Conector"/>
          <p:cNvSpPr/>
          <p:nvPr/>
        </p:nvSpPr>
        <p:spPr>
          <a:xfrm>
            <a:off x="2143108" y="1446601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Conector"/>
          <p:cNvSpPr/>
          <p:nvPr/>
        </p:nvSpPr>
        <p:spPr>
          <a:xfrm>
            <a:off x="2643174" y="1821651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Conector"/>
          <p:cNvSpPr/>
          <p:nvPr/>
        </p:nvSpPr>
        <p:spPr>
          <a:xfrm>
            <a:off x="285720" y="4071948"/>
            <a:ext cx="1214478" cy="1071552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Conector"/>
          <p:cNvSpPr/>
          <p:nvPr/>
        </p:nvSpPr>
        <p:spPr>
          <a:xfrm>
            <a:off x="1357290" y="3750477"/>
            <a:ext cx="785818" cy="696521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Conector"/>
          <p:cNvSpPr/>
          <p:nvPr/>
        </p:nvSpPr>
        <p:spPr>
          <a:xfrm>
            <a:off x="2214546" y="3482584"/>
            <a:ext cx="571504" cy="482207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Conector"/>
          <p:cNvSpPr/>
          <p:nvPr/>
        </p:nvSpPr>
        <p:spPr>
          <a:xfrm>
            <a:off x="2857488" y="3214692"/>
            <a:ext cx="428628" cy="375050"/>
          </a:xfrm>
          <a:prstGeom prst="flowChartConnector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20000" contrast="40000"/>
          </a:blip>
          <a:srcRect/>
          <a:stretch>
            <a:fillRect/>
          </a:stretch>
        </p:blipFill>
        <p:spPr bwMode="auto">
          <a:xfrm rot="21002853">
            <a:off x="6215074" y="3143254"/>
            <a:ext cx="1905000" cy="1266826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-357222" y="-357208"/>
            <a:ext cx="9858444" cy="585791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2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 dirty="0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 dirty="0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359</Words>
  <Application>Microsoft Office PowerPoint</Application>
  <PresentationFormat>Presentación en pantalla (16:9)</PresentationFormat>
  <Paragraphs>54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145</cp:revision>
  <dcterms:created xsi:type="dcterms:W3CDTF">2016-07-20T23:14:31Z</dcterms:created>
  <dcterms:modified xsi:type="dcterms:W3CDTF">2016-07-21T17:09:52Z</dcterms:modified>
</cp:coreProperties>
</file>