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56" r:id="rId4"/>
    <p:sldId id="258" r:id="rId5"/>
    <p:sldId id="259" r:id="rId6"/>
    <p:sldId id="260" r:id="rId7"/>
    <p:sldId id="261" r:id="rId8"/>
    <p:sldId id="272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4" r:id="rId19"/>
    <p:sldId id="273" r:id="rId20"/>
    <p:sldId id="275" r:id="rId21"/>
  </p:sldIdLst>
  <p:sldSz cx="9144000" cy="5143500" type="screen16x9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81p9ypL6q/T/EEVFNbYSA==" hashData="krdURj6jcEYLMfRcpEDxlixqdok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srgbClr val="FF0000"/>
    </p:penClr>
  </p:showPr>
  <p:clrMru>
    <a:srgbClr val="B85808"/>
    <a:srgbClr val="E84C06"/>
    <a:srgbClr val="274E9D"/>
    <a:srgbClr val="759E00"/>
    <a:srgbClr val="0087E2"/>
    <a:srgbClr val="003A00"/>
    <a:srgbClr val="36001B"/>
    <a:srgbClr val="660033"/>
    <a:srgbClr val="6699FF"/>
    <a:srgbClr val="00CCF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1392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553CC8-C571-4FB1-B6CF-5461454E2465}" type="datetimeFigureOut">
              <a:rPr lang="es-ES" smtClean="0"/>
              <a:pPr/>
              <a:t>23/12/2019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5C10DFC-CFC4-4FC3-9881-2D1CD859281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 cstate="print">
            <a:lum/>
          </a:blip>
          <a:srcRect/>
          <a:stretch>
            <a:fillRect t="-23000" b="-2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 smtClean="0"/>
              <a:t>Haga clic para modificar el estilo de título del patrón</a:t>
            </a:r>
            <a:endParaRPr lang="es-ES" dirty="0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dirty="0" smtClean="0"/>
              <a:t>Haga clic para modificar el estilo de texto del patrón</a:t>
            </a:r>
          </a:p>
          <a:p>
            <a:pPr lvl="1"/>
            <a:r>
              <a:rPr lang="es-ES" dirty="0" smtClean="0"/>
              <a:t>Segundo nivel</a:t>
            </a:r>
          </a:p>
          <a:p>
            <a:pPr lvl="2"/>
            <a:r>
              <a:rPr lang="es-ES" dirty="0" smtClean="0"/>
              <a:t>Tercer nivel</a:t>
            </a:r>
          </a:p>
          <a:p>
            <a:pPr lvl="3"/>
            <a:r>
              <a:rPr lang="es-ES" dirty="0" smtClean="0"/>
              <a:t>Cuarto nivel</a:t>
            </a:r>
          </a:p>
          <a:p>
            <a:pPr lvl="4"/>
            <a:r>
              <a:rPr lang="es-ES" dirty="0" smtClean="0"/>
              <a:t>Quinto nivel</a:t>
            </a:r>
            <a:endParaRPr lang="es-ES" dirty="0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21553CC8-C571-4FB1-B6CF-5461454E2465}" type="datetimeFigureOut">
              <a:rPr lang="es-ES" smtClean="0"/>
              <a:pPr/>
              <a:t>23/12/2019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  <a:latin typeface="Harrington" pitchFamily="82" charset="0"/>
              </a:defRPr>
            </a:lvl1pPr>
          </a:lstStyle>
          <a:p>
            <a:fld id="{95C10DFC-CFC4-4FC3-9881-2D1CD8592819}" type="slidenum">
              <a:rPr lang="es-ES" smtClean="0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Harrington" pitchFamily="82" charset="0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Harrington" pitchFamily="82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  <a:cs typeface="Arial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jpeg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9" Type="http://schemas.openxmlformats.org/officeDocument/2006/relationships/image" Target="../media/image8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gif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4" Type="http://schemas.openxmlformats.org/officeDocument/2006/relationships/image" Target="../media/image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0.gif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8.jpe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image" Target="../media/image45.png"/><Relationship Id="rId18" Type="http://schemas.openxmlformats.org/officeDocument/2006/relationships/image" Target="../media/image48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47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41.png"/><Relationship Id="rId11" Type="http://schemas.openxmlformats.org/officeDocument/2006/relationships/image" Target="../media/image44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46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40.png"/><Relationship Id="rId9" Type="http://schemas.openxmlformats.org/officeDocument/2006/relationships/image" Target="../media/image43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02" name="Picture 78" descr="E:\PPS DE CREACION PROPIA - EXCLUSIVOS\- Si yo fabricase el tiempo\Imágenes\turn-of-the-season-brings-new-life_2_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pic>
        <p:nvPicPr>
          <p:cNvPr id="73" name="Picture 73" descr="Rendered Imag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497063" y="2499742"/>
            <a:ext cx="879885" cy="666750"/>
          </a:xfrm>
          <a:prstGeom prst="rect">
            <a:avLst/>
          </a:prstGeom>
          <a:noFill/>
        </p:spPr>
      </p:pic>
      <p:pic>
        <p:nvPicPr>
          <p:cNvPr id="74" name="Picture 75" descr="Rendered Imag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704976" y="3435846"/>
            <a:ext cx="2774330" cy="752475"/>
          </a:xfrm>
          <a:prstGeom prst="rect">
            <a:avLst/>
          </a:prstGeom>
          <a:noFill/>
        </p:spPr>
      </p:pic>
      <p:pic>
        <p:nvPicPr>
          <p:cNvPr id="75" name="Picture 67" descr="Rendered Image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115616" y="627534"/>
            <a:ext cx="888863" cy="666750"/>
          </a:xfrm>
          <a:prstGeom prst="rect">
            <a:avLst/>
          </a:prstGeom>
          <a:noFill/>
        </p:spPr>
      </p:pic>
      <p:pic>
        <p:nvPicPr>
          <p:cNvPr id="76" name="Picture 69" descr="Rendered Image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2267745" y="627534"/>
            <a:ext cx="906820" cy="657225"/>
          </a:xfrm>
          <a:prstGeom prst="rect">
            <a:avLst/>
          </a:prstGeom>
          <a:noFill/>
        </p:spPr>
      </p:pic>
      <p:pic>
        <p:nvPicPr>
          <p:cNvPr id="20481" name="Picture 1" descr="E:\PPS DE CREACION PROPIA - EXCLUSIVOS\- Si yo fabricara el tiempo\Imágenes\Cool%20Text%20-%20Fabricara%20344938388693568.png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3528" y="1491630"/>
            <a:ext cx="4032448" cy="656445"/>
          </a:xfrm>
          <a:prstGeom prst="rect">
            <a:avLst/>
          </a:prstGeom>
          <a:noFill/>
        </p:spPr>
      </p:pic>
      <p:sp>
        <p:nvSpPr>
          <p:cNvPr id="11" name="10 Abrir llave"/>
          <p:cNvSpPr/>
          <p:nvPr/>
        </p:nvSpPr>
        <p:spPr>
          <a:xfrm rot="10800000" flipH="1">
            <a:off x="4572000" y="3"/>
            <a:ext cx="4572000" cy="5143498"/>
          </a:xfrm>
          <a:prstGeom prst="leftBrace">
            <a:avLst>
              <a:gd name="adj1" fmla="val 37483"/>
              <a:gd name="adj2" fmla="val 50022"/>
            </a:avLst>
          </a:prstGeom>
          <a:solidFill>
            <a:srgbClr val="4F7921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2" name="11 Abrir llave"/>
          <p:cNvSpPr/>
          <p:nvPr/>
        </p:nvSpPr>
        <p:spPr>
          <a:xfrm rot="5400000" flipH="1">
            <a:off x="3286125" y="-328612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31859C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0" name="9 Abrir llave"/>
          <p:cNvSpPr/>
          <p:nvPr/>
        </p:nvSpPr>
        <p:spPr>
          <a:xfrm rot="10800000">
            <a:off x="0" y="0"/>
            <a:ext cx="4572000" cy="5143500"/>
          </a:xfrm>
          <a:prstGeom prst="leftBrace">
            <a:avLst>
              <a:gd name="adj1" fmla="val 37484"/>
              <a:gd name="adj2" fmla="val 50021"/>
            </a:avLst>
          </a:prstGeom>
          <a:solidFill>
            <a:srgbClr val="604A7B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3" name="12 Abrir llave"/>
          <p:cNvSpPr/>
          <p:nvPr/>
        </p:nvSpPr>
        <p:spPr>
          <a:xfrm rot="5400000">
            <a:off x="3286125" y="-714375"/>
            <a:ext cx="2571750" cy="9144000"/>
          </a:xfrm>
          <a:prstGeom prst="leftBrace">
            <a:avLst>
              <a:gd name="adj1" fmla="val 66383"/>
              <a:gd name="adj2" fmla="val 49787"/>
            </a:avLst>
          </a:prstGeom>
          <a:solidFill>
            <a:srgbClr val="948A54">
              <a:alpha val="80000"/>
            </a:srgbClr>
          </a:solidFill>
          <a:ln>
            <a:noFill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8" name="17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9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1104" name="AutoShape 80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106" name="AutoShape 82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0" name="AutoShape 4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2" name="AutoShape 6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4" name="AutoShape 8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sp>
        <p:nvSpPr>
          <p:cNvPr id="19467" name="AutoShape 11" descr="Rendered Image"/>
          <p:cNvSpPr>
            <a:spLocks noChangeAspect="1" noChangeArrowheads="1"/>
          </p:cNvSpPr>
          <p:nvPr/>
        </p:nvSpPr>
        <p:spPr bwMode="auto">
          <a:xfrm>
            <a:off x="63500" y="-1365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</p:spTree>
  </p:cSld>
  <p:clrMapOvr>
    <a:masterClrMapping/>
  </p:clrMapOvr>
  <p:transition spd="slow" advClick="0" advTm="16000">
    <p:sndAc>
      <p:stSnd>
        <p:snd r:embed="rId2" name="Gheorghe Zamfir   De cand ne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33" dur="5000"/>
                                        <p:tgtEl>
                                          <p:spTgt spid="1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15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0" presetID="15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3000" fill="hold"/>
                                        <p:tgtEl>
                                          <p:spTgt spid="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5" presetClass="entr" presetSubtype="0" fill="hold" nodeType="withEffect">
                                  <p:stCondLst>
                                    <p:cond delay="55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000" fill="hold"/>
                                        <p:tgtEl>
                                          <p:spTgt spid="204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15" presetClass="entr" presetSubtype="0" fill="hold" nodeType="with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000" fill="hold"/>
                                        <p:tgtEl>
                                          <p:spTgt spid="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8" presetID="1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000" fill="hold"/>
                                        <p:tgtEl>
                                          <p:spTgt spid="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12" grpId="0" animBg="1"/>
      <p:bldP spid="10" grpId="0" animBg="1"/>
      <p:bldP spid="13" grpId="0" animBg="1"/>
      <p:bldP spid="18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9" name="Picture 7" descr="E:\PPS DE CREACION PROPIA - EXCLUSIVOS\- Si yo fabricara el tiempo\Imágenes\tormenta-en-el-mar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4716016" y="1707654"/>
            <a:ext cx="403244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yo </a:t>
            </a:r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fabricara el </a:t>
            </a:r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tiempo y pudiera variar a mi antojo sus inclemencias...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2054" name="Picture 6" descr="E:\PPS DE CREACION PROPIA - EXCLUSIVOS\- Si yo fabricase el tiempo\Imágenes\f1cefb776da12675b12cc39d29afd296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539552" y="339502"/>
            <a:ext cx="39604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Me sentiría con el poder de influir en los sentimientos de las personas.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2" name="11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6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0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4000" fill="hold"/>
                                        <p:tgtEl>
                                          <p:spTgt spid="205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1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:\PPS DE CREACION PROPIA - EXCLUSIVOS\- Si yo fabricara el tiempo\Imágenes\4 - hojas-volando-lanubedejulia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467544" y="339502"/>
            <a:ext cx="367240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yo </a:t>
            </a:r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fabricara </a:t>
            </a:r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tiempo lo haría variable porque así son los deseos humanos,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6385" name="Picture 1" descr="E:\PPS DE CREACION PROPIA - EXCLUSIVOS\- Si yo fabricase el tiempo\Imágenes\6 - 3pfRuA2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6" name="5 Rectángulo"/>
          <p:cNvSpPr/>
          <p:nvPr/>
        </p:nvSpPr>
        <p:spPr>
          <a:xfrm>
            <a:off x="4499992" y="1995686"/>
            <a:ext cx="33819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Haría días para todos, de todos los colores. 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641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13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63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5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565F6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-1" y="0"/>
            <a:ext cx="9144001" cy="5143500"/>
            <a:chOff x="-1" y="0"/>
            <a:chExt cx="9144001" cy="5143500"/>
          </a:xfrm>
        </p:grpSpPr>
        <p:pic>
          <p:nvPicPr>
            <p:cNvPr id="7" name="Picture 7" descr="E:\PPS DE CREACION PROPIA - EXCLUSIVOS\- Si yo fabricase el tiempo\Imágenes\22fenomenos_naturales-miscelanea-oldskull-03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-1" y="0"/>
              <a:ext cx="9144001" cy="5143500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 rot="20297561">
              <a:off x="4650675" y="3499594"/>
              <a:ext cx="1577746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i="1" dirty="0" smtClean="0">
                  <a:solidFill>
                    <a:srgbClr val="93521D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Ppsx Margarita</a:t>
              </a:r>
              <a:endParaRPr lang="es-ES" sz="1600" b="1" i="1" dirty="0">
                <a:solidFill>
                  <a:srgbClr val="93521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sp>
        <p:nvSpPr>
          <p:cNvPr id="4" name="3 Rectángulo"/>
          <p:cNvSpPr/>
          <p:nvPr/>
        </p:nvSpPr>
        <p:spPr>
          <a:xfrm>
            <a:off x="4355976" y="411510"/>
            <a:ext cx="417646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Haría días de un viento tremendo en noviembre para que se llevara lejos nuestros malos pensamientos.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5361" name="Picture 1" descr="E:\PPS DE CREACION PROPIA - EXCLUSIVOS\- Si yo fabricase el tiempo\Imágenes\huracan-,ichael-foto-fals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95536" y="627534"/>
            <a:ext cx="4572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Un huracán tremendo que derribara las más altas murallas y abriera rendijas en las más duras y antiguas corazas. 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829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7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1536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536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3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9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771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:\PPS DE CREACION PROPIA - EXCLUSIVOS\- Si yo fabricase el tiempo\Imágenes\214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14288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971600" y="483518"/>
            <a:ext cx="428396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enero haría madrugadas de un frío aterrador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9" name="Picture 3" descr="E:\PPS DE CREACION PROPIA - EXCLUSIVOS\- Si yo fabricase el tiempo\Imágenes\a_Alemania_74-a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2771800" y="339502"/>
            <a:ext cx="5868144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Para que los que se levantan temprano pudieran ver castillos de hielo, bajo los tejados, brillando como diamante al sol. 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653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grpId="0" nodeType="withEffect">
                                  <p:stCondLst>
                                    <p:cond delay="1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5 Grupo"/>
          <p:cNvGrpSpPr/>
          <p:nvPr/>
        </p:nvGrpSpPr>
        <p:grpSpPr>
          <a:xfrm>
            <a:off x="0" y="0"/>
            <a:ext cx="9144000" cy="5147562"/>
            <a:chOff x="0" y="0"/>
            <a:chExt cx="9144000" cy="5147562"/>
          </a:xfrm>
        </p:grpSpPr>
        <p:pic>
          <p:nvPicPr>
            <p:cNvPr id="7" name="Picture 21" descr="E:\PPS DE CREACION PROPIA - EXCLUSIVOS\- Si yo fabricase el tiempo\Imágenes\rain-3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7562"/>
            </a:xfrm>
            <a:prstGeom prst="rect">
              <a:avLst/>
            </a:prstGeom>
            <a:noFill/>
          </p:spPr>
        </p:pic>
        <p:sp>
          <p:nvSpPr>
            <p:cNvPr id="8" name="7 CuadroTexto"/>
            <p:cNvSpPr txBox="1"/>
            <p:nvPr/>
          </p:nvSpPr>
          <p:spPr>
            <a:xfrm rot="21134046">
              <a:off x="323005" y="4292234"/>
              <a:ext cx="1577746" cy="3462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i="1" dirty="0" smtClean="0">
                  <a:solidFill>
                    <a:srgbClr val="81A042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Ppsx Margarita</a:t>
              </a:r>
              <a:endParaRPr lang="es-ES" sz="1600" b="1" i="1" dirty="0">
                <a:solidFill>
                  <a:srgbClr val="81A042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pic>
        <p:nvPicPr>
          <p:cNvPr id="14337" name="Picture 1" descr="E:\Imágenes\Tubes\54732541_126638918458542_8752985867820360458_n.jpg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88024" y="1491630"/>
            <a:ext cx="3651870" cy="365187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683568" y="555526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Haría en marzo días de lluvia intensa para que pudiéramos correr bajo sus gotas,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9" name="8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9" presetClass="emph" presetSubtype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 rctx="PPT">
                                        <p:cTn id="12" dur="indefinite"/>
                                        <p:tgtEl>
                                          <p:spTgt spid="14337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3" dur="indefinite"/>
                                        <p:tgtEl>
                                          <p:spTgt spid="143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" name="10 Grupo"/>
          <p:cNvGrpSpPr/>
          <p:nvPr/>
        </p:nvGrpSpPr>
        <p:grpSpPr>
          <a:xfrm>
            <a:off x="-2" y="0"/>
            <a:ext cx="9144002" cy="5165609"/>
            <a:chOff x="-2" y="0"/>
            <a:chExt cx="9144002" cy="5165609"/>
          </a:xfrm>
        </p:grpSpPr>
        <p:pic>
          <p:nvPicPr>
            <p:cNvPr id="13313" name="Picture 1" descr="E:\Imágenes\parejas\Colorado+Engagement+Photographer+_+Miss1.jpg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1"/>
              <a:ext cx="9144000" cy="5165608"/>
            </a:xfrm>
            <a:prstGeom prst="rect">
              <a:avLst/>
            </a:prstGeom>
            <a:noFill/>
          </p:spPr>
        </p:pic>
        <p:grpSp>
          <p:nvGrpSpPr>
            <p:cNvPr id="3" name="2 Grupo"/>
            <p:cNvGrpSpPr/>
            <p:nvPr/>
          </p:nvGrpSpPr>
          <p:grpSpPr>
            <a:xfrm>
              <a:off x="-2" y="0"/>
              <a:ext cx="9143878" cy="5143500"/>
              <a:chOff x="-801700" y="-2106830"/>
              <a:chExt cx="9945700" cy="7250330"/>
            </a:xfrm>
          </p:grpSpPr>
          <p:pic>
            <p:nvPicPr>
              <p:cNvPr id="4" name="Picture 27" descr="E:\Imágenes\lluvia\LLUVIA Chocolate-RainV5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-801698" y="-1831271"/>
                <a:ext cx="5373697" cy="4403022"/>
              </a:xfrm>
              <a:prstGeom prst="rect">
                <a:avLst/>
              </a:prstGeom>
              <a:noFill/>
            </p:spPr>
          </p:pic>
          <p:pic>
            <p:nvPicPr>
              <p:cNvPr id="5" name="Picture 27" descr="E:\Imágenes\lluvia\LLUVIA Chocolate-RainV5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-801700" y="1349498"/>
                <a:ext cx="5373699" cy="3794002"/>
              </a:xfrm>
              <a:prstGeom prst="rect">
                <a:avLst/>
              </a:prstGeom>
              <a:noFill/>
            </p:spPr>
          </p:pic>
          <p:pic>
            <p:nvPicPr>
              <p:cNvPr id="6" name="Picture 27" descr="E:\Imágenes\lluvia\LLUVIA Chocolate-RainV5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399109" y="-2106830"/>
                <a:ext cx="6744891" cy="4678581"/>
              </a:xfrm>
              <a:prstGeom prst="rect">
                <a:avLst/>
              </a:prstGeom>
              <a:noFill/>
            </p:spPr>
          </p:pic>
          <p:pic>
            <p:nvPicPr>
              <p:cNvPr id="7" name="Picture 27" descr="E:\Imágenes\lluvia\LLUVIA Chocolate-RainV5.gif"/>
              <p:cNvPicPr>
                <a:picLocks noChangeAspect="1" noChangeArrowheads="1"/>
              </p:cNvPicPr>
              <p:nvPr/>
            </p:nvPicPr>
            <p:blipFill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</a:blip>
              <a:srcRect/>
              <a:stretch>
                <a:fillRect/>
              </a:stretch>
            </p:blipFill>
            <p:spPr bwMode="auto">
              <a:xfrm>
                <a:off x="2399109" y="1349498"/>
                <a:ext cx="6744891" cy="3794002"/>
              </a:xfrm>
              <a:prstGeom prst="rect">
                <a:avLst/>
              </a:prstGeom>
              <a:noFill/>
            </p:spPr>
          </p:pic>
        </p:grpSp>
      </p:grpSp>
      <p:sp>
        <p:nvSpPr>
          <p:cNvPr id="8" name="7 Rectángulo"/>
          <p:cNvSpPr/>
          <p:nvPr/>
        </p:nvSpPr>
        <p:spPr>
          <a:xfrm>
            <a:off x="4716016" y="411510"/>
            <a:ext cx="374441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Cobijarnos en cualquier lugar aparatado y así poder oler la lluvia sobre tu cuerpo. 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10" name="9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6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1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E6585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3313" name="Picture 1" descr="E:\PPS DE CREACION PROPIA - EXCLUSIVOS\- Si yo fabricase el tiempo\Imágenes\03340_800x480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059832" y="771550"/>
            <a:ext cx="5310336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En mayo no cambiaria nada ,porque sabría que en mayo todo esta bien y no hay nada que cambiar. 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  <p:custDataLst>
      <p:tags r:id="rId1"/>
    </p:custDataLst>
  </p:cSld>
  <p:clrMapOvr>
    <a:masterClrMapping/>
  </p:clrMapOvr>
  <p:transition spd="slow" advClick="0" advTm="1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133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4" grpId="0"/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54D0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289" name="Picture 1" descr="E:\PPS DE CREACION PROPIA - EXCLUSIVOS\- Si yo fabricase el tiempo\Imágenes\f99877985bf7bd2d5401109b6b1612d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0350" cy="5147861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851920" y="411510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Cuando comenzara el verano, después de un día de calor,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2290" name="Picture 2" descr="E:\PPS DE CREACION PROPIA - EXCLUSIVOS\- Si yo fabricase el tiempo\Imágenes\dollarphotoclub_960239691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3419872" y="483518"/>
            <a:ext cx="540060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Crearía la mas limpia de las noches y una gran luna llena, para que los enamorados pudieran mirarse a los ojos y, sin hablar, confesarse sus sentimientos. 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3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122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3" presetClass="entr" presetSubtype="288" fill="hold" nodeType="withEffect">
                                  <p:stCondLst>
                                    <p:cond delay="11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0" nodeType="withEffect">
                                  <p:stCondLst>
                                    <p:cond delay="1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5" name="Picture 1" descr="E:\PPS DE CREACION PROPIA - EXCLUSIVOS\- Si yo fabricase el tiempo\Imágenes\tumblr_n6yau6VC071sjn16ro1_128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4400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3995936" y="3435846"/>
            <a:ext cx="4572000" cy="830997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También haría otras oscuras y suaves como el terciopelo negro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1267" name="Picture 3" descr="E:\PPS DE CREACION PROPIA - EXCLUSIVOS\- Si yo fabricase el tiempo\Imágenes\16 -  tumblr_n6yau6VC071sjn16ro1_1280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51438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683568" y="1059582"/>
            <a:ext cx="4572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hay momentos en los que necesitamos sentirnos solos dentro y fuera de nosotros mismos. 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5" presetClass="entr" presetSubtype="0" repeatCount="2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26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12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wd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1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7000"/>
                                  </p:iterate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0" presetClass="entr" presetSubtype="0" fill="hold" nodeType="withEffect">
                                  <p:stCondLst>
                                    <p:cond delay="1000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4" grpId="1"/>
      <p:bldP spid="5" grpId="0"/>
      <p:bldP spid="6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E:\PPS DE CREACION PROPIA - EXCLUSIVOS\- Si yo fabricase el tiempo\Imágenes\los mejores paisajes del mundo ríos lagos bosques arcoiris montañas flores mar belleza de naturaleza-1920x1080 (10)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4" name="3 Rectángulo"/>
          <p:cNvSpPr/>
          <p:nvPr/>
        </p:nvSpPr>
        <p:spPr>
          <a:xfrm>
            <a:off x="4427984" y="3435846"/>
            <a:ext cx="421196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Haría que los arco iris fueran mas largos,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10243" name="Picture 3" descr="E:\PPS DE CREACION PROPIA - EXCLUSIVOS\- Si yo fabricase el tiempo\Imágenes\EarthSky-culturainquieta7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0350" cy="5143500"/>
          </a:xfrm>
          <a:prstGeom prst="rect">
            <a:avLst/>
          </a:prstGeom>
          <a:noFill/>
        </p:spPr>
      </p:pic>
      <p:sp>
        <p:nvSpPr>
          <p:cNvPr id="5" name="4 Rectángulo"/>
          <p:cNvSpPr/>
          <p:nvPr/>
        </p:nvSpPr>
        <p:spPr>
          <a:xfrm>
            <a:off x="3779912" y="843558"/>
            <a:ext cx="464400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Las tormentas mas brillantes y las estrellas mas conocidas. 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0438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9" dur="5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5" dur="5000"/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7" name="Picture 1" descr="E:\PPS DE CREACION PROPIA - EXCLUSIVOS\- Si yo fabricase el tiempo\Imágenes\2527128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95536" y="267494"/>
            <a:ext cx="4572000" cy="1200329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Haría un día de nieve a mediados de verano y una noche con mas horas en el año.</a:t>
            </a:r>
            <a:endParaRPr lang="es-ES" sz="2400" b="1" i="1" dirty="0">
              <a:ln w="6350">
                <a:noFill/>
              </a:ln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8195" name="Picture 3" descr="E:\PPS DE CREACION PROPIA - EXCLUSIVOS\- Si yo fabricase el tiempo\Imágenes\6699d35752185d17d47d1ba253f15191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5088"/>
          </a:xfrm>
          <a:prstGeom prst="rect">
            <a:avLst/>
          </a:prstGeom>
          <a:noFill/>
        </p:spPr>
      </p:pic>
      <p:sp>
        <p:nvSpPr>
          <p:cNvPr id="9" name="8 Rectángulo"/>
          <p:cNvSpPr/>
          <p:nvPr/>
        </p:nvSpPr>
        <p:spPr>
          <a:xfrm>
            <a:off x="1187624" y="339502"/>
            <a:ext cx="6192688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Esa noche me sentaría a mirar en el cielo una hermosa aurora boreal, aunque estuviera en mi ciudad donde nunca llegan.</a:t>
            </a:r>
            <a:endParaRPr lang="es-ES" sz="2400" b="1" i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5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3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92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92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81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9" grpId="0"/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D5A0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4 Grupo"/>
          <p:cNvGrpSpPr/>
          <p:nvPr/>
        </p:nvGrpSpPr>
        <p:grpSpPr>
          <a:xfrm>
            <a:off x="0" y="0"/>
            <a:ext cx="9144000" cy="5143500"/>
            <a:chOff x="0" y="0"/>
            <a:chExt cx="9144000" cy="5143500"/>
          </a:xfrm>
        </p:grpSpPr>
        <p:pic>
          <p:nvPicPr>
            <p:cNvPr id="6145" name="Picture 1" descr="E:\PPS DE CREACION PROPIA - EXCLUSIVOS\- Si yo fabricase el tiempo\Imágenes\aafed155ce08d1fe6201cbb1dab984ab.gif"/>
            <p:cNvPicPr>
              <a:picLocks noChangeAspect="1" noChangeArrowheads="1" noCrop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0"/>
              <a:ext cx="9144000" cy="5143500"/>
            </a:xfrm>
            <a:prstGeom prst="rect">
              <a:avLst/>
            </a:prstGeom>
            <a:noFill/>
          </p:spPr>
        </p:pic>
        <p:sp>
          <p:nvSpPr>
            <p:cNvPr id="4" name="3 CuadroTexto"/>
            <p:cNvSpPr txBox="1"/>
            <p:nvPr/>
          </p:nvSpPr>
          <p:spPr>
            <a:xfrm rot="21377455">
              <a:off x="692890" y="4349891"/>
              <a:ext cx="1555234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s-ES" sz="1600" b="1" i="1" dirty="0" smtClean="0">
                  <a:solidFill>
                    <a:srgbClr val="8CAF47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  <a:latin typeface="Harrington" pitchFamily="82" charset="0"/>
                </a:rPr>
                <a:t>Ppsx Margarita</a:t>
              </a:r>
              <a:endParaRPr lang="es-ES" sz="1600" b="1" i="1" dirty="0">
                <a:solidFill>
                  <a:srgbClr val="8CAF47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endParaRPr>
            </a:p>
          </p:txBody>
        </p:sp>
      </p:grpSp>
      <p:sp>
        <p:nvSpPr>
          <p:cNvPr id="2" name="1 Rectángulo"/>
          <p:cNvSpPr/>
          <p:nvPr/>
        </p:nvSpPr>
        <p:spPr>
          <a:xfrm>
            <a:off x="2483768" y="3867894"/>
            <a:ext cx="4896544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Así por primera vez escucharía en silencio la música de la naturaleza. 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0" presetClass="entr" presetSubtype="0" fill="hold" grpId="0" nodeType="withEffect">
                                  <p:stCondLst>
                                    <p:cond delay="15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 descr="E:\PPS DE CREACION PROPIA - EXCLUSIVOS\- Si yo fabricase el tiempo\Imágenes\22 - USA_Parks_Mountains_Rivers_Forests_Sky_Grand_Teton_544933_1280x690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6350" y="-6350"/>
            <a:ext cx="9156700" cy="5157788"/>
          </a:xfrm>
          <a:prstGeom prst="rect">
            <a:avLst/>
          </a:prstGeom>
          <a:noFill/>
        </p:spPr>
      </p:pic>
      <p:sp>
        <p:nvSpPr>
          <p:cNvPr id="14" name="1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2" name="1 Rectángulo"/>
          <p:cNvSpPr/>
          <p:nvPr/>
        </p:nvSpPr>
        <p:spPr>
          <a:xfrm>
            <a:off x="611560" y="2211710"/>
            <a:ext cx="39604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Si yo fabricara el tiempo…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6147" name="Picture 3" descr="E:\PPS DE CREACION PROPIA - EXCLUSIVOS\- Si yo fabricase el tiempo\Imágenes\23 - unnamed+png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827584" y="339502"/>
            <a:ext cx="421196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Solo construiría una noche eterna , fuera del tiempo , para volver a estar a tu lado.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2" dur="5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5" presetClass="entr" presetSubtype="0" fill="hold" nodeType="withEffect">
                                  <p:stCondLst>
                                    <p:cond delay="9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614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61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0" presetClass="entr" presetSubtype="0" fill="hold" grpId="0" nodeType="withEffect">
                                  <p:stCondLst>
                                    <p:cond delay="11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  <p:bldP spid="2" grpId="0"/>
      <p:bldP spid="3" grpId="0"/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7740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759E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4097" name="Picture 1" descr="E:\PPS DE CREACION PROPIA - EXCLUSIVOS\- Si yo fabricase el tiempo\Imágenes\24 - cano-cristales-meta-3+png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-6350"/>
            <a:ext cx="9150350" cy="5157788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323528" y="339502"/>
            <a:ext cx="396044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Porque junto a ti, el mayor milagro de la naturaleza estaría a mi alcance y la felicidad sería completa</a:t>
            </a:r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pic>
        <p:nvPicPr>
          <p:cNvPr id="4098" name="Picture 2" descr="E:\PPS DE CREACION PROPIA - EXCLUSIVOS\- Si yo fabricase el tiempo\Imágenes\paisaje de la playa con agua turquesa y rocas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3" name="2 Rectángulo"/>
          <p:cNvSpPr/>
          <p:nvPr/>
        </p:nvSpPr>
        <p:spPr>
          <a:xfrm>
            <a:off x="1403648" y="771550"/>
            <a:ext cx="3049232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Y en cuanto al resto…</a:t>
            </a:r>
            <a:endParaRPr lang="es-ES" sz="2400" b="1" i="1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261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50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6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0" presetClass="entr" presetSubtype="0" fill="hold" grpId="0" nodeType="withEffect">
                                  <p:stCondLst>
                                    <p:cond delay="1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2" grpId="0"/>
      <p:bldP spid="3" grpId="0"/>
      <p:bldP spid="7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99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E:\PPS DE CREACION PROPIA - EXCLUSIVOS\- Si yo fabricase el tiempo\Imágenes\Tropics_Thailand_Sea_47032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56700" cy="5143500"/>
          </a:xfrm>
          <a:prstGeom prst="rect">
            <a:avLst/>
          </a:prstGeom>
          <a:noFill/>
        </p:spPr>
      </p:pic>
      <p:sp>
        <p:nvSpPr>
          <p:cNvPr id="2" name="1 Rectángulo"/>
          <p:cNvSpPr/>
          <p:nvPr/>
        </p:nvSpPr>
        <p:spPr>
          <a:xfrm>
            <a:off x="2915816" y="267494"/>
            <a:ext cx="3084817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400" b="1" i="1" dirty="0" smtClean="0">
                <a:solidFill>
                  <a:srgbClr val="274E9D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El resto lo dejaría. </a:t>
            </a:r>
            <a:endParaRPr lang="es-ES" sz="2400" b="1" i="1" dirty="0">
              <a:solidFill>
                <a:srgbClr val="274E9D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4" name="12 Grupo"/>
          <p:cNvGrpSpPr/>
          <p:nvPr/>
        </p:nvGrpSpPr>
        <p:grpSpPr>
          <a:xfrm>
            <a:off x="0" y="0"/>
            <a:ext cx="9144000" cy="5143500"/>
            <a:chOff x="611560" y="836712"/>
            <a:chExt cx="3600400" cy="5032176"/>
          </a:xfrm>
          <a:solidFill>
            <a:srgbClr val="00CCFF"/>
          </a:solidFill>
        </p:grpSpPr>
        <p:sp>
          <p:nvSpPr>
            <p:cNvPr id="5" name="4 Triángulo isósceles"/>
            <p:cNvSpPr/>
            <p:nvPr/>
          </p:nvSpPr>
          <p:spPr>
            <a:xfrm flipV="1">
              <a:off x="611560" y="836712"/>
              <a:ext cx="3600400" cy="25922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  <p:sp>
          <p:nvSpPr>
            <p:cNvPr id="6" name="5 Triángulo isósceles"/>
            <p:cNvSpPr/>
            <p:nvPr/>
          </p:nvSpPr>
          <p:spPr>
            <a:xfrm>
              <a:off x="611560" y="3429000"/>
              <a:ext cx="3600400" cy="2439888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s-ES"/>
            </a:p>
          </p:txBody>
        </p:sp>
      </p:grpSp>
      <p:sp>
        <p:nvSpPr>
          <p:cNvPr id="7" name="6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3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7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6001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10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9118137" cy="514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3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  <p:bldP spid="4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74E9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7" name="Picture 5" descr="E:\PPS DE CREACION PROPIA - EXCLUSIVOS\- Si yo fabricase el tiempo\Imágenes\27 - f0f79b45d2ed39192396ccf29877da75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5143500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467544" y="1563638"/>
            <a:ext cx="4786888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Diciembre 2019</a:t>
            </a:r>
          </a:p>
          <a:p>
            <a:endParaRPr lang="es-ES" sz="2400" b="1" i="1" dirty="0" smtClean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i="1" dirty="0" smtClean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r>
              <a:rPr lang="es-E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Música: Gheorghe Zamfir</a:t>
            </a:r>
          </a:p>
          <a:p>
            <a:r>
              <a:rPr lang="en-US" sz="2400" b="1" i="1" dirty="0" smtClean="0">
                <a:ln w="6350"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arrington" pitchFamily="82" charset="0"/>
              </a:rPr>
              <a:t>Ever since we found out the crowd</a:t>
            </a:r>
            <a:endParaRPr lang="es-ES" sz="2400" b="1" i="1" dirty="0" smtClean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  <a:p>
            <a:endParaRPr lang="es-ES" sz="2400" b="1" i="1" dirty="0">
              <a:ln w="6350">
                <a:noFill/>
              </a:ln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arrington" pitchFamily="82" charset="0"/>
            </a:endParaRPr>
          </a:p>
        </p:txBody>
      </p:sp>
      <p:grpSp>
        <p:nvGrpSpPr>
          <p:cNvPr id="9" name="8 Grupo"/>
          <p:cNvGrpSpPr/>
          <p:nvPr/>
        </p:nvGrpSpPr>
        <p:grpSpPr>
          <a:xfrm>
            <a:off x="7092280" y="3435846"/>
            <a:ext cx="1440160" cy="1531099"/>
            <a:chOff x="5076056" y="3219822"/>
            <a:chExt cx="1388366" cy="1754680"/>
          </a:xfrm>
        </p:grpSpPr>
        <p:sp>
          <p:nvSpPr>
            <p:cNvPr id="10" name="15 Rectángulo"/>
            <p:cNvSpPr>
              <a:spLocks noChangeArrowheads="1"/>
            </p:cNvSpPr>
            <p:nvPr/>
          </p:nvSpPr>
          <p:spPr bwMode="auto">
            <a:xfrm flipH="1">
              <a:off x="5076056" y="4515965"/>
              <a:ext cx="1388366" cy="45853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square">
              <a:spAutoFit/>
            </a:bodyPr>
            <a:lstStyle/>
            <a:p>
              <a:pPr>
                <a:defRPr/>
              </a:pPr>
              <a:r>
                <a:rPr lang="es-ES" sz="2000" dirty="0">
                  <a:ln w="6350">
                    <a:noFill/>
                  </a:ln>
                  <a:solidFill>
                    <a:schemeClr val="bg1"/>
                  </a:solidFill>
                  <a:latin typeface="Script MT Bold" pitchFamily="66" charset="0"/>
                  <a:cs typeface="Arial" charset="0"/>
                </a:rPr>
                <a:t>Margarita</a:t>
              </a:r>
            </a:p>
          </p:txBody>
        </p:sp>
        <p:pic>
          <p:nvPicPr>
            <p:cNvPr id="11" name="Picture 44" descr="E:\Imágenes\Navidad adornos\doll - 125.gif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5292080" y="3219822"/>
              <a:ext cx="909146" cy="1344935"/>
            </a:xfrm>
            <a:prstGeom prst="rect">
              <a:avLst/>
            </a:prstGeom>
            <a:noFill/>
          </p:spPr>
        </p:pic>
      </p:grpSp>
      <p:sp>
        <p:nvSpPr>
          <p:cNvPr id="12" name="11 Triángulo isósceles"/>
          <p:cNvSpPr/>
          <p:nvPr/>
        </p:nvSpPr>
        <p:spPr>
          <a:xfrm>
            <a:off x="0" y="257175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27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3" name="12 Triángulo isósceles"/>
          <p:cNvSpPr/>
          <p:nvPr/>
        </p:nvSpPr>
        <p:spPr>
          <a:xfrm flipV="1">
            <a:off x="0" y="0"/>
            <a:ext cx="9144000" cy="2571750"/>
          </a:xfrm>
          <a:prstGeom prst="triangle">
            <a:avLst>
              <a:gd name="adj" fmla="val 50000"/>
            </a:avLst>
          </a:prstGeom>
          <a:solidFill>
            <a:srgbClr val="27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4" name="13 Triángulo isósceles"/>
          <p:cNvSpPr/>
          <p:nvPr/>
        </p:nvSpPr>
        <p:spPr>
          <a:xfrm rot="5400000">
            <a:off x="-285750" y="285750"/>
            <a:ext cx="5143500" cy="4572000"/>
          </a:xfrm>
          <a:prstGeom prst="triangle">
            <a:avLst>
              <a:gd name="adj" fmla="val 50261"/>
            </a:avLst>
          </a:prstGeom>
          <a:solidFill>
            <a:srgbClr val="27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 dirty="0"/>
          </a:p>
        </p:txBody>
      </p:sp>
      <p:sp>
        <p:nvSpPr>
          <p:cNvPr id="15" name="14 Triángulo isósceles"/>
          <p:cNvSpPr/>
          <p:nvPr/>
        </p:nvSpPr>
        <p:spPr>
          <a:xfrm rot="5400000" flipV="1">
            <a:off x="4286250" y="285750"/>
            <a:ext cx="5143500" cy="4572000"/>
          </a:xfrm>
          <a:prstGeom prst="triangle">
            <a:avLst>
              <a:gd name="adj" fmla="val 50000"/>
            </a:avLst>
          </a:prstGeom>
          <a:solidFill>
            <a:srgbClr val="274E9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_tradnl"/>
          </a:p>
        </p:txBody>
      </p:sp>
      <p:sp>
        <p:nvSpPr>
          <p:cNvPr id="16" name="15 Rectángulo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blipFill>
            <a:blip r:embed="rId4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</p:spTree>
  </p:cSld>
  <p:clrMapOvr>
    <a:masterClrMapping/>
  </p:clrMapOvr>
  <p:transition spd="slow" advClick="0" advTm="27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7" presetClass="exit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7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4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7" presetClass="exit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7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6" presetClass="emph" presetSubtype="0" autoRev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2" dur="5000" fill="hold"/>
                                        <p:tgtEl>
                                          <p:spTgt spid="3077"/>
                                        </p:tgtEl>
                                      </p:cBhvr>
                                      <p:by x="150000" y="150000"/>
                                    </p:animScale>
                                  </p:childTnLst>
                                </p:cTn>
                              </p:par>
                              <p:par>
                                <p:cTn id="33" presetID="15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8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52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41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42" dur="3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2" grpId="0" animBg="1"/>
      <p:bldP spid="13" grpId="0" animBg="1"/>
      <p:bldP spid="14" grpId="0" animBg="1"/>
      <p:bldP spid="15" grpId="0" animBg="1"/>
      <p:bldP spid="16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1400" smtClean="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 cstate="print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2.4"/>
</p:tagLst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1861</TotalTime>
  <Words>419</Words>
  <Application>Microsoft Office PowerPoint</Application>
  <PresentationFormat>Presentación en pantalla (16:9)</PresentationFormat>
  <Paragraphs>37</Paragraphs>
  <Slides>19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19</vt:i4>
      </vt:variant>
    </vt:vector>
  </HeadingPairs>
  <TitlesOfParts>
    <vt:vector size="21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Margarita</dc:creator>
  <cp:lastModifiedBy>Margarita</cp:lastModifiedBy>
  <cp:revision>20</cp:revision>
  <dcterms:created xsi:type="dcterms:W3CDTF">2019-12-15T19:57:43Z</dcterms:created>
  <dcterms:modified xsi:type="dcterms:W3CDTF">2019-12-23T21:35:47Z</dcterms:modified>
</cp:coreProperties>
</file>