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2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5" r:id="rId14"/>
    <p:sldId id="268" r:id="rId15"/>
    <p:sldId id="269" r:id="rId16"/>
    <p:sldId id="270" r:id="rId17"/>
    <p:sldId id="271" r:id="rId18"/>
    <p:sldId id="272" r:id="rId19"/>
    <p:sldId id="273" r:id="rId20"/>
    <p:sldId id="276" r:id="rId21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3"/>
    </p:embeddedFont>
    <p:embeddedFont>
      <p:font typeface="Kristen ITC" panose="03050502040202030202" pitchFamily="66" charset="0"/>
      <p:regular r:id="rId24"/>
    </p:embeddedFont>
    <p:embeddedFont>
      <p:font typeface="MatrixInlineScript" panose="02000606020000020004" pitchFamily="50" charset="0"/>
      <p:bold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GWMgiRbm4y/nPkOF/Ubhg==" hashData="xsov/dlueoOb+lfpdLLOUo0TtEKzKrr8b0mWjxlRDXffgivKGOa4h1a9iZwyHY2bLxAd7N+xLbFB3LHjymRfX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8B5D8"/>
    <a:srgbClr val="6E97C8"/>
    <a:srgbClr val="467AB8"/>
    <a:srgbClr val="000000"/>
    <a:srgbClr val="F9AD6F"/>
    <a:srgbClr val="3A1D00"/>
    <a:srgbClr val="5E0670"/>
    <a:srgbClr val="1F3B03"/>
    <a:srgbClr val="336600"/>
    <a:srgbClr val="B0D9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9" autoAdjust="0"/>
    <p:restoredTop sz="97803" autoAdjust="0"/>
  </p:normalViewPr>
  <p:slideViewPr>
    <p:cSldViewPr>
      <p:cViewPr varScale="1">
        <p:scale>
          <a:sx n="82" d="100"/>
          <a:sy n="82" d="100"/>
        </p:scale>
        <p:origin x="84" y="15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3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2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1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B5B66B-93C2-43AA-BB30-3A91A09C3C75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729181-BE9D-46C1-90E2-B8350F7A1BC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BAFE8-9B78-4AAE-951A-998E2EB8E8E3}" type="datetimeFigureOut">
              <a:rPr lang="es-ES" smtClean="0"/>
              <a:pPr/>
              <a:t>21/10/2026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D16F7-DD3E-4603-8D21-2216D7D54D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E8EBAFE8-9B78-4AAE-951A-998E2EB8E8E3}" type="datetimeFigureOut">
              <a:rPr lang="es-ES" smtClean="0"/>
              <a:pPr/>
              <a:t>21/10/2026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rixInlineScript" pitchFamily="50" charset="0"/>
              </a:defRPr>
            </a:lvl1pPr>
          </a:lstStyle>
          <a:p>
            <a:fld id="{B6DD16F7-DD3E-4603-8D21-2216D7D54DE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rixInlineScript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rixInlineScrip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2471068" y="1203598"/>
            <a:ext cx="3888432" cy="2040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5000"/>
              </a:lnSpc>
            </a:pPr>
            <a:r>
              <a:rPr lang="es-ES" sz="4800" dirty="0">
                <a:ln>
                  <a:solidFill>
                    <a:srgbClr val="0062AC"/>
                  </a:solidFill>
                </a:ln>
                <a:solidFill>
                  <a:srgbClr val="000D26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ChopinScript" pitchFamily="2" charset="0"/>
              </a:rPr>
              <a:t>    Si Tuviera </a:t>
            </a:r>
          </a:p>
          <a:p>
            <a:pPr>
              <a:lnSpc>
                <a:spcPts val="5000"/>
              </a:lnSpc>
            </a:pPr>
            <a:r>
              <a:rPr lang="es-ES" sz="4800" dirty="0">
                <a:ln>
                  <a:solidFill>
                    <a:srgbClr val="0062AC"/>
                  </a:solidFill>
                </a:ln>
                <a:solidFill>
                  <a:srgbClr val="000D26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ChopinScript" pitchFamily="2" charset="0"/>
              </a:rPr>
              <a:t>     Que Darte </a:t>
            </a:r>
          </a:p>
          <a:p>
            <a:pPr>
              <a:lnSpc>
                <a:spcPts val="5000"/>
              </a:lnSpc>
            </a:pPr>
            <a:r>
              <a:rPr lang="es-ES" sz="4800" dirty="0">
                <a:ln>
                  <a:solidFill>
                    <a:srgbClr val="0062AC"/>
                  </a:solidFill>
                </a:ln>
                <a:solidFill>
                  <a:srgbClr val="000D26"/>
                </a:solidFill>
                <a:effectLst>
                  <a:outerShdw blurRad="25400" dist="25400" dir="5400000" algn="ctr" rotWithShape="0">
                    <a:schemeClr val="bg1"/>
                  </a:outerShdw>
                </a:effectLst>
                <a:latin typeface="ChopinScript" pitchFamily="2" charset="0"/>
              </a:rPr>
              <a:t>    Un Consejo </a:t>
            </a:r>
          </a:p>
        </p:txBody>
      </p:sp>
      <p:sp>
        <p:nvSpPr>
          <p:cNvPr id="4" name="3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737574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>
            <a:off x="4572000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1329612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4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09DE59BA-68DD-3B17-8CB0-E389BB5541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>
    <p:sndAc>
      <p:stSnd>
        <p:snd r:embed="rId2" name="Andre Rieu - The Second Walt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xit" presetSubtype="6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grpId="1" nodeType="withEffect">
                                  <p:stCondLst>
                                    <p:cond delay="3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5" dur="3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E:\PPS  EXCLUSIVOS\- Si tuviera que darte un consejo\Imágenes\ce6ea91d-8554-4676-9129-57428f6f32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7C7A6709-7A1E-1746-8F79-E5BCBC839A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9F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tuviera que darte un consejo\Imágenes\e6a2900b-c1e2-47ec-ae25-ae6d17a5331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043608" y="267494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effectLst>
                  <a:outerShdw blurRad="25400" dist="25400" dir="5400000" algn="ctr" rotWithShape="0">
                    <a:srgbClr val="0070C0"/>
                  </a:outerShdw>
                </a:effectLst>
                <a:latin typeface="MatrixInlineScript" pitchFamily="50" charset="0"/>
              </a:rPr>
              <a:t>"Si tuviera que darte un consejo, te diría que nunca dejes de ser tú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D120F4A-61CD-FA45-534D-853A68F9B0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6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 tuviera que darte un consejo\Imágenes\4 - uLc6p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4763"/>
            <a:ext cx="9156700" cy="51546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1275606"/>
            <a:ext cx="442798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Que te valores y que te quieras, </a:t>
            </a:r>
          </a:p>
          <a:p>
            <a:pPr algn="ctr">
              <a:lnSpc>
                <a:spcPts val="35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que te quieras mucho, </a:t>
            </a:r>
          </a:p>
        </p:txBody>
      </p:sp>
      <p:pic>
        <p:nvPicPr>
          <p:cNvPr id="5123" name="Picture 3" descr="E:\PPS  EXCLUSIVOS\- Si tuviera que darte un consejo\Imágenes\8b5d9cc4-79df-4f23-914c-940ab24a8a1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-22226"/>
            <a:ext cx="9144000" cy="50797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21866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6">
                    <a:lumMod val="75000"/>
                  </a:schemeClr>
                </a:solidFill>
                <a:effectLst>
                  <a:outerShdw blurRad="25400" dist="254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Porque cuando uno se quiere, </a:t>
            </a:r>
          </a:p>
          <a:p>
            <a:pPr algn="ctr"/>
            <a:r>
              <a:rPr lang="es-ES" sz="3200" dirty="0">
                <a:solidFill>
                  <a:schemeClr val="accent6">
                    <a:lumMod val="75000"/>
                  </a:schemeClr>
                </a:solidFill>
                <a:effectLst>
                  <a:outerShdw blurRad="25400" dist="254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se es más feliz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1B7FFB2-55B2-F64E-8491-8E6A5AD0A5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i tuviera que darte un consejo\Imágenes\giverny-francia_3cfc87c9_1200x8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3175"/>
            <a:ext cx="9156700" cy="515143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C2BB62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rgbClr val="4824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rgbClr val="4824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2" name="Imagen 1">
            <a:extLst>
              <a:ext uri="{FF2B5EF4-FFF2-40B4-BE49-F238E27FC236}">
                <a16:creationId xmlns:a16="http://schemas.microsoft.com/office/drawing/2014/main" id="{F8FF096C-CD26-F1A5-A5E7-9BBF199322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42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i tuviera que darte un consejo\Imágenes\7 - ybudAG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411510"/>
            <a:ext cx="45817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MatrixInlineScript" pitchFamily="50" charset="0"/>
              </a:rPr>
              <a:t>Si </a:t>
            </a: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tuviera</a:t>
            </a:r>
            <a:r>
              <a:rPr lang="es-ES" sz="3200" dirty="0">
                <a:solidFill>
                  <a:schemeClr val="bg1"/>
                </a:solidFill>
                <a:latin typeface="MatrixInlineScript" pitchFamily="50" charset="0"/>
              </a:rPr>
              <a:t> que darte un consejo, </a:t>
            </a:r>
          </a:p>
        </p:txBody>
      </p:sp>
      <p:pic>
        <p:nvPicPr>
          <p:cNvPr id="7172" name="Picture 4" descr="E:\PPS  EXCLUSIVOS\- Si tuviera que darte un consejo\Imágenes\50e717b8-e062-4adc-afcc-bb46b0ec85db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2008" y="23814"/>
            <a:ext cx="9144000" cy="51419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3147814"/>
            <a:ext cx="4014192" cy="14388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422100"/>
                  </a:outerShdw>
                </a:effectLst>
                <a:latin typeface="MatrixInlineScript" pitchFamily="50" charset="0"/>
              </a:rPr>
              <a:t>Te diría que trates con dulzura a los niños y con respeto a los ancianos,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1645823-F054-26EC-6805-7441FDCB7B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4B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0" name="Picture 8" descr="E:\PPS  EXCLUSIVOS\- Si tuviera que darte un consejo\Imágenes\9 - paisajes-hermosos-del-mundo-para-fondo-de-pantalla-play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555526"/>
            <a:ext cx="3384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Que no te calles,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2060"/>
                  </a:outerShdw>
                </a:effectLst>
                <a:latin typeface="MatrixInlineScript" pitchFamily="50" charset="0"/>
              </a:rPr>
              <a:t>que el amor te cautive </a:t>
            </a:r>
          </a:p>
        </p:txBody>
      </p:sp>
      <p:pic>
        <p:nvPicPr>
          <p:cNvPr id="15361" name="Picture 1" descr="E:\PPS  EXCLUSIVOS\- Si tuviera que darte un consejo\Imágenes\4VTA5RHEDJPE7NB3U55TJRYN7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793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32040" y="3060234"/>
            <a:ext cx="3960440" cy="140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Y que la maldad </a:t>
            </a:r>
          </a:p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nunca te deje indiferente.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2A1719A6-9079-DDF7-2D62-2E13DBA54D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38"/>
            <a:ext cx="9144000" cy="5127624"/>
          </a:xfrm>
          <a:prstGeom prst="rect">
            <a:avLst/>
          </a:prstGeom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 tuviera que darte un consejo\Imágenes\8c90da82-fa47-4792-adfc-9d0a9f77a5e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494A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494A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494A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494A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7955816A-0877-85AB-8E94-F2DE3B515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4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D77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tuviera que darte un consejo\Imágenes\26107bf7-6ed7-4ed4-8379-520a153c9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843558"/>
            <a:ext cx="45817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Si tuviera que darte un consejo, </a:t>
            </a:r>
          </a:p>
        </p:txBody>
      </p:sp>
      <p:pic>
        <p:nvPicPr>
          <p:cNvPr id="4099" name="Picture 3" descr="E:\PPS  EXCLUSIVOS\- Si tuviera que darte un consejo\Imágenes\b7b55136-3529-408d-96c4-83be4456b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003798"/>
            <a:ext cx="4032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Te diría que seas valiente y que persigas tus sueños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2ECABE2-DC72-4EEA-EAC4-D0D7B5851C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Si tuviera que darte un consejo\Imágenes\15 - ff418c65-e372-469c-b78f-f6bd0c9a8b1c+png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4048" y="1203598"/>
            <a:ext cx="374441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Que te alejes de la gente envidiosa, </a:t>
            </a:r>
          </a:p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de los que no te valoran </a:t>
            </a:r>
          </a:p>
        </p:txBody>
      </p:sp>
      <p:pic>
        <p:nvPicPr>
          <p:cNvPr id="5122" name="Picture 2" descr="E:\PPS  EXCLUSIVOS\- Si tuviera que darte un consejo\Imágenes\2b7fd7c9-0a5d-4703-9bd6-dd81f90cd11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-17462"/>
            <a:ext cx="9156700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53183" y="3653691"/>
            <a:ext cx="316835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Sin importarte lo que digan los demás,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4330482-7A46-8201-9F03-1A98128162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73866"/>
          </a:xfrm>
          <a:prstGeom prst="rect">
            <a:avLst/>
          </a:prstGeom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6A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i tuviera que darte un consejo\Imágenes\c6764d0f-0349-4f1b-b231-09813b5aecf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50350" cy="5138737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339502"/>
            <a:ext cx="511256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Y te acerques a la gente que es feliz, </a:t>
            </a:r>
          </a:p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a los que de verdad te quieren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62BFC96-307D-7CE7-27A6-03EF526BFE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54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 tuviera que darte un consejo\Imágenes\0fc88a29-7427-47d6-95fe-0aae7756048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E08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4008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E06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93F71A18-289F-279C-51E1-8ECA77FDFC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0D9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Si tuviera que darte un consejo\Imágenes\4929df7c-0bbc-4ad5-a249-ff035c67ed0f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411510"/>
            <a:ext cx="2880320" cy="733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ES" sz="3200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Porque la felicidad es contagiosa.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48E6FB2-F4F5-0C26-02B0-ABD3CFF070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Si tuviera que darte un consejo\Imágenes\42fa04d6-c40b-4271-b9c9-2fdbe3e0b2a0.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264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D8D3B714-2B00-9286-CA86-2FA8429059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3B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i tuviera que darte un consejo\Imágenes\f171dec5-bcb0-48aa-adf3-b648b49f24c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1131590"/>
            <a:ext cx="280831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3200" dirty="0">
                <a:solidFill>
                  <a:schemeClr val="bg1"/>
                </a:solidFill>
                <a:latin typeface="MatrixInlineScript" pitchFamily="50" charset="0"/>
              </a:rPr>
              <a:t>Si tuviera que darte un consejo,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C41A341C-E01C-1E04-1411-D0703DD9EF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3" y="-92546"/>
            <a:ext cx="9122434" cy="523604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347864" y="267494"/>
            <a:ext cx="3168352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7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Te diría que nunca pierdas el tiempo,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4F2D7F5-6DED-01B2-B955-EF115E9577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A1D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Si tuviera que darte un consejo\Imágenes\567c168c-ef4b-4e7f-a8ab-8887472a60a9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483518"/>
            <a:ext cx="3672409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ES" sz="3200" dirty="0">
                <a:solidFill>
                  <a:schemeClr val="bg1"/>
                </a:solidFill>
                <a:effectLst>
                  <a:outerShdw blurRad="50800" dist="38100" dir="5400000" algn="ctr" rotWithShape="0">
                    <a:schemeClr val="tx1"/>
                  </a:outerShdw>
                </a:effectLst>
                <a:latin typeface="MatrixInlineScript" pitchFamily="50" charset="0"/>
              </a:rPr>
              <a:t>Porque la vida es un rato y un rato es muy poco</a:t>
            </a:r>
          </a:p>
        </p:txBody>
      </p:sp>
      <p:grpSp>
        <p:nvGrpSpPr>
          <p:cNvPr id="4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solidFill>
            <a:srgbClr val="F9AD6F"/>
          </a:solidFill>
        </p:grpSpPr>
        <p:sp>
          <p:nvSpPr>
            <p:cNvPr id="5" name="4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7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solidFill>
            <a:srgbClr val="F9AD6F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9" name="8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3" name="Imagen 2">
            <a:extLst>
              <a:ext uri="{FF2B5EF4-FFF2-40B4-BE49-F238E27FC236}">
                <a16:creationId xmlns:a16="http://schemas.microsoft.com/office/drawing/2014/main" id="{82F1223F-107A-5F35-A122-4A2A72A84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B5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67A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6E97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E:\PPS  EXCLUSIVOS\- Si tuviera que darte un consejo\Imágenes\slider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29C19232-1FC6-6776-8E1D-7476D7867B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:\PPS  EXCLUSIVOS\- Si tuviera que darte un consejo\Imágenes\24 - b6afc76f-faff-4b59-b932-564c09badd66.png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pic>
        <p:nvPicPr>
          <p:cNvPr id="2051" name="Picture 3" descr="E:\PPS  EXCLUSIVOS\- Si tuviera que darte un consejo\Imágenes\b6afc76f-faff-4b59-b932-564c09badd66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55776" y="48351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38100" dist="254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Octubre 2026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827584" y="1203598"/>
            <a:ext cx="321754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38100" dist="254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Música: The Second Waltz</a:t>
            </a:r>
          </a:p>
          <a:p>
            <a:r>
              <a:rPr lang="es-ES" sz="2800" dirty="0">
                <a:solidFill>
                  <a:schemeClr val="bg1"/>
                </a:solidFill>
                <a:effectLst>
                  <a:outerShdw blurRad="38100" dist="254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	André Rieu</a:t>
            </a:r>
          </a:p>
        </p:txBody>
      </p:sp>
      <p:sp>
        <p:nvSpPr>
          <p:cNvPr id="4" name="3 CuadroTexto"/>
          <p:cNvSpPr txBox="1"/>
          <p:nvPr/>
        </p:nvSpPr>
        <p:spPr>
          <a:xfrm flipH="1">
            <a:off x="683568" y="3579862"/>
            <a:ext cx="3194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chemeClr val="bg1"/>
                </a:solidFill>
                <a:effectLst>
                  <a:outerShdw blurRad="38100" dist="25400" dir="5400000" algn="ctr" rotWithShape="0">
                    <a:schemeClr val="tx2">
                      <a:lumMod val="50000"/>
                    </a:schemeClr>
                  </a:outerShdw>
                </a:effectLst>
                <a:latin typeface="MatrixInlineScript" pitchFamily="50" charset="0"/>
              </a:rPr>
              <a:t>Autora: Marcela Silva</a:t>
            </a:r>
          </a:p>
        </p:txBody>
      </p:sp>
      <p:grpSp>
        <p:nvGrpSpPr>
          <p:cNvPr id="11" name="10 Grupo"/>
          <p:cNvGrpSpPr/>
          <p:nvPr/>
        </p:nvGrpSpPr>
        <p:grpSpPr>
          <a:xfrm>
            <a:off x="4520567" y="3147126"/>
            <a:ext cx="1356344" cy="1480918"/>
            <a:chOff x="4520567" y="3147126"/>
            <a:chExt cx="1356344" cy="1480918"/>
          </a:xfrm>
        </p:grpSpPr>
        <p:pic>
          <p:nvPicPr>
            <p:cNvPr id="2052" name="Picture 4" descr="E:\Imágenes\FIRMAS\Imagen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20567" y="3147126"/>
              <a:ext cx="1347578" cy="1257739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>
              <a:off x="4716016" y="4227934"/>
              <a:ext cx="116089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2000" dirty="0">
                  <a:solidFill>
                    <a:schemeClr val="bg1"/>
                  </a:solidFill>
                  <a:effectLst>
                    <a:outerShdw blurRad="50800" dist="38100" dir="5400000" algn="ctr" rotWithShape="0">
                      <a:srgbClr val="000066"/>
                    </a:outerShdw>
                  </a:effectLst>
                  <a:latin typeface="ChopinScript" pitchFamily="2" charset="0"/>
                </a:rPr>
                <a:t>Margarita</a:t>
              </a:r>
            </a:p>
          </p:txBody>
        </p:sp>
      </p:grpSp>
      <p:pic>
        <p:nvPicPr>
          <p:cNvPr id="5" name="Imagen 4">
            <a:extLst>
              <a:ext uri="{FF2B5EF4-FFF2-40B4-BE49-F238E27FC236}">
                <a16:creationId xmlns:a16="http://schemas.microsoft.com/office/drawing/2014/main" id="{CDF3E3BF-4616-6F80-47B9-9DDEC6254D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938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2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2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1485</TotalTime>
  <Words>232</Words>
  <Application>Microsoft Office PowerPoint</Application>
  <PresentationFormat>Presentación en pantalla (16:9)</PresentationFormat>
  <Paragraphs>33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Calibri</vt:lpstr>
      <vt:lpstr>MatrixInlineScript</vt:lpstr>
      <vt:lpstr>ChopinScript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18</cp:revision>
  <dcterms:created xsi:type="dcterms:W3CDTF">2025-02-09T22:10:19Z</dcterms:created>
  <dcterms:modified xsi:type="dcterms:W3CDTF">2026-10-21T00:49:51Z</dcterms:modified>
</cp:coreProperties>
</file>