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29"/>
  </p:notesMasterIdLst>
  <p:sldIdLst>
    <p:sldId id="316" r:id="rId3"/>
    <p:sldId id="343" r:id="rId4"/>
    <p:sldId id="344" r:id="rId5"/>
    <p:sldId id="353" r:id="rId6"/>
    <p:sldId id="345" r:id="rId7"/>
    <p:sldId id="346" r:id="rId8"/>
    <p:sldId id="359" r:id="rId9"/>
    <p:sldId id="342" r:id="rId10"/>
    <p:sldId id="339" r:id="rId11"/>
    <p:sldId id="347" r:id="rId12"/>
    <p:sldId id="349" r:id="rId13"/>
    <p:sldId id="350" r:id="rId14"/>
    <p:sldId id="341" r:id="rId15"/>
    <p:sldId id="361" r:id="rId16"/>
    <p:sldId id="340" r:id="rId17"/>
    <p:sldId id="351" r:id="rId18"/>
    <p:sldId id="352" r:id="rId19"/>
    <p:sldId id="348" r:id="rId20"/>
    <p:sldId id="363" r:id="rId21"/>
    <p:sldId id="354" r:id="rId22"/>
    <p:sldId id="355" r:id="rId23"/>
    <p:sldId id="356" r:id="rId24"/>
    <p:sldId id="358" r:id="rId25"/>
    <p:sldId id="360" r:id="rId26"/>
    <p:sldId id="338" r:id="rId27"/>
    <p:sldId id="364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k3xZKJO7ZF2bH/Ra2eyqw" hashData="0q/IA1lRnw4RQmrv6DeSwPyhk3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8" autoAdjust="0"/>
    <p:restoredTop sz="94718" autoAdjust="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0FA690-1C1E-47A1-9458-97DB145C19F2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33ED6-4084-49CA-8EB1-2DEA00A4A37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967BEA0-E33A-4410-B0AE-4231A3C57D7B}" type="slidenum">
              <a:rPr lang="fr-FR" smtClean="0"/>
              <a:pPr>
                <a:defRPr/>
              </a:pPr>
              <a:t>6</a:t>
            </a:fld>
            <a:endParaRPr lang="fr-FR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DBC474F-8EC5-4AAF-A5F9-11018A29B578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4F972D5-826F-4EC6-96DD-E014A4080A7B}" type="slidenum">
              <a:rPr lang="fr-FR" smtClean="0"/>
              <a:pPr>
                <a:defRPr/>
              </a:pPr>
              <a:t>8</a:t>
            </a:fld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B25B36-BD39-41EC-B426-FFD75671DF0A}" type="slidenum">
              <a:rPr lang="fr-FR" smtClean="0"/>
              <a:pPr>
                <a:defRPr/>
              </a:pPr>
              <a:t>13</a:t>
            </a:fld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1ED591-0ACF-4128-8E72-B55344663660}" type="slidenum">
              <a:rPr lang="fr-FR" smtClean="0"/>
              <a:pPr>
                <a:defRPr/>
              </a:pPr>
              <a:t>15</a:t>
            </a:fld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A84304C-D6D1-4DD6-9A6C-58B3BA71E680}" type="slidenum">
              <a:rPr lang="fr-FR" smtClean="0"/>
              <a:pPr>
                <a:defRPr/>
              </a:pPr>
              <a:t>16</a:t>
            </a:fld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742AA7-7522-46A1-A658-E48BCB8D4B8D}" type="slidenum">
              <a:rPr lang="fr-FR" smtClean="0"/>
              <a:pPr>
                <a:defRPr/>
              </a:pPr>
              <a:t>22</a:t>
            </a:fld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A70D89-25CF-4803-8174-BBD133D1017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2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DCC75C-C593-4A01-BDF4-62F53D9A89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9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 4" descr="coucher_de_soleil.36934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 rot="21000585">
            <a:off x="47248" y="855824"/>
            <a:ext cx="7500958" cy="120031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72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Si sigues… </a:t>
            </a:r>
            <a:endParaRPr lang="es-ES" sz="72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071942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429264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35729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85720" y="4857760"/>
            <a:ext cx="1000132" cy="461665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200" dirty="0" smtClean="0"/>
              <a:t>Ernesto </a:t>
            </a:r>
          </a:p>
          <a:p>
            <a:pPr algn="ctr"/>
            <a:r>
              <a:rPr lang="es-ES" sz="1200" dirty="0" smtClean="0"/>
              <a:t>Cortázar</a:t>
            </a:r>
            <a:endParaRPr lang="es-ES" sz="1200" dirty="0"/>
          </a:p>
        </p:txBody>
      </p:sp>
    </p:spTree>
  </p:cSld>
  <p:clrMapOvr>
    <a:masterClrMapping/>
  </p:clrMapOvr>
  <p:transition advTm="12000">
    <p:sndAc>
      <p:stSnd loop="1">
        <p:snd r:embed="rId2" name="ernesto cortazar-la vie en rose3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C:\Documents and Settings\WIZOHU\Mis documentos\Mis imágenes\2luxt2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70723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Espace réservé du contenu 3" descr="petite_place_isolee.37111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85720" y="4143380"/>
            <a:ext cx="35004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buFont typeface="Arial" charset="0"/>
              <a:buNone/>
            </a:pPr>
            <a:endParaRPr lang="es-MX" sz="2800" b="1" i="1" dirty="0" smtClean="0">
              <a:solidFill>
                <a:srgbClr val="00FFFF"/>
              </a:solidFill>
              <a:latin typeface="Myriad Pro Light" pitchFamily="34" charset="0"/>
              <a:cs typeface="Times New Roman" pitchFamily="18" charset="0"/>
            </a:endParaRPr>
          </a:p>
          <a:p>
            <a:pPr algn="ctr" eaLnBrk="1" hangingPunct="1"/>
            <a:r>
              <a:rPr lang="es-MX" sz="2800" b="1" i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  <a:t>Si sigues diciendo que no soportas tu cuerpo, tu cuerpo puede enfermarse. </a:t>
            </a:r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 descr="payasage_paradisiaque.36930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Marcador de contenido"/>
          <p:cNvSpPr>
            <a:spLocks noGrp="1"/>
          </p:cNvSpPr>
          <p:nvPr>
            <p:ph idx="4294967295"/>
          </p:nvPr>
        </p:nvSpPr>
        <p:spPr>
          <a:xfrm>
            <a:off x="4786314" y="785794"/>
            <a:ext cx="4129087" cy="5853112"/>
          </a:xfrm>
        </p:spPr>
        <p:txBody>
          <a:bodyPr/>
          <a:lstStyle/>
          <a:p>
            <a:pPr algn="ctr" eaLnBrk="1" hangingPunct="1"/>
            <a:r>
              <a:rPr lang="es-MX" b="1" i="1" dirty="0" smtClean="0">
                <a:latin typeface="Myriad Pro Light" pitchFamily="34" charset="0"/>
                <a:cs typeface="Times New Roman" pitchFamily="18" charset="0"/>
              </a:rPr>
              <a:t>Si sigues diciendo que no aguantas tu carro, tu carro puede ser robado o descomponerse. </a:t>
            </a:r>
          </a:p>
          <a:p>
            <a:pPr algn="ctr" eaLnBrk="1" hangingPunct="1">
              <a:buFont typeface="Arial" charset="0"/>
              <a:buNone/>
            </a:pPr>
            <a:endParaRPr lang="es-MX" b="1" i="1" dirty="0" smtClean="0">
              <a:latin typeface="Myriad Pro Light" pitchFamily="34" charset="0"/>
              <a:cs typeface="Times New Roman" pitchFamily="18" charset="0"/>
            </a:endParaRPr>
          </a:p>
          <a:p>
            <a:pPr algn="ctr" eaLnBrk="1" hangingPunct="1">
              <a:buNone/>
            </a:pPr>
            <a:r>
              <a:rPr lang="es-MX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MX" dirty="0" smtClean="0">
                <a:latin typeface="Times New Roman" pitchFamily="18" charset="0"/>
                <a:cs typeface="Times New Roman" pitchFamily="18" charset="0"/>
              </a:rPr>
            </a:br>
            <a:r>
              <a:rPr lang="es-MX" dirty="0" smtClean="0">
                <a:latin typeface="Times New Roman" pitchFamily="18" charset="0"/>
                <a:cs typeface="Times New Roman" pitchFamily="18" charset="0"/>
              </a:rPr>
              <a:t>   </a:t>
            </a:r>
            <a:endParaRPr lang="es-E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5 Imagen" descr="PALM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 descr="plage.66184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57158" y="4214818"/>
            <a:ext cx="335755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latin typeface="Myriad Pro Light" pitchFamily="34" charset="0"/>
              </a:rPr>
              <a:t>Si sigues diciendo que no a ti mismo, entonces creo que puedes convencerte.</a:t>
            </a: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99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9940" name="Picture 2" descr="http://farm2.static.flickr.com/1024/801998187_0b2c95ee47_z.jpg?zz=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429124" y="571480"/>
            <a:ext cx="42862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Si sigues diciendo que estás quebrado, sabes qué? Siempre estarás quebrado</a:t>
            </a:r>
            <a:r>
              <a:rPr lang="es-MX" sz="2800" i="1" dirty="0" smtClean="0">
                <a:latin typeface="Myriad Pro Light" pitchFamily="34" charset="0"/>
                <a:cs typeface="Times New Roman" pitchFamily="18" charset="0"/>
              </a:rPr>
              <a:t>. </a:t>
            </a:r>
            <a:endParaRPr lang="es-ES" sz="2800" dirty="0"/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Espace réservé du contenu 3" descr="plage.66188[1]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3 Rectángulo"/>
          <p:cNvSpPr/>
          <p:nvPr/>
        </p:nvSpPr>
        <p:spPr>
          <a:xfrm>
            <a:off x="4429124" y="214290"/>
            <a:ext cx="47148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MX" sz="2800" b="1" i="1" dirty="0" smtClean="0">
                <a:latin typeface="Myriad Pro" pitchFamily="34" charset="0"/>
                <a:cs typeface="Times New Roman" pitchFamily="18" charset="0"/>
              </a:rPr>
              <a:t>Si sigues diciendo que no puedes encontrar alguien a quien amar o crea en ti, tus pensamientos atraerán mas </a:t>
            </a:r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experiencias</a:t>
            </a:r>
            <a:r>
              <a:rPr lang="es-MX" sz="2800" b="1" i="1" dirty="0" smtClean="0">
                <a:latin typeface="Myriad Pro" pitchFamily="34" charset="0"/>
                <a:cs typeface="Times New Roman" pitchFamily="18" charset="0"/>
              </a:rPr>
              <a:t> confirmando tus creencias.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Espace réservé du contenu 3" descr="reveil_tropical.36943[1]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coucher_de_soleil.36934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500034" y="428604"/>
            <a:ext cx="58579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i="1" dirty="0" smtClean="0">
                <a:solidFill>
                  <a:srgbClr val="FFFF00"/>
                </a:solidFill>
                <a:latin typeface="Myriad Pro Light" pitchFamily="34" charset="0"/>
              </a:rPr>
              <a:t>Si  sigues diciendo que la soledad  hace que te sientas solo , no hay cosa peor que estar rodeado de gente equivocada</a:t>
            </a:r>
            <a:endParaRPr lang="es-ES" sz="2800" i="1" dirty="0">
              <a:solidFill>
                <a:srgbClr val="FFFF00"/>
              </a:solidFill>
              <a:latin typeface="Myriad Pro Light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Espace réservé du contenu 3" descr="plage_de_reve.36929[1]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plage_de_reve.36925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lage.66184[1]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0"/>
            <a:ext cx="92869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6072182" y="357166"/>
            <a:ext cx="30718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2800" b="1" i="1" dirty="0" smtClean="0">
                <a:solidFill>
                  <a:srgbClr val="FF0000"/>
                </a:solidFill>
                <a:latin typeface="Myriad Pro Light" pitchFamily="34" charset="0"/>
                <a:cs typeface="Times New Roman" pitchFamily="18" charset="0"/>
              </a:rPr>
              <a:t>Si sigues diciendo</a:t>
            </a:r>
          </a:p>
          <a:p>
            <a:pPr algn="r"/>
            <a:r>
              <a:rPr lang="es-MX" sz="2800" b="1" i="1" dirty="0" smtClean="0">
                <a:solidFill>
                  <a:srgbClr val="FF0000"/>
                </a:solidFill>
                <a:latin typeface="Myriad Pro Light" pitchFamily="34" charset="0"/>
                <a:cs typeface="Times New Roman" pitchFamily="18" charset="0"/>
              </a:rPr>
              <a:t>Siempre lo mismo, no esperes distintos resultados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vue_d_un_hotel.37110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00034" y="457200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latin typeface="Myriad Pro Light" pitchFamily="34" charset="0"/>
              </a:rPr>
              <a:t>Si sigues diciendo lo que siempre has hecho seguirás obteniendo lo que siempre has obtenido?</a:t>
            </a:r>
            <a:endParaRPr lang="es-ES" sz="2800" b="1" i="1" dirty="0">
              <a:solidFill>
                <a:srgbClr val="FFFF00"/>
              </a:solidFill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 descr="plage_tropicale.37112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4572000" y="0"/>
            <a:ext cx="4071934" cy="4679951"/>
          </a:xfrm>
        </p:spPr>
        <p:txBody>
          <a:bodyPr rtlCol="0">
            <a:normAutofit/>
          </a:bodyPr>
          <a:lstStyle/>
          <a:p>
            <a:pPr algn="r" fontAlgn="auto">
              <a:spcAft>
                <a:spcPts val="0"/>
              </a:spcAft>
              <a:buNone/>
              <a:defRPr/>
            </a:pPr>
            <a:r>
              <a:rPr lang="es-MX" sz="2800" b="1" i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  <a:t/>
            </a:r>
            <a:br>
              <a:rPr lang="es-MX" sz="2800" b="1" i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sz="2800" b="1" i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  <a:t>Si sigues diciendo que lo olvidaste eso demuestra que no lo has hecho.</a:t>
            </a:r>
            <a:br>
              <a:rPr lang="es-MX" sz="2800" b="1" i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b="1" dirty="0" smtClean="0">
                <a:solidFill>
                  <a:srgbClr val="00FFFF"/>
                </a:solidFill>
                <a:latin typeface="Myriad Pro Light" pitchFamily="34" charset="0"/>
                <a:cs typeface="Times New Roman" pitchFamily="18" charset="0"/>
              </a:rPr>
              <a:t> </a:t>
            </a:r>
            <a:endParaRPr lang="es-ES" b="1" dirty="0" smtClean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419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1988" name="Picture 2" descr="http://farm1.static.flickr.com/160/377400313_e5db398a57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43438" y="285728"/>
            <a:ext cx="41433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 Si sigues diciendo que no encuentras trabajo, seguirás desempleado. </a:t>
            </a:r>
            <a:endParaRPr lang="es-ES" sz="2800" i="1" dirty="0">
              <a:latin typeface="Myriad Pro Light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 descr="plage_isolee.37107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Marcador de contenido"/>
          <p:cNvSpPr>
            <a:spLocks noGrp="1"/>
          </p:cNvSpPr>
          <p:nvPr>
            <p:ph idx="1"/>
          </p:nvPr>
        </p:nvSpPr>
        <p:spPr>
          <a:xfrm>
            <a:off x="3786182" y="404813"/>
            <a:ext cx="4878393" cy="5853112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es-MX" sz="2800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 </a:t>
            </a: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Si sigues diciendo que no puedes confiar en hombres o mujeres, siempre encontrarás alguien en tu vida que te lastimará o te traicionará.  </a:t>
            </a:r>
          </a:p>
          <a:p>
            <a:pPr algn="ctr" eaLnBrk="1" hangingPunct="1">
              <a:buFont typeface="Arial" charset="0"/>
              <a:buNone/>
            </a:pPr>
            <a:endParaRPr lang="es-MX" sz="28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sz="2800" dirty="0" smtClean="0">
                <a:latin typeface="Times New Roman" pitchFamily="18" charset="0"/>
                <a:cs typeface="Times New Roman" pitchFamily="18" charset="0"/>
              </a:rPr>
              <a:t>   </a:t>
            </a:r>
            <a:br>
              <a:rPr lang="es-MX" sz="2800" dirty="0" smtClean="0">
                <a:latin typeface="Times New Roman" pitchFamily="18" charset="0"/>
                <a:cs typeface="Times New Roman" pitchFamily="18" charset="0"/>
              </a:rPr>
            </a:br>
            <a:endParaRPr lang="es-ES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lage_de_reve.36931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85720" y="4714884"/>
            <a:ext cx="36433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solidFill>
                  <a:schemeClr val="bg1"/>
                </a:solidFill>
                <a:latin typeface="Myriad Pro Light" pitchFamily="34" charset="0"/>
              </a:rPr>
              <a:t>Si sigues cumpliendo años, acabaras muriéndote"</a:t>
            </a:r>
            <a:endParaRPr lang="es-ES" sz="2800" i="1" dirty="0">
              <a:solidFill>
                <a:schemeClr val="bg1"/>
              </a:solidFill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JJJJJJJJJJJ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00034" y="35716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</a:rPr>
              <a:t>Si sigues las pisadas de un extraño verás cosas que jamás pensaste ver.</a:t>
            </a:r>
            <a:r>
              <a:rPr lang="es-ES" b="1" i="1" dirty="0" smtClean="0">
                <a:solidFill>
                  <a:srgbClr val="00FFFF"/>
                </a:solidFill>
              </a:rPr>
              <a:t> </a:t>
            </a:r>
            <a:endParaRPr lang="es-ES" b="1" i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advTm="12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fr-FR" dirty="0" smtClean="0"/>
          </a:p>
        </p:txBody>
      </p:sp>
      <p:pic>
        <p:nvPicPr>
          <p:cNvPr id="4100" name="Image 4" descr="vue_du_bord_de_mer.36920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42910" y="35716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i="1" dirty="0" smtClean="0">
                <a:latin typeface="Myriad Pro Light" pitchFamily="34" charset="0"/>
              </a:rPr>
              <a:t>Si sigues anhelando lo que pudo pasar, nunca podrás avanzar.</a:t>
            </a:r>
            <a:endParaRPr lang="es-ES" sz="2800" i="1" dirty="0"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Espace réservé du contenu 3" descr="plage.66186[1]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4" descr="plage.66177[1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plage.66168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palmiers.36923[1]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428596" y="642918"/>
            <a:ext cx="446359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hangingPunct="1"/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Si sigues diciendo que vas </a:t>
            </a:r>
          </a:p>
          <a:p>
            <a:pPr algn="ctr" eaLnBrk="1" hangingPunct="1"/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 a Rendirte…antes PRUEBA</a:t>
            </a:r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LMER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5" descr="coucher_de_soleil.37004[1]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14282" y="357166"/>
            <a:ext cx="40719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FF00"/>
                </a:solidFill>
                <a:latin typeface="Myriad Pro Light" pitchFamily="34" charset="0"/>
              </a:rPr>
              <a:t>Si sigues diciendo mentiras llegara un momento que ni tu serás capaz de creerte.</a:t>
            </a:r>
            <a:endParaRPr lang="es-ES" sz="2800" b="1" i="1" dirty="0">
              <a:solidFill>
                <a:srgbClr val="FFFF00"/>
              </a:solidFill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2" descr="http://farm4.static.flickr.com/3601/3297997418_e80481567a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ALMERA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786446" y="500042"/>
            <a:ext cx="292894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Si sigues diciendo que no soportas tu trabajo, puedes perderlo. </a:t>
            </a: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CASTRO URDIA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00034" y="42860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</a:rPr>
              <a:t>Si sigues la vía del dinero, al final serás un corrupto.</a:t>
            </a:r>
            <a:endParaRPr lang="es-ES" sz="2800" i="1" dirty="0">
              <a:solidFill>
                <a:srgbClr val="00FFFF"/>
              </a:solidFill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2772" name="Picture 2" descr="http://farm1.static.flickr.com/172/395861684_5bc7ee5287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429256" y="285728"/>
            <a:ext cx="32147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s-ES" sz="2400" b="1" i="1" dirty="0" smtClean="0">
                <a:solidFill>
                  <a:schemeClr val="bg1"/>
                </a:solidFill>
                <a:latin typeface="Myriad Pro Light" pitchFamily="34" charset="0"/>
              </a:rPr>
              <a:t>Si sigues diciendo que las cosas te irán mal, tienes muchas posibilidades de convertirte en profeta.</a:t>
            </a:r>
            <a:endParaRPr lang="es-ES" sz="2400" i="1" dirty="0" smtClean="0">
              <a:solidFill>
                <a:schemeClr val="bg1"/>
              </a:solidFill>
              <a:latin typeface="Myriad Pro Light" pitchFamily="34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endParaRPr lang="es-MX" sz="2400" b="1" i="1" dirty="0" smtClean="0">
              <a:solidFill>
                <a:srgbClr val="FFFF00"/>
              </a:solidFill>
              <a:latin typeface="Myriad Pro" pitchFamily="34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vue_d_un_hotel.37110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42" name="1 Título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3008313" cy="1162050"/>
          </a:xfrm>
        </p:spPr>
        <p:txBody>
          <a:bodyPr/>
          <a:lstStyle/>
          <a:p>
            <a:pPr eaLnBrk="1" hangingPunct="1"/>
            <a:r>
              <a:rPr lang="es-MX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2857496"/>
            <a:ext cx="5214942" cy="6453187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/>
            </a:r>
            <a:b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      </a:t>
            </a:r>
            <a:b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/>
            </a:r>
            <a:b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   </a:t>
            </a:r>
            <a:b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</a:br>
            <a:r>
              <a:rPr lang="es-MX" sz="2800" b="1" i="1" dirty="0" smtClean="0">
                <a:solidFill>
                  <a:srgbClr val="FFFF00"/>
                </a:solidFill>
                <a:latin typeface="Myriad Pro Light" pitchFamily="34" charset="0"/>
                <a:cs typeface="Times New Roman" pitchFamily="18" charset="0"/>
              </a:rPr>
              <a:t>Si sigues diciendo que no te gusta lo que recibes, revisa muy bien lo que estás dando</a:t>
            </a:r>
            <a: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'. </a:t>
            </a:r>
            <a:b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  <a:br>
              <a:rPr lang="es-MX" sz="28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MX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s-MX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es-MX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Espace réservé du contenu 5" descr="la-roche-de-cristal.70956[1]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 6" descr="palmiers.36923[1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 flipH="1">
            <a:off x="428596" y="5000636"/>
            <a:ext cx="6000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  <a:latin typeface="Myriad Pro Light" pitchFamily="34" charset="0"/>
              </a:rPr>
              <a:t>Si  sigues diciendo que no puedes confiar en nadie, siempre encontrarás </a:t>
            </a:r>
          </a:p>
          <a:p>
            <a:r>
              <a:rPr lang="es-ES" sz="2800" b="1" i="1" dirty="0" smtClean="0">
                <a:solidFill>
                  <a:srgbClr val="FF0000"/>
                </a:solidFill>
                <a:latin typeface="Myriad Pro Light" pitchFamily="34" charset="0"/>
              </a:rPr>
              <a:t>alguien dispuesto a lastimarte. </a:t>
            </a:r>
            <a:endParaRPr lang="es-ES" sz="2800" b="1" i="1" dirty="0">
              <a:solidFill>
                <a:srgbClr val="FF0000"/>
              </a:solidFill>
              <a:latin typeface="Myriad Pro Light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plage.36944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5" name="2 Marcador de contenido"/>
          <p:cNvSpPr>
            <a:spLocks noGrp="1"/>
          </p:cNvSpPr>
          <p:nvPr>
            <p:ph idx="4294967295"/>
          </p:nvPr>
        </p:nvSpPr>
        <p:spPr>
          <a:xfrm>
            <a:off x="285720" y="3000372"/>
            <a:ext cx="4214810" cy="6210303"/>
          </a:xfrm>
        </p:spPr>
        <p:txBody>
          <a:bodyPr/>
          <a:lstStyle/>
          <a:p>
            <a:pPr algn="ctr" eaLnBrk="1" hangingPunct="1"/>
            <a:endParaRPr lang="es-MX" sz="2800" b="1" i="1" dirty="0" smtClean="0">
              <a:latin typeface="Myriad Pro Light" pitchFamily="34" charset="0"/>
              <a:cs typeface="Times New Roman" pitchFamily="18" charset="0"/>
            </a:endParaRPr>
          </a:p>
          <a:p>
            <a:pPr algn="ctr" eaLnBrk="1" hangingPunct="1">
              <a:buNone/>
            </a:pPr>
            <a:r>
              <a:rPr lang="es-MX" sz="2800" b="1" i="1" dirty="0" smtClean="0">
                <a:latin typeface="Myriad Pro Light" pitchFamily="34" charset="0"/>
                <a:cs typeface="Times New Roman" pitchFamily="18" charset="0"/>
              </a:rPr>
              <a:t>Si sigues diciendo que tus palabras, tus sueños, y tus pensamientos tienen el poder, no esperes crear nuevas condiciones en tu vida.   </a:t>
            </a:r>
          </a:p>
          <a:p>
            <a:pPr algn="ctr" eaLnBrk="1" hangingPunct="1">
              <a:buNone/>
            </a:pP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s-MX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s-MX" b="1" dirty="0" smtClean="0">
                <a:latin typeface="Times New Roman" pitchFamily="18" charset="0"/>
                <a:cs typeface="Times New Roman" pitchFamily="18" charset="0"/>
              </a:rPr>
              <a:t>  </a:t>
            </a:r>
            <a:endParaRPr lang="es-ES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4143372" y="357166"/>
            <a:ext cx="39377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  <a:cs typeface="Microsoft Sans Serif" pitchFamily="34" charset="0"/>
              </a:rPr>
              <a:t> SI SIGUES DICIENDO </a:t>
            </a:r>
          </a:p>
          <a:p>
            <a:pPr algn="r"/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  <a:cs typeface="Microsoft Sans Serif" pitchFamily="34" charset="0"/>
              </a:rPr>
              <a:t>QUE TODO TE DA IGUAL </a:t>
            </a:r>
          </a:p>
          <a:p>
            <a:pPr algn="r"/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  <a:cs typeface="Microsoft Sans Serif" pitchFamily="34" charset="0"/>
              </a:rPr>
              <a:t>ESTAS HACIENDO</a:t>
            </a:r>
          </a:p>
          <a:p>
            <a:pPr algn="r"/>
            <a:r>
              <a:rPr lang="es-ES" sz="2800" b="1" i="1" dirty="0" smtClean="0">
                <a:solidFill>
                  <a:srgbClr val="00FFFF"/>
                </a:solidFill>
                <a:latin typeface="Myriad Pro Light" pitchFamily="34" charset="0"/>
                <a:cs typeface="Microsoft Sans Serif" pitchFamily="34" charset="0"/>
              </a:rPr>
              <a:t> MAL LAS CUENTAS </a:t>
            </a:r>
            <a:endParaRPr lang="es-ES" sz="2800" b="1" i="1" dirty="0">
              <a:solidFill>
                <a:srgbClr val="00FFFF"/>
              </a:solidFill>
              <a:latin typeface="Myriad Pro Light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Espace réservé du contenu 3" descr="plage_isolee.37107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2" descr="http://farm4.static.flickr.com/3162/3042770539_092c028f0b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-214346" y="500042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SI SIGU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SI SIGUES</Template>
  <TotalTime>8</TotalTime>
  <Words>388</Words>
  <Application>Microsoft Office PowerPoint</Application>
  <PresentationFormat>Presentación en pantalla (4:3)</PresentationFormat>
  <Paragraphs>66</Paragraphs>
  <Slides>26</Slides>
  <Notes>7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SI SIGUES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2013-10-29T14:12:51Z</dcterms:created>
  <dcterms:modified xsi:type="dcterms:W3CDTF">2013-10-29T14:20:54Z</dcterms:modified>
</cp:coreProperties>
</file>