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4" r:id="rId1"/>
    <p:sldMasterId id="2147483696" r:id="rId2"/>
  </p:sldMasterIdLst>
  <p:notesMasterIdLst>
    <p:notesMasterId r:id="rId14"/>
  </p:notesMasterIdLst>
  <p:sldIdLst>
    <p:sldId id="278" r:id="rId3"/>
    <p:sldId id="277" r:id="rId4"/>
    <p:sldId id="285" r:id="rId5"/>
    <p:sldId id="284" r:id="rId6"/>
    <p:sldId id="282" r:id="rId7"/>
    <p:sldId id="281" r:id="rId8"/>
    <p:sldId id="279" r:id="rId9"/>
    <p:sldId id="287" r:id="rId10"/>
    <p:sldId id="286" r:id="rId11"/>
    <p:sldId id="288" r:id="rId12"/>
    <p:sldId id="289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wKmOMsLiy3F30wfIB+GEA" hashData="ReQ6MgK5qIOmdq4Oubxms33DDv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9999"/>
    <a:srgbClr val="3D3D3D"/>
    <a:srgbClr val="0000FF"/>
    <a:srgbClr val="FFCCCC"/>
    <a:srgbClr val="CC99FF"/>
    <a:srgbClr val="FF9966"/>
    <a:srgbClr val="FFCC00"/>
    <a:srgbClr val="0049DA"/>
    <a:srgbClr val="66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5521" autoAdjust="0"/>
    <p:restoredTop sz="92237" autoAdjust="0"/>
  </p:normalViewPr>
  <p:slideViewPr>
    <p:cSldViewPr>
      <p:cViewPr>
        <p:scale>
          <a:sx n="317" d="100"/>
          <a:sy n="317" d="100"/>
        </p:scale>
        <p:origin x="4080" y="44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183F48-B85A-4223-844D-B6261FB3C95B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9DEE59-0B40-466A-8BF2-954A21FA44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AC8D-0B6A-4328-9388-EAF11931C6E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AC8D-0B6A-4328-9388-EAF11931C6E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AC8D-0B6A-4328-9388-EAF11931C6E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AC8D-0B6A-4328-9388-EAF11931C6E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AC8D-0B6A-4328-9388-EAF11931C6E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AC8D-0B6A-4328-9388-EAF11931C6E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AC8D-0B6A-4328-9388-EAF11931C6E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AC8D-0B6A-4328-9388-EAF11931C6E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AC8D-0B6A-4328-9388-EAF11931C6E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AC8D-0B6A-4328-9388-EAF11931C6E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AC8D-0B6A-4328-9388-EAF11931C6E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B3AC8D-0B6A-4328-9388-EAF11931C6E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ransition advTm="1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9.gif"/><Relationship Id="rId7" Type="http://schemas.openxmlformats.org/officeDocument/2006/relationships/image" Target="../media/image13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11.jpeg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9.png"/><Relationship Id="rId18" Type="http://schemas.openxmlformats.org/officeDocument/2006/relationships/image" Target="../media/image3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5.png"/><Relationship Id="rId11" Type="http://schemas.openxmlformats.org/officeDocument/2006/relationships/image" Target="../media/image2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4.png"/><Relationship Id="rId9" Type="http://schemas.openxmlformats.org/officeDocument/2006/relationships/image" Target="../media/image2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625" y="33251"/>
            <a:ext cx="9193877" cy="6833062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9875" y="33251"/>
            <a:ext cx="9127375" cy="68829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b23e40b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9654616" flipV="1">
            <a:off x="10620907" y="356151"/>
            <a:ext cx="61388" cy="45719"/>
          </a:xfrm>
          <a:prstGeom prst="rect">
            <a:avLst/>
          </a:prstGeom>
        </p:spPr>
      </p:pic>
      <p:pic>
        <p:nvPicPr>
          <p:cNvPr id="11266" name="Picture 2" descr="https://lh6.googleusercontent.com/-X0KkanNVFxY/TW8fkWSBGnI/AAAAAAAAAKo/sn-qXBz5Ypo/s1600/1210138354_1024x768_in-lotus-pool.jpg"/>
          <p:cNvPicPr>
            <a:picLocks noChangeAspect="1" noChangeArrowheads="1"/>
          </p:cNvPicPr>
          <p:nvPr/>
        </p:nvPicPr>
        <p:blipFill>
          <a:blip r:embed="rId4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285784" y="428604"/>
            <a:ext cx="5286412" cy="415498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8800" spc="50" dirty="0" smtClean="0">
                <a:ln w="11430"/>
                <a:solidFill>
                  <a:srgbClr val="92D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ristina" pitchFamily="66" charset="0"/>
              </a:rPr>
              <a:t>Si </a:t>
            </a:r>
          </a:p>
          <a:p>
            <a:pPr algn="ctr"/>
            <a:r>
              <a:rPr lang="es-ES" sz="8800" spc="50" dirty="0" smtClean="0">
                <a:ln w="11430"/>
                <a:solidFill>
                  <a:srgbClr val="92D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ristina" pitchFamily="66" charset="0"/>
              </a:rPr>
              <a:t>Por La </a:t>
            </a:r>
            <a:endParaRPr lang="es-ES" sz="8800" spc="50" dirty="0" smtClean="0">
              <a:ln w="11430"/>
              <a:solidFill>
                <a:srgbClr val="92D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Pristina" pitchFamily="66" charset="0"/>
            </a:endParaRPr>
          </a:p>
          <a:p>
            <a:pPr algn="ctr"/>
            <a:r>
              <a:rPr lang="es-ES" sz="8800" spc="50" dirty="0" smtClean="0">
                <a:ln w="11430"/>
                <a:solidFill>
                  <a:srgbClr val="92D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ristina" pitchFamily="66" charset="0"/>
              </a:rPr>
              <a:t>Vida Vas… </a:t>
            </a:r>
            <a:endParaRPr lang="es-ES" sz="8800" spc="50" dirty="0">
              <a:ln w="11430"/>
              <a:solidFill>
                <a:srgbClr val="92D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14" name="13 Imagen" descr="16ebfd36.gif"/>
          <p:cNvPicPr>
            <a:picLocks noChangeAspect="1"/>
          </p:cNvPicPr>
          <p:nvPr/>
        </p:nvPicPr>
        <p:blipFill>
          <a:blip r:embed="rId5" cstate="print">
            <a:lum bright="10000" contrast="40000"/>
          </a:blip>
          <a:stretch>
            <a:fillRect/>
          </a:stretch>
        </p:blipFill>
        <p:spPr>
          <a:xfrm rot="20200779" flipH="1">
            <a:off x="-217333" y="4954567"/>
            <a:ext cx="1794083" cy="1076971"/>
          </a:xfrm>
          <a:prstGeom prst="rect">
            <a:avLst/>
          </a:prstGeom>
        </p:spPr>
      </p:pic>
      <p:pic>
        <p:nvPicPr>
          <p:cNvPr id="15" name="Picture 6" descr="Rendered Image"/>
          <p:cNvPicPr>
            <a:picLocks noChangeAspect="1" noChangeArrowheads="1"/>
          </p:cNvPicPr>
          <p:nvPr/>
        </p:nvPicPr>
        <p:blipFill>
          <a:blip r:embed="rId6">
            <a:lum bright="40000"/>
          </a:blip>
          <a:srcRect/>
          <a:stretch>
            <a:fillRect/>
          </a:stretch>
        </p:blipFill>
        <p:spPr bwMode="auto">
          <a:xfrm>
            <a:off x="5500694" y="6331406"/>
            <a:ext cx="3143272" cy="282161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sndAc>
      <p:stSnd loop="1">
        <p:snd r:embed="rId2" name="ERNESTO_CORTAZAR_-_Beethoven_Silence_mp3c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1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5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2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625" y="33251"/>
            <a:ext cx="9193877" cy="6833062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9875" y="33251"/>
            <a:ext cx="9127375" cy="6882938"/>
          </a:xfrm>
          <a:solidFill>
            <a:srgbClr val="3D3D3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42" name="Picture 2" descr="http://cabschau.c.a.pic.centerblog.net/l0807vw1.jpg"/>
          <p:cNvPicPr>
            <a:picLocks noChangeAspect="1" noChangeArrowheads="1"/>
          </p:cNvPicPr>
          <p:nvPr/>
        </p:nvPicPr>
        <p:blipFill>
          <a:blip r:embed="rId2"/>
          <a:srcRect b="3320"/>
          <a:stretch>
            <a:fillRect/>
          </a:stretch>
        </p:blipFill>
        <p:spPr bwMode="auto">
          <a:xfrm>
            <a:off x="0" y="0"/>
            <a:ext cx="9358346" cy="7072338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14282" y="571480"/>
            <a:ext cx="3929090" cy="34778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44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itchFamily="66" charset="0"/>
              </a:rPr>
              <a:t>Si por la vida vas, decisiones has de tomar, buenas o no sean, hay que tomarlas, porque sin ellas, paralizado estás</a:t>
            </a:r>
            <a:endParaRPr lang="es-ES" sz="44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tyle Script" pitchFamily="66" charset="0"/>
            </a:endParaRPr>
          </a:p>
        </p:txBody>
      </p:sp>
      <p:pic>
        <p:nvPicPr>
          <p:cNvPr id="10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7" y="6290582"/>
            <a:ext cx="1357322" cy="331054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625" y="33251"/>
            <a:ext cx="9193877" cy="6833062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9875" y="33251"/>
            <a:ext cx="9127375" cy="68829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218" name="Picture 2" descr="http://www.getart.com.tw/images/past/201606_13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0" y="285728"/>
            <a:ext cx="6857968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 por la vida </a:t>
            </a:r>
            <a:r>
              <a:rPr lang="es-ES" sz="4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vas,es</a:t>
            </a:r>
            <a:r>
              <a:rPr lang="es-E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necesario tener claridad,</a:t>
            </a:r>
            <a:br>
              <a:rPr lang="es-E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aunque sea en la lejanía </a:t>
            </a:r>
            <a:br>
              <a:rPr lang="es-E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porque sin ella, ni un paso dar</a:t>
            </a:r>
            <a:br>
              <a:rPr lang="es-E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es-ES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77127" y="6159318"/>
            <a:ext cx="1309715" cy="319442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625" y="33251"/>
            <a:ext cx="9193877" cy="6833062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9875" y="33251"/>
            <a:ext cx="9127375" cy="68829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z7ky6q97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10169882" y="6000768"/>
            <a:ext cx="45719" cy="45719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7" name="6 Imagen" descr="ca9ab3c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7464843" flipV="1">
            <a:off x="-2076668" y="3557394"/>
            <a:ext cx="45719" cy="51686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7356" y="1785926"/>
            <a:ext cx="3357586" cy="885825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7356" y="571480"/>
            <a:ext cx="3357586" cy="885825"/>
          </a:xfrm>
          <a:prstGeom prst="rect">
            <a:avLst/>
          </a:prstGeom>
        </p:spPr>
      </p:pic>
      <p:pic>
        <p:nvPicPr>
          <p:cNvPr id="8194" name="Picture 2" descr="http://violine.v.i.pic.centerblog.net/q1mvfo9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16 Imagen" descr="mari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910" y="4429132"/>
            <a:ext cx="917978" cy="953744"/>
          </a:xfrm>
          <a:prstGeom prst="rect">
            <a:avLst/>
          </a:prstGeom>
        </p:spPr>
      </p:pic>
      <p:pic>
        <p:nvPicPr>
          <p:cNvPr id="18" name="17 Imagen" descr="1050223oqk71btu5y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58082" y="1714488"/>
            <a:ext cx="1143000" cy="1143000"/>
          </a:xfrm>
          <a:prstGeom prst="rect">
            <a:avLst/>
          </a:prstGeom>
        </p:spPr>
      </p:pic>
      <p:pic>
        <p:nvPicPr>
          <p:cNvPr id="19" name="Picture 4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8596" y="6072206"/>
            <a:ext cx="1666873" cy="406554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0" y="571480"/>
            <a:ext cx="464345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por la vida </a:t>
            </a:r>
            <a:r>
              <a:rPr lang="es-ES" sz="44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vas,la</a:t>
            </a:r>
            <a:r>
              <a:rPr lang="es-ES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confianza y esperanza </a:t>
            </a:r>
            <a:r>
              <a:rPr lang="es-ES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alcanzarás,no</a:t>
            </a:r>
            <a:r>
              <a:rPr lang="es-ES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un día ni en un momento, pero sí a través del tiempo.</a:t>
            </a:r>
            <a:endParaRPr lang="es-ES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choupette89.c.h.pic.centerblog.net/2a6nzwf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0"/>
            <a:ext cx="9753600" cy="73152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3071802" y="1071546"/>
            <a:ext cx="521494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 b="1" spc="50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por la vida vas,</a:t>
            </a:r>
            <a:br>
              <a:rPr lang="es-ES" sz="4400" b="1" spc="50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400" b="1" spc="50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persigue cada instante del día,</a:t>
            </a:r>
            <a:br>
              <a:rPr lang="es-ES" sz="4400" b="1" spc="50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400" b="1" spc="50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instante que no vivas,</a:t>
            </a:r>
            <a:br>
              <a:rPr lang="es-ES" sz="4400" b="1" spc="50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400" b="1" spc="50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... ya no retornará.</a:t>
            </a:r>
            <a:endParaRPr lang="es-ES" sz="4400" b="1" spc="50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4" descr="Rendered Image"/>
          <p:cNvPicPr>
            <a:picLocks noChangeAspect="1" noChangeArrowheads="1"/>
          </p:cNvPicPr>
          <p:nvPr/>
        </p:nvPicPr>
        <p:blipFill>
          <a:blip r:embed="rId3">
            <a:lum bright="40000"/>
          </a:blip>
          <a:srcRect/>
          <a:stretch>
            <a:fillRect/>
          </a:stretch>
        </p:blipFill>
        <p:spPr bwMode="auto">
          <a:xfrm>
            <a:off x="7572396" y="6068720"/>
            <a:ext cx="1095369" cy="267163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625" y="33251"/>
            <a:ext cx="9193877" cy="6833062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9875" y="33251"/>
            <a:ext cx="9127375" cy="68829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146" name="Picture 2" descr="http://mapetiteeve.m.a.pic.centerblog.net/sve3se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929058" y="0"/>
            <a:ext cx="500062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Si por la vida </a:t>
            </a:r>
            <a:r>
              <a:rPr lang="es-ES" sz="4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vas,intenta</a:t>
            </a: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sacar una sonrisa,</a:t>
            </a:r>
            <a:b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intenta sacar fuerzas donde no hay,</a:t>
            </a:r>
            <a:b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intenta que tu presencia,</a:t>
            </a:r>
            <a:b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deje una profunda huella al caminar.</a:t>
            </a:r>
            <a:endParaRPr lang="es-ES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0" name="Picture 4" descr="Rendered Image"/>
          <p:cNvPicPr>
            <a:picLocks noChangeAspect="1" noChangeArrowheads="1"/>
          </p:cNvPicPr>
          <p:nvPr/>
        </p:nvPicPr>
        <p:blipFill>
          <a:blip r:embed="rId3">
            <a:lum bright="40000"/>
          </a:blip>
          <a:srcRect/>
          <a:stretch>
            <a:fillRect/>
          </a:stretch>
        </p:blipFill>
        <p:spPr bwMode="auto">
          <a:xfrm>
            <a:off x="285720" y="6215082"/>
            <a:ext cx="1214414" cy="296198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625" y="33251"/>
            <a:ext cx="9193877" cy="6833062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9875" y="33251"/>
            <a:ext cx="9127375" cy="68829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122" name="Picture 2" descr="http://palina.p.a.pic.centerblog.net/026wszc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57288" y="-428652"/>
            <a:ext cx="10501386" cy="787604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8 Imagen" descr="Botnrosarosad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346" y="4253190"/>
            <a:ext cx="2857520" cy="260481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1214414" y="928670"/>
            <a:ext cx="4572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44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 por la vida vas, obstáculos siempre encontrarás, pero hay que salvar dichos obstáculos, para llegar a la meta final.</a:t>
            </a:r>
            <a:endParaRPr lang="es-ES" sz="4400" b="1" dirty="0">
              <a:ln w="18415" cmpd="sng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1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>
            <a:off x="2500298" y="6143644"/>
            <a:ext cx="1373977" cy="335116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625" y="33251"/>
            <a:ext cx="9193877" cy="6833062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9875" y="33251"/>
            <a:ext cx="9127375" cy="68829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098" name="Picture 2" descr="http://cabschau.c.a.pic.centerblog.net/cmgu27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-214338"/>
            <a:ext cx="9539286" cy="73152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1" name="10 Rectángulo"/>
          <p:cNvSpPr/>
          <p:nvPr/>
        </p:nvSpPr>
        <p:spPr>
          <a:xfrm>
            <a:off x="4572000" y="0"/>
            <a:ext cx="4572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44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 por la vida vas, aprecia lo más mínimo que veas,</a:t>
            </a:r>
            <a:br>
              <a:rPr lang="es-ES" sz="44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44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porque las cosas más pequeñas, quizás, son las</a:t>
            </a:r>
          </a:p>
          <a:p>
            <a:pPr algn="ctr"/>
            <a:r>
              <a:rPr lang="es-ES" sz="44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que nos hacen avanzar.</a:t>
            </a:r>
            <a:endParaRPr lang="es-ES" sz="4400" b="1" dirty="0">
              <a:ln w="18415" cmpd="sng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2" name="Picture 4" descr="Rendered Image"/>
          <p:cNvPicPr>
            <a:picLocks noChangeAspect="1" noChangeArrowheads="1"/>
          </p:cNvPicPr>
          <p:nvPr/>
        </p:nvPicPr>
        <p:blipFill>
          <a:blip r:embed="rId3">
            <a:lum bright="40000"/>
          </a:blip>
          <a:srcRect/>
          <a:stretch>
            <a:fillRect/>
          </a:stretch>
        </p:blipFill>
        <p:spPr bwMode="auto">
          <a:xfrm>
            <a:off x="7834317" y="5999018"/>
            <a:ext cx="1023963" cy="249747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625" y="33251"/>
            <a:ext cx="9193877" cy="6833062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9875" y="33251"/>
            <a:ext cx="9127375" cy="68829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 descr="http://elfedelphie.e.l.pic.centerblog.net/lvkgy5r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214338"/>
            <a:ext cx="9753600" cy="73152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0" name="9 CuadroTexto"/>
          <p:cNvSpPr txBox="1"/>
          <p:nvPr/>
        </p:nvSpPr>
        <p:spPr>
          <a:xfrm>
            <a:off x="5929322" y="428604"/>
            <a:ext cx="3000396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por la vida </a:t>
            </a:r>
            <a:r>
              <a:rPr lang="es-ES" sz="44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vas,espero</a:t>
            </a:r>
            <a:r>
              <a:rPr lang="es-ES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deseo tus huellas </a:t>
            </a:r>
            <a:r>
              <a:rPr lang="es-ES" sz="44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hallar,porque</a:t>
            </a:r>
            <a:r>
              <a:rPr lang="es-ES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tomar </a:t>
            </a:r>
            <a:r>
              <a:rPr lang="es-ES" sz="44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deciciones</a:t>
            </a:r>
            <a:r>
              <a:rPr lang="es-ES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  enseñarás, sin decisiones... no sé donde llegar.</a:t>
            </a:r>
            <a:br>
              <a:rPr lang="es-ES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44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Rendered Imag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357158" y="6072206"/>
            <a:ext cx="1666873" cy="406554"/>
          </a:xfrm>
          <a:prstGeom prst="rect">
            <a:avLst/>
          </a:prstGeom>
          <a:noFill/>
        </p:spPr>
      </p:pic>
      <p:pic>
        <p:nvPicPr>
          <p:cNvPr id="12" name="11 Imagen" descr="7d82a04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763489">
            <a:off x="807189" y="150385"/>
            <a:ext cx="1477825" cy="10077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18a88d27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H="1">
            <a:off x="-2643238" y="5783977"/>
            <a:ext cx="214314" cy="230148"/>
          </a:xfrm>
          <a:effectLst>
            <a:softEdge rad="635000"/>
          </a:effectLst>
        </p:spPr>
      </p:pic>
      <p:pic>
        <p:nvPicPr>
          <p:cNvPr id="2050" name="Picture 2" descr="http://fondosdepantalla.biz/images/wallpapers/mujer-libre-walloaper-750881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285720" y="5572140"/>
            <a:ext cx="2064989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 </a:t>
            </a:r>
            <a:r>
              <a:rPr lang="es-ES" sz="2000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es-PE" sz="2000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Rosa María Villalta</a:t>
            </a:r>
          </a:p>
          <a:p>
            <a:endParaRPr lang="es-ES" sz="2000" dirty="0" smtClean="0"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/>
          </a:p>
        </p:txBody>
      </p:sp>
      <p:pic>
        <p:nvPicPr>
          <p:cNvPr id="12" name="Picture 4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5929330"/>
            <a:ext cx="1000132" cy="243934"/>
          </a:xfrm>
          <a:prstGeom prst="rect">
            <a:avLst/>
          </a:prstGeom>
          <a:noFill/>
        </p:spPr>
      </p:pic>
      <p:pic>
        <p:nvPicPr>
          <p:cNvPr id="13" name="Picture 2" descr="Rendered Image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F3300">
                <a:tint val="45000"/>
                <a:satMod val="400000"/>
              </a:srgbClr>
            </a:duotone>
            <a:lum bright="30000" contrast="40000"/>
          </a:blip>
          <a:srcRect/>
          <a:stretch>
            <a:fillRect/>
          </a:stretch>
        </p:blipFill>
        <p:spPr bwMode="auto">
          <a:xfrm rot="20162813">
            <a:off x="2721891" y="4221851"/>
            <a:ext cx="1674596" cy="1094929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i-por-la-vida-vas--milespowerpoints.com">
  <a:themeElements>
    <a:clrScheme name="Fundición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Personalizado 1">
      <a:majorFont>
        <a:latin typeface="Freestyle Script"/>
        <a:ea typeface=""/>
        <a:cs typeface=""/>
      </a:majorFont>
      <a:minorFont>
        <a:latin typeface="Freestyle Scrip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si-por-la-vida-vas--milespowerpoints.com</Template>
  <TotalTime>0</TotalTime>
  <Words>175</Words>
  <Application>Microsoft Office PowerPoint</Application>
  <PresentationFormat>Presentación en pantalla (4:3)</PresentationFormat>
  <Paragraphs>16</Paragraphs>
  <Slides>11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si-por-la-vida-vas--milespowerpoints.com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102</cp:revision>
  <dcterms:created xsi:type="dcterms:W3CDTF">2017-01-03T16:13:13Z</dcterms:created>
  <dcterms:modified xsi:type="dcterms:W3CDTF">2017-01-03T19:18:23Z</dcterms:modified>
</cp:coreProperties>
</file>