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audio2.wav" ContentType="audio/wav"/>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6"/>
  </p:notesMasterIdLst>
  <p:sldIdLst>
    <p:sldId id="256" r:id="rId3"/>
    <p:sldId id="266" r:id="rId4"/>
    <p:sldId id="267" r:id="rId5"/>
    <p:sldId id="264" r:id="rId6"/>
    <p:sldId id="265" r:id="rId7"/>
    <p:sldId id="262" r:id="rId8"/>
    <p:sldId id="263" r:id="rId9"/>
    <p:sldId id="260" r:id="rId10"/>
    <p:sldId id="261" r:id="rId11"/>
    <p:sldId id="257" r:id="rId12"/>
    <p:sldId id="258" r:id="rId13"/>
    <p:sldId id="259"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2" r:id="rId28"/>
    <p:sldId id="283" r:id="rId29"/>
    <p:sldId id="284" r:id="rId30"/>
    <p:sldId id="285" r:id="rId31"/>
    <p:sldId id="286" r:id="rId32"/>
    <p:sldId id="287" r:id="rId33"/>
    <p:sldId id="288" r:id="rId34"/>
    <p:sldId id="289" r:id="rId35"/>
  </p:sldIdLst>
  <p:sldSz cx="12192000" cy="6858000"/>
  <p:notesSz cx="6858000" cy="9144000"/>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B1E13"/>
    <a:srgbClr val="C09471"/>
    <a:srgbClr val="DDC5B1"/>
    <a:srgbClr val="342918"/>
    <a:srgbClr val="937342"/>
    <a:srgbClr val="E0D1BA"/>
    <a:srgbClr val="FFFF47"/>
    <a:srgbClr val="2F2E00"/>
    <a:srgbClr val="FFFF65"/>
    <a:srgbClr val="29090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07" autoAdjust="0"/>
    <p:restoredTop sz="94660"/>
  </p:normalViewPr>
  <p:slideViewPr>
    <p:cSldViewPr snapToGrid="0">
      <p:cViewPr varScale="1">
        <p:scale>
          <a:sx n="65" d="100"/>
          <a:sy n="65" d="100"/>
        </p:scale>
        <p:origin x="9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PE"/>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B1614A1-0B8F-4556-AEE1-0773F8C07137}" type="datetimeFigureOut">
              <a:rPr lang="es-PE" smtClean="0"/>
              <a:t>13/10/2018</a:t>
            </a:fld>
            <a:endParaRPr lang="es-PE"/>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PE"/>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PE"/>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4DB5A0C-5CD9-41F1-B149-D5D8AFA6207A}" type="slidenum">
              <a:rPr lang="es-PE" smtClean="0"/>
              <a:t>‹Nº›</a:t>
            </a:fld>
            <a:endParaRPr lang="es-PE"/>
          </a:p>
        </p:txBody>
      </p:sp>
    </p:spTree>
    <p:extLst>
      <p:ext uri="{BB962C8B-B14F-4D97-AF65-F5344CB8AC3E}">
        <p14:creationId xmlns:p14="http://schemas.microsoft.com/office/powerpoint/2010/main" val="25994374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1 Marcador de imagen de diapositiva"/>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2 Marcador de notas"/>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s-ES" altLang="es-ES" smtClean="0"/>
          </a:p>
        </p:txBody>
      </p:sp>
      <p:sp>
        <p:nvSpPr>
          <p:cNvPr id="4" name="3 Marcador de número de diapositiva"/>
          <p:cNvSpPr>
            <a:spLocks noGrp="1"/>
          </p:cNvSpPr>
          <p:nvPr>
            <p:ph type="sldNum" sz="quarter" idx="5"/>
          </p:nvPr>
        </p:nvSpPr>
        <p:spPr/>
        <p:txBody>
          <a:bodyPr/>
          <a:lstStyle/>
          <a:p>
            <a:pPr>
              <a:defRPr/>
            </a:pPr>
            <a:fld id="{0AAD9D81-4AF1-4723-83AF-4F4AC422267D}" type="slidenum">
              <a:rPr lang="es-ES" smtClean="0"/>
              <a:pPr>
                <a:defRPr/>
              </a:pPr>
              <a:t>26</a:t>
            </a:fld>
            <a:endParaRPr lang="es-ES"/>
          </a:p>
        </p:txBody>
      </p:sp>
    </p:spTree>
    <p:extLst>
      <p:ext uri="{BB962C8B-B14F-4D97-AF65-F5344CB8AC3E}">
        <p14:creationId xmlns:p14="http://schemas.microsoft.com/office/powerpoint/2010/main" val="1784374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30</a:t>
            </a:fld>
            <a:endParaRPr lang="es-ES">
              <a:solidFill>
                <a:prstClr val="black"/>
              </a:solidFill>
            </a:endParaRPr>
          </a:p>
        </p:txBody>
      </p:sp>
    </p:spTree>
    <p:extLst>
      <p:ext uri="{BB962C8B-B14F-4D97-AF65-F5344CB8AC3E}">
        <p14:creationId xmlns:p14="http://schemas.microsoft.com/office/powerpoint/2010/main" val="33069670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31</a:t>
            </a:fld>
            <a:endParaRPr lang="es-ES">
              <a:solidFill>
                <a:prstClr val="black"/>
              </a:solidFill>
            </a:endParaRPr>
          </a:p>
        </p:txBody>
      </p:sp>
    </p:spTree>
    <p:extLst>
      <p:ext uri="{BB962C8B-B14F-4D97-AF65-F5344CB8AC3E}">
        <p14:creationId xmlns:p14="http://schemas.microsoft.com/office/powerpoint/2010/main" val="36885762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381000" y="685800"/>
            <a:ext cx="6096000" cy="3429000"/>
          </a:xfrm>
        </p:spPr>
      </p:sp>
      <p:sp>
        <p:nvSpPr>
          <p:cNvPr id="3" name="2 Marcador de notas"/>
          <p:cNvSpPr>
            <a:spLocks noGrp="1"/>
          </p:cNvSpPr>
          <p:nvPr>
            <p:ph type="body" idx="1"/>
          </p:nvPr>
        </p:nvSpPr>
        <p:spPr/>
        <p:txBody>
          <a:bodyPr/>
          <a:lstStyle/>
          <a:p>
            <a:endParaRPr lang="es-ES" dirty="0"/>
          </a:p>
        </p:txBody>
      </p:sp>
      <p:sp>
        <p:nvSpPr>
          <p:cNvPr id="4" name="3 Marcador de número de diapositiva"/>
          <p:cNvSpPr>
            <a:spLocks noGrp="1"/>
          </p:cNvSpPr>
          <p:nvPr>
            <p:ph type="sldNum" sz="quarter" idx="10"/>
          </p:nvPr>
        </p:nvSpPr>
        <p:spPr/>
        <p:txBody>
          <a:bodyPr/>
          <a:lstStyle/>
          <a:p>
            <a:fld id="{730FD4B2-FD61-4B6F-9058-4DBA08B25F8C}" type="slidenum">
              <a:rPr lang="es-ES" smtClean="0">
                <a:solidFill>
                  <a:prstClr val="black"/>
                </a:solidFill>
              </a:rPr>
              <a:pPr/>
              <a:t>32</a:t>
            </a:fld>
            <a:endParaRPr lang="es-ES">
              <a:solidFill>
                <a:prstClr val="black"/>
              </a:solidFill>
            </a:endParaRPr>
          </a:p>
        </p:txBody>
      </p:sp>
    </p:spTree>
    <p:extLst>
      <p:ext uri="{BB962C8B-B14F-4D97-AF65-F5344CB8AC3E}">
        <p14:creationId xmlns:p14="http://schemas.microsoft.com/office/powerpoint/2010/main" val="269617727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PE"/>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modificar el estilo de subtítulo del patrón</a:t>
            </a:r>
            <a:endParaRPr lang="es-PE"/>
          </a:p>
        </p:txBody>
      </p:sp>
      <p:sp>
        <p:nvSpPr>
          <p:cNvPr id="4" name="Marcador de fecha 3"/>
          <p:cNvSpPr>
            <a:spLocks noGrp="1"/>
          </p:cNvSpPr>
          <p:nvPr>
            <p:ph type="dt" sz="half" idx="10"/>
          </p:nvPr>
        </p:nvSpPr>
        <p:spPr/>
        <p:txBody>
          <a:bodyPr/>
          <a:lstStyle/>
          <a:p>
            <a:fld id="{763ABFA9-6649-4CF7-946A-366712A08561}" type="datetimeFigureOut">
              <a:rPr lang="es-PE" smtClean="0"/>
              <a:t>13/10/2018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237586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763ABFA9-6649-4CF7-946A-366712A08561}" type="datetimeFigureOut">
              <a:rPr lang="es-PE" smtClean="0"/>
              <a:t>13/10/2018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24470000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Haga clic para modificar el estilo de texto del patrón</a:t>
            </a:r>
          </a:p>
        </p:txBody>
      </p:sp>
      <p:sp>
        <p:nvSpPr>
          <p:cNvPr id="4" name="Marcador de fecha 3"/>
          <p:cNvSpPr>
            <a:spLocks noGrp="1"/>
          </p:cNvSpPr>
          <p:nvPr>
            <p:ph type="dt" sz="half" idx="10"/>
          </p:nvPr>
        </p:nvSpPr>
        <p:spPr/>
        <p:txBody>
          <a:bodyPr/>
          <a:lstStyle/>
          <a:p>
            <a:fld id="{763ABFA9-6649-4CF7-946A-366712A08561}" type="datetimeFigureOut">
              <a:rPr lang="es-PE" smtClean="0"/>
              <a:t>13/10/2018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40090736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contenido 2"/>
          <p:cNvSpPr>
            <a:spLocks noGrp="1"/>
          </p:cNvSpPr>
          <p:nvPr>
            <p:ph sz="half" idx="1"/>
          </p:nvPr>
        </p:nvSpPr>
        <p:spPr>
          <a:xfrm>
            <a:off x="838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contenido 3"/>
          <p:cNvSpPr>
            <a:spLocks noGrp="1"/>
          </p:cNvSpPr>
          <p:nvPr>
            <p:ph sz="half" idx="2"/>
          </p:nvPr>
        </p:nvSpPr>
        <p:spPr>
          <a:xfrm>
            <a:off x="6172200" y="1825625"/>
            <a:ext cx="5181600" cy="435133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fecha 4"/>
          <p:cNvSpPr>
            <a:spLocks noGrp="1"/>
          </p:cNvSpPr>
          <p:nvPr>
            <p:ph type="dt" sz="half" idx="10"/>
          </p:nvPr>
        </p:nvSpPr>
        <p:spPr/>
        <p:txBody>
          <a:bodyPr/>
          <a:lstStyle/>
          <a:p>
            <a:fld id="{763ABFA9-6649-4CF7-946A-366712A08561}" type="datetimeFigureOut">
              <a:rPr lang="es-PE" smtClean="0"/>
              <a:t>13/10/2018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573151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Marcador de fecha 6"/>
          <p:cNvSpPr>
            <a:spLocks noGrp="1"/>
          </p:cNvSpPr>
          <p:nvPr>
            <p:ph type="dt" sz="half" idx="10"/>
          </p:nvPr>
        </p:nvSpPr>
        <p:spPr/>
        <p:txBody>
          <a:bodyPr/>
          <a:lstStyle/>
          <a:p>
            <a:fld id="{763ABFA9-6649-4CF7-946A-366712A08561}" type="datetimeFigureOut">
              <a:rPr lang="es-PE" smtClean="0"/>
              <a:t>13/10/2018</a:t>
            </a:fld>
            <a:endParaRPr lang="es-PE"/>
          </a:p>
        </p:txBody>
      </p:sp>
      <p:sp>
        <p:nvSpPr>
          <p:cNvPr id="8" name="Marcador de pie de página 7"/>
          <p:cNvSpPr>
            <a:spLocks noGrp="1"/>
          </p:cNvSpPr>
          <p:nvPr>
            <p:ph type="ftr" sz="quarter" idx="11"/>
          </p:nvPr>
        </p:nvSpPr>
        <p:spPr/>
        <p:txBody>
          <a:bodyPr/>
          <a:lstStyle/>
          <a:p>
            <a:endParaRPr lang="es-PE"/>
          </a:p>
        </p:txBody>
      </p:sp>
      <p:sp>
        <p:nvSpPr>
          <p:cNvPr id="9" name="Marcador de número de diapositiva 8"/>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68840015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fecha 2"/>
          <p:cNvSpPr>
            <a:spLocks noGrp="1"/>
          </p:cNvSpPr>
          <p:nvPr>
            <p:ph type="dt" sz="half" idx="10"/>
          </p:nvPr>
        </p:nvSpPr>
        <p:spPr/>
        <p:txBody>
          <a:bodyPr/>
          <a:lstStyle/>
          <a:p>
            <a:fld id="{763ABFA9-6649-4CF7-946A-366712A08561}" type="datetimeFigureOut">
              <a:rPr lang="es-PE" smtClean="0"/>
              <a:t>13/10/2018</a:t>
            </a:fld>
            <a:endParaRPr lang="es-PE"/>
          </a:p>
        </p:txBody>
      </p:sp>
      <p:sp>
        <p:nvSpPr>
          <p:cNvPr id="4" name="Marcador de pie de página 3"/>
          <p:cNvSpPr>
            <a:spLocks noGrp="1"/>
          </p:cNvSpPr>
          <p:nvPr>
            <p:ph type="ftr" sz="quarter" idx="11"/>
          </p:nvPr>
        </p:nvSpPr>
        <p:spPr/>
        <p:txBody>
          <a:bodyPr/>
          <a:lstStyle/>
          <a:p>
            <a:endParaRPr lang="es-PE"/>
          </a:p>
        </p:txBody>
      </p:sp>
      <p:sp>
        <p:nvSpPr>
          <p:cNvPr id="5" name="Marcador de número de diapositiva 4"/>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216234510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763ABFA9-6649-4CF7-946A-366712A08561}" type="datetimeFigureOut">
              <a:rPr lang="es-PE" smtClean="0"/>
              <a:t>13/10/2018</a:t>
            </a:fld>
            <a:endParaRPr lang="es-PE"/>
          </a:p>
        </p:txBody>
      </p:sp>
      <p:sp>
        <p:nvSpPr>
          <p:cNvPr id="3" name="Marcador de pie de página 2"/>
          <p:cNvSpPr>
            <a:spLocks noGrp="1"/>
          </p:cNvSpPr>
          <p:nvPr>
            <p:ph type="ftr" sz="quarter" idx="11"/>
          </p:nvPr>
        </p:nvSpPr>
        <p:spPr/>
        <p:txBody>
          <a:bodyPr/>
          <a:lstStyle/>
          <a:p>
            <a:endParaRPr lang="es-PE"/>
          </a:p>
        </p:txBody>
      </p:sp>
      <p:sp>
        <p:nvSpPr>
          <p:cNvPr id="4" name="Marcador de número de diapositiva 3"/>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4959722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63ABFA9-6649-4CF7-946A-366712A08561}" type="datetimeFigureOut">
              <a:rPr lang="es-PE" smtClean="0"/>
              <a:t>13/10/2018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11925746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PE"/>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Haga clic para modificar el estilo de texto del patrón</a:t>
            </a:r>
          </a:p>
        </p:txBody>
      </p:sp>
      <p:sp>
        <p:nvSpPr>
          <p:cNvPr id="5" name="Marcador de fecha 4"/>
          <p:cNvSpPr>
            <a:spLocks noGrp="1"/>
          </p:cNvSpPr>
          <p:nvPr>
            <p:ph type="dt" sz="half" idx="10"/>
          </p:nvPr>
        </p:nvSpPr>
        <p:spPr/>
        <p:txBody>
          <a:bodyPr/>
          <a:lstStyle/>
          <a:p>
            <a:fld id="{763ABFA9-6649-4CF7-946A-366712A08561}" type="datetimeFigureOut">
              <a:rPr lang="es-PE" smtClean="0"/>
              <a:t>13/10/2018</a:t>
            </a:fld>
            <a:endParaRPr lang="es-PE"/>
          </a:p>
        </p:txBody>
      </p:sp>
      <p:sp>
        <p:nvSpPr>
          <p:cNvPr id="6" name="Marcador de pie de página 5"/>
          <p:cNvSpPr>
            <a:spLocks noGrp="1"/>
          </p:cNvSpPr>
          <p:nvPr>
            <p:ph type="ftr" sz="quarter" idx="11"/>
          </p:nvPr>
        </p:nvSpPr>
        <p:spPr/>
        <p:txBody>
          <a:bodyPr/>
          <a:lstStyle/>
          <a:p>
            <a:endParaRPr lang="es-PE"/>
          </a:p>
        </p:txBody>
      </p:sp>
      <p:sp>
        <p:nvSpPr>
          <p:cNvPr id="7" name="Marcador de número de diapositiva 6"/>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13790757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763ABFA9-6649-4CF7-946A-366712A08561}" type="datetimeFigureOut">
              <a:rPr lang="es-PE" smtClean="0"/>
              <a:t>13/10/2018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16834952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PE"/>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10"/>
          </p:nvPr>
        </p:nvSpPr>
        <p:spPr/>
        <p:txBody>
          <a:bodyPr/>
          <a:lstStyle/>
          <a:p>
            <a:fld id="{763ABFA9-6649-4CF7-946A-366712A08561}" type="datetimeFigureOut">
              <a:rPr lang="es-PE" smtClean="0"/>
              <a:t>13/10/2018</a:t>
            </a:fld>
            <a:endParaRPr lang="es-PE"/>
          </a:p>
        </p:txBody>
      </p:sp>
      <p:sp>
        <p:nvSpPr>
          <p:cNvPr id="5" name="Marcador de pie de página 4"/>
          <p:cNvSpPr>
            <a:spLocks noGrp="1"/>
          </p:cNvSpPr>
          <p:nvPr>
            <p:ph type="ftr" sz="quarter" idx="11"/>
          </p:nvPr>
        </p:nvSpPr>
        <p:spPr/>
        <p:txBody>
          <a:bodyPr/>
          <a:lstStyle/>
          <a:p>
            <a:endParaRPr lang="es-PE"/>
          </a:p>
        </p:txBody>
      </p:sp>
      <p:sp>
        <p:nvSpPr>
          <p:cNvPr id="6" name="Marcador de número de diapositiva 5"/>
          <p:cNvSpPr>
            <a:spLocks noGrp="1"/>
          </p:cNvSpPr>
          <p:nvPr>
            <p:ph type="sldNum" sz="quarter" idx="12"/>
          </p:nvPr>
        </p:nvSpPr>
        <p:spPr/>
        <p:txBody>
          <a:bodyPr/>
          <a:lstStyle/>
          <a:p>
            <a:fld id="{9F59DE32-E720-49CB-A9FA-EEBDAB07B546}" type="slidenum">
              <a:rPr lang="es-PE" smtClean="0"/>
              <a:t>‹Nº›</a:t>
            </a:fld>
            <a:endParaRPr lang="es-PE"/>
          </a:p>
        </p:txBody>
      </p:sp>
    </p:spTree>
    <p:extLst>
      <p:ext uri="{BB962C8B-B14F-4D97-AF65-F5344CB8AC3E}">
        <p14:creationId xmlns:p14="http://schemas.microsoft.com/office/powerpoint/2010/main" val="159623577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914400" y="2130429"/>
            <a:ext cx="103632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828800" y="3886200"/>
            <a:ext cx="8534400" cy="1752600"/>
          </a:xfrm>
          <a:prstGeom prst="rect">
            <a:avLst/>
          </a:prstGeom>
        </p:spPr>
        <p:txBody>
          <a:bodyPr/>
          <a:lstStyle>
            <a:lvl1pPr marL="0" indent="0" algn="ctr">
              <a:buNone/>
              <a:defRPr/>
            </a:lvl1pPr>
            <a:lvl2pPr marL="609585" indent="0" algn="ctr">
              <a:buNone/>
              <a:defRPr/>
            </a:lvl2pPr>
            <a:lvl3pPr marL="1219170" indent="0" algn="ctr">
              <a:buNone/>
              <a:defRPr/>
            </a:lvl3pPr>
            <a:lvl4pPr marL="1828754" indent="0" algn="ctr">
              <a:buNone/>
              <a:defRPr/>
            </a:lvl4pPr>
            <a:lvl5pPr marL="2438339" indent="0" algn="ctr">
              <a:buNone/>
              <a:defRPr/>
            </a:lvl5pPr>
            <a:lvl6pPr marL="3047924" indent="0" algn="ctr">
              <a:buNone/>
              <a:defRPr/>
            </a:lvl6pPr>
            <a:lvl7pPr marL="3657509" indent="0" algn="ctr">
              <a:buNone/>
              <a:defRPr/>
            </a:lvl7pPr>
            <a:lvl8pPr marL="4267093" indent="0" algn="ctr">
              <a:buNone/>
              <a:defRPr/>
            </a:lvl8pPr>
            <a:lvl9pPr marL="4876678"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ltLang="es-ES">
              <a:solidFill>
                <a:srgbClr val="000000"/>
              </a:solidFill>
            </a:endParaRPr>
          </a:p>
        </p:txBody>
      </p:sp>
    </p:spTree>
    <p:extLst>
      <p:ext uri="{BB962C8B-B14F-4D97-AF65-F5344CB8AC3E}">
        <p14:creationId xmlns:p14="http://schemas.microsoft.com/office/powerpoint/2010/main" val="134046634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AB9F413-25EA-4B3F-975C-29F0146B0813}" type="datetimeFigureOut">
              <a:rPr lang="es-PE" smtClean="0">
                <a:solidFill>
                  <a:srgbClr val="000000"/>
                </a:solidFill>
              </a:rPr>
              <a:pPr/>
              <a:t>13/10/2018</a:t>
            </a:fld>
            <a:endParaRPr lang="es-PE" dirty="0">
              <a:solidFill>
                <a:srgbClr val="000000"/>
              </a:solidFill>
            </a:endParaRPr>
          </a:p>
        </p:txBody>
      </p:sp>
      <p:sp>
        <p:nvSpPr>
          <p:cNvPr id="3" name="Marcador de pie de página 2"/>
          <p:cNvSpPr>
            <a:spLocks noGrp="1"/>
          </p:cNvSpPr>
          <p:nvPr>
            <p:ph type="ftr" sz="quarter" idx="11"/>
          </p:nvPr>
        </p:nvSpPr>
        <p:spPr>
          <a:xfrm>
            <a:off x="4038600" y="6356350"/>
            <a:ext cx="4114800" cy="365125"/>
          </a:xfrm>
          <a:prstGeom prst="rect">
            <a:avLst/>
          </a:prstGeom>
        </p:spPr>
        <p:txBody>
          <a:bodyPr/>
          <a:lstStyle/>
          <a:p>
            <a:endParaRPr lang="es-PE" dirty="0">
              <a:solidFill>
                <a:srgbClr val="000000"/>
              </a:solidFill>
            </a:endParaRPr>
          </a:p>
        </p:txBody>
      </p:sp>
      <p:sp>
        <p:nvSpPr>
          <p:cNvPr id="4" name="Marcador de número de diapositiva 3"/>
          <p:cNvSpPr>
            <a:spLocks noGrp="1"/>
          </p:cNvSpPr>
          <p:nvPr>
            <p:ph type="sldNum" sz="quarter" idx="12"/>
          </p:nvPr>
        </p:nvSpPr>
        <p:spPr>
          <a:xfrm>
            <a:off x="8610600" y="6356350"/>
            <a:ext cx="2743200" cy="365125"/>
          </a:xfrm>
          <a:prstGeom prst="rect">
            <a:avLst/>
          </a:prstGeom>
        </p:spPr>
        <p:txBody>
          <a:bodyPr/>
          <a:lstStyle/>
          <a:p>
            <a:fld id="{784EF438-18BE-490C-BD3F-B9823FA8B57F}" type="slidenum">
              <a:rPr lang="es-PE" smtClean="0">
                <a:solidFill>
                  <a:srgbClr val="000000"/>
                </a:solidFill>
              </a:rPr>
              <a:pPr/>
              <a:t>‹Nº›</a:t>
            </a:fld>
            <a:endParaRPr lang="es-PE" dirty="0">
              <a:solidFill>
                <a:srgbClr val="000000"/>
              </a:solidFill>
            </a:endParaRPr>
          </a:p>
        </p:txBody>
      </p:sp>
    </p:spTree>
    <p:extLst>
      <p:ext uri="{BB962C8B-B14F-4D97-AF65-F5344CB8AC3E}">
        <p14:creationId xmlns:p14="http://schemas.microsoft.com/office/powerpoint/2010/main" val="27761690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3ABFA9-6649-4CF7-946A-366712A08561}" type="datetimeFigureOut">
              <a:rPr lang="es-PE" smtClean="0"/>
              <a:t>13/10/2018</a:t>
            </a:fld>
            <a:endParaRPr lang="es-PE"/>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F59DE32-E720-49CB-A9FA-EEBDAB07B546}" type="slidenum">
              <a:rPr lang="es-PE" smtClean="0"/>
              <a:t>‹Nº›</a:t>
            </a:fld>
            <a:endParaRPr lang="es-PE"/>
          </a:p>
        </p:txBody>
      </p:sp>
    </p:spTree>
    <p:extLst>
      <p:ext uri="{BB962C8B-B14F-4D97-AF65-F5344CB8AC3E}">
        <p14:creationId xmlns:p14="http://schemas.microsoft.com/office/powerpoint/2010/main" val="26186096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609600" y="6245225"/>
            <a:ext cx="2844800" cy="4762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867"/>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580413782"/>
      </p:ext>
    </p:extLst>
  </p:cSld>
  <p:clrMap bg1="lt1" tx1="dk1" bg2="lt2" tx2="dk2" accent1="accent1" accent2="accent2" accent3="accent3" accent4="accent4" accent5="accent5" accent6="accent6" hlink="hlink" folHlink="folHlink"/>
  <p:sldLayoutIdLst>
    <p:sldLayoutId id="2147483661" r:id="rId1"/>
    <p:sldLayoutId id="2147483662" r:id="rId2"/>
  </p:sldLayoutIdLst>
  <p:txStyles>
    <p:titleStyle>
      <a:lvl1pPr algn="ctr" rtl="0" fontAlgn="base">
        <a:spcBef>
          <a:spcPct val="0"/>
        </a:spcBef>
        <a:spcAft>
          <a:spcPct val="0"/>
        </a:spcAft>
        <a:defRPr sz="5867">
          <a:solidFill>
            <a:schemeClr val="tx2"/>
          </a:solidFill>
          <a:latin typeface="+mj-lt"/>
          <a:ea typeface="+mj-ea"/>
          <a:cs typeface="+mj-cs"/>
        </a:defRPr>
      </a:lvl1pPr>
      <a:lvl2pPr algn="ctr" rtl="0" fontAlgn="base">
        <a:spcBef>
          <a:spcPct val="0"/>
        </a:spcBef>
        <a:spcAft>
          <a:spcPct val="0"/>
        </a:spcAft>
        <a:defRPr sz="5867">
          <a:solidFill>
            <a:schemeClr val="tx2"/>
          </a:solidFill>
          <a:latin typeface="Arial" charset="0"/>
          <a:cs typeface="Arial" charset="0"/>
        </a:defRPr>
      </a:lvl2pPr>
      <a:lvl3pPr algn="ctr" rtl="0" fontAlgn="base">
        <a:spcBef>
          <a:spcPct val="0"/>
        </a:spcBef>
        <a:spcAft>
          <a:spcPct val="0"/>
        </a:spcAft>
        <a:defRPr sz="5867">
          <a:solidFill>
            <a:schemeClr val="tx2"/>
          </a:solidFill>
          <a:latin typeface="Arial" charset="0"/>
          <a:cs typeface="Arial" charset="0"/>
        </a:defRPr>
      </a:lvl3pPr>
      <a:lvl4pPr algn="ctr" rtl="0" fontAlgn="base">
        <a:spcBef>
          <a:spcPct val="0"/>
        </a:spcBef>
        <a:spcAft>
          <a:spcPct val="0"/>
        </a:spcAft>
        <a:defRPr sz="5867">
          <a:solidFill>
            <a:schemeClr val="tx2"/>
          </a:solidFill>
          <a:latin typeface="Arial" charset="0"/>
          <a:cs typeface="Arial" charset="0"/>
        </a:defRPr>
      </a:lvl4pPr>
      <a:lvl5pPr algn="ctr" rtl="0" fontAlgn="base">
        <a:spcBef>
          <a:spcPct val="0"/>
        </a:spcBef>
        <a:spcAft>
          <a:spcPct val="0"/>
        </a:spcAft>
        <a:defRPr sz="5867">
          <a:solidFill>
            <a:schemeClr val="tx2"/>
          </a:solidFill>
          <a:latin typeface="Arial" charset="0"/>
          <a:cs typeface="Arial" charset="0"/>
        </a:defRPr>
      </a:lvl5pPr>
      <a:lvl6pPr marL="609585" algn="ctr" rtl="0" fontAlgn="base">
        <a:spcBef>
          <a:spcPct val="0"/>
        </a:spcBef>
        <a:spcAft>
          <a:spcPct val="0"/>
        </a:spcAft>
        <a:defRPr sz="5867">
          <a:solidFill>
            <a:schemeClr val="tx2"/>
          </a:solidFill>
          <a:latin typeface="Arial" charset="0"/>
          <a:cs typeface="Arial" charset="0"/>
        </a:defRPr>
      </a:lvl6pPr>
      <a:lvl7pPr marL="1219170" algn="ctr" rtl="0" fontAlgn="base">
        <a:spcBef>
          <a:spcPct val="0"/>
        </a:spcBef>
        <a:spcAft>
          <a:spcPct val="0"/>
        </a:spcAft>
        <a:defRPr sz="5867">
          <a:solidFill>
            <a:schemeClr val="tx2"/>
          </a:solidFill>
          <a:latin typeface="Arial" charset="0"/>
          <a:cs typeface="Arial" charset="0"/>
        </a:defRPr>
      </a:lvl7pPr>
      <a:lvl8pPr marL="1828754" algn="ctr" rtl="0" fontAlgn="base">
        <a:spcBef>
          <a:spcPct val="0"/>
        </a:spcBef>
        <a:spcAft>
          <a:spcPct val="0"/>
        </a:spcAft>
        <a:defRPr sz="5867">
          <a:solidFill>
            <a:schemeClr val="tx2"/>
          </a:solidFill>
          <a:latin typeface="Arial" charset="0"/>
          <a:cs typeface="Arial" charset="0"/>
        </a:defRPr>
      </a:lvl8pPr>
      <a:lvl9pPr marL="2438339" algn="ctr" rtl="0" fontAlgn="base">
        <a:spcBef>
          <a:spcPct val="0"/>
        </a:spcBef>
        <a:spcAft>
          <a:spcPct val="0"/>
        </a:spcAft>
        <a:defRPr sz="5867">
          <a:solidFill>
            <a:schemeClr val="tx2"/>
          </a:solidFill>
          <a:latin typeface="Arial" charset="0"/>
          <a:cs typeface="Arial" charset="0"/>
        </a:defRPr>
      </a:lvl9pPr>
    </p:titleStyle>
    <p:bodyStyle>
      <a:lvl1pPr marL="457189" indent="-457189" algn="l" rtl="0" fontAlgn="base">
        <a:spcBef>
          <a:spcPct val="20000"/>
        </a:spcBef>
        <a:spcAft>
          <a:spcPct val="0"/>
        </a:spcAft>
        <a:buChar char="•"/>
        <a:defRPr sz="4267">
          <a:solidFill>
            <a:schemeClr val="tx1"/>
          </a:solidFill>
          <a:latin typeface="+mn-lt"/>
          <a:ea typeface="+mn-ea"/>
          <a:cs typeface="+mn-cs"/>
        </a:defRPr>
      </a:lvl1pPr>
      <a:lvl2pPr marL="990575" indent="-380990" algn="l" rtl="0" fontAlgn="base">
        <a:spcBef>
          <a:spcPct val="20000"/>
        </a:spcBef>
        <a:spcAft>
          <a:spcPct val="0"/>
        </a:spcAft>
        <a:buChar char="–"/>
        <a:defRPr sz="3733">
          <a:solidFill>
            <a:schemeClr val="tx1"/>
          </a:solidFill>
          <a:latin typeface="+mn-lt"/>
          <a:cs typeface="+mn-cs"/>
        </a:defRPr>
      </a:lvl2pPr>
      <a:lvl3pPr marL="1523962" indent="-304792" algn="l" rtl="0" fontAlgn="base">
        <a:spcBef>
          <a:spcPct val="20000"/>
        </a:spcBef>
        <a:spcAft>
          <a:spcPct val="0"/>
        </a:spcAft>
        <a:buChar char="•"/>
        <a:defRPr sz="3200">
          <a:solidFill>
            <a:schemeClr val="tx1"/>
          </a:solidFill>
          <a:latin typeface="+mn-lt"/>
          <a:cs typeface="+mn-cs"/>
        </a:defRPr>
      </a:lvl3pPr>
      <a:lvl4pPr marL="2133547" indent="-304792" algn="l" rtl="0" fontAlgn="base">
        <a:spcBef>
          <a:spcPct val="20000"/>
        </a:spcBef>
        <a:spcAft>
          <a:spcPct val="0"/>
        </a:spcAft>
        <a:buChar char="–"/>
        <a:defRPr sz="2667">
          <a:solidFill>
            <a:schemeClr val="tx1"/>
          </a:solidFill>
          <a:latin typeface="+mn-lt"/>
          <a:cs typeface="+mn-cs"/>
        </a:defRPr>
      </a:lvl4pPr>
      <a:lvl5pPr marL="2743131" indent="-304792" algn="l" rtl="0" fontAlgn="base">
        <a:spcBef>
          <a:spcPct val="20000"/>
        </a:spcBef>
        <a:spcAft>
          <a:spcPct val="0"/>
        </a:spcAft>
        <a:buChar char="»"/>
        <a:defRPr sz="2667">
          <a:solidFill>
            <a:schemeClr val="tx1"/>
          </a:solidFill>
          <a:latin typeface="+mn-lt"/>
          <a:cs typeface="+mn-cs"/>
        </a:defRPr>
      </a:lvl5pPr>
      <a:lvl6pPr marL="3352716" indent="-304792" algn="l" rtl="0" fontAlgn="base">
        <a:spcBef>
          <a:spcPct val="20000"/>
        </a:spcBef>
        <a:spcAft>
          <a:spcPct val="0"/>
        </a:spcAft>
        <a:buChar char="»"/>
        <a:defRPr sz="2667">
          <a:solidFill>
            <a:schemeClr val="tx1"/>
          </a:solidFill>
          <a:latin typeface="+mn-lt"/>
          <a:cs typeface="+mn-cs"/>
        </a:defRPr>
      </a:lvl6pPr>
      <a:lvl7pPr marL="3962301" indent="-304792" algn="l" rtl="0" fontAlgn="base">
        <a:spcBef>
          <a:spcPct val="20000"/>
        </a:spcBef>
        <a:spcAft>
          <a:spcPct val="0"/>
        </a:spcAft>
        <a:buChar char="»"/>
        <a:defRPr sz="2667">
          <a:solidFill>
            <a:schemeClr val="tx1"/>
          </a:solidFill>
          <a:latin typeface="+mn-lt"/>
          <a:cs typeface="+mn-cs"/>
        </a:defRPr>
      </a:lvl7pPr>
      <a:lvl8pPr marL="4571886" indent="-304792" algn="l" rtl="0" fontAlgn="base">
        <a:spcBef>
          <a:spcPct val="20000"/>
        </a:spcBef>
        <a:spcAft>
          <a:spcPct val="0"/>
        </a:spcAft>
        <a:buChar char="»"/>
        <a:defRPr sz="2667">
          <a:solidFill>
            <a:schemeClr val="tx1"/>
          </a:solidFill>
          <a:latin typeface="+mn-lt"/>
          <a:cs typeface="+mn-cs"/>
        </a:defRPr>
      </a:lvl8pPr>
      <a:lvl9pPr marL="5181470" indent="-304792" algn="l" rtl="0" fontAlgn="base">
        <a:spcBef>
          <a:spcPct val="20000"/>
        </a:spcBef>
        <a:spcAft>
          <a:spcPct val="0"/>
        </a:spcAft>
        <a:buChar char="»"/>
        <a:defRPr sz="2667">
          <a:solidFill>
            <a:schemeClr val="tx1"/>
          </a:solidFill>
          <a:latin typeface="+mn-lt"/>
          <a:cs typeface="+mn-cs"/>
        </a:defRPr>
      </a:lvl9pPr>
    </p:bodyStyle>
    <p:otherStyle>
      <a:defPPr>
        <a:defRPr lang="es-ES"/>
      </a:defPPr>
      <a:lvl1pPr marL="0" algn="l" defTabSz="1219170" rtl="0" eaLnBrk="1" latinLnBrk="0" hangingPunct="1">
        <a:defRPr sz="2400" kern="1200">
          <a:solidFill>
            <a:schemeClr val="tx1"/>
          </a:solidFill>
          <a:latin typeface="+mn-lt"/>
          <a:ea typeface="+mn-ea"/>
          <a:cs typeface="+mn-cs"/>
        </a:defRPr>
      </a:lvl1pPr>
      <a:lvl2pPr marL="609585" algn="l" defTabSz="1219170" rtl="0" eaLnBrk="1" latinLnBrk="0" hangingPunct="1">
        <a:defRPr sz="2400" kern="1200">
          <a:solidFill>
            <a:schemeClr val="tx1"/>
          </a:solidFill>
          <a:latin typeface="+mn-lt"/>
          <a:ea typeface="+mn-ea"/>
          <a:cs typeface="+mn-cs"/>
        </a:defRPr>
      </a:lvl2pPr>
      <a:lvl3pPr marL="1219170" algn="l" defTabSz="1219170" rtl="0" eaLnBrk="1" latinLnBrk="0" hangingPunct="1">
        <a:defRPr sz="2400" kern="1200">
          <a:solidFill>
            <a:schemeClr val="tx1"/>
          </a:solidFill>
          <a:latin typeface="+mn-lt"/>
          <a:ea typeface="+mn-ea"/>
          <a:cs typeface="+mn-cs"/>
        </a:defRPr>
      </a:lvl3pPr>
      <a:lvl4pPr marL="1828754" algn="l" defTabSz="1219170" rtl="0" eaLnBrk="1" latinLnBrk="0" hangingPunct="1">
        <a:defRPr sz="2400" kern="1200">
          <a:solidFill>
            <a:schemeClr val="tx1"/>
          </a:solidFill>
          <a:latin typeface="+mn-lt"/>
          <a:ea typeface="+mn-ea"/>
          <a:cs typeface="+mn-cs"/>
        </a:defRPr>
      </a:lvl4pPr>
      <a:lvl5pPr marL="2438339" algn="l" defTabSz="1219170" rtl="0" eaLnBrk="1" latinLnBrk="0" hangingPunct="1">
        <a:defRPr sz="2400" kern="1200">
          <a:solidFill>
            <a:schemeClr val="tx1"/>
          </a:solidFill>
          <a:latin typeface="+mn-lt"/>
          <a:ea typeface="+mn-ea"/>
          <a:cs typeface="+mn-cs"/>
        </a:defRPr>
      </a:lvl5pPr>
      <a:lvl6pPr marL="3047924" algn="l" defTabSz="1219170" rtl="0" eaLnBrk="1" latinLnBrk="0" hangingPunct="1">
        <a:defRPr sz="2400" kern="1200">
          <a:solidFill>
            <a:schemeClr val="tx1"/>
          </a:solidFill>
          <a:latin typeface="+mn-lt"/>
          <a:ea typeface="+mn-ea"/>
          <a:cs typeface="+mn-cs"/>
        </a:defRPr>
      </a:lvl6pPr>
      <a:lvl7pPr marL="3657509" algn="l" defTabSz="1219170" rtl="0" eaLnBrk="1" latinLnBrk="0" hangingPunct="1">
        <a:defRPr sz="2400" kern="1200">
          <a:solidFill>
            <a:schemeClr val="tx1"/>
          </a:solidFill>
          <a:latin typeface="+mn-lt"/>
          <a:ea typeface="+mn-ea"/>
          <a:cs typeface="+mn-cs"/>
        </a:defRPr>
      </a:lvl7pPr>
      <a:lvl8pPr marL="4267093" algn="l" defTabSz="1219170" rtl="0" eaLnBrk="1" latinLnBrk="0" hangingPunct="1">
        <a:defRPr sz="2400" kern="1200">
          <a:solidFill>
            <a:schemeClr val="tx1"/>
          </a:solidFill>
          <a:latin typeface="+mn-lt"/>
          <a:ea typeface="+mn-ea"/>
          <a:cs typeface="+mn-cs"/>
        </a:defRPr>
      </a:lvl8pPr>
      <a:lvl9pPr marL="4876678" algn="l" defTabSz="1219170" rtl="0" eaLnBrk="1" latinLnBrk="0"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g"/><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0.jpg"/><Relationship Id="rId1" Type="http://schemas.openxmlformats.org/officeDocument/2006/relationships/slideLayout" Target="../slideLayouts/slideLayout1.xml"/><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8.jpg"/><Relationship Id="rId1" Type="http://schemas.openxmlformats.org/officeDocument/2006/relationships/slideLayout" Target="../slideLayouts/slideLayout1.xml"/><Relationship Id="rId4" Type="http://schemas.openxmlformats.org/officeDocument/2006/relationships/image" Target="../media/image28.jpeg"/></Relationships>
</file>

<file path=ppt/slides/_rels/slide15.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g"/><Relationship Id="rId1" Type="http://schemas.openxmlformats.org/officeDocument/2006/relationships/slideLayout" Target="../slideLayouts/slideLayout1.xml"/><Relationship Id="rId4" Type="http://schemas.openxmlformats.org/officeDocument/2006/relationships/image" Target="../media/image36.png"/></Relationships>
</file>

<file path=ppt/slides/_rels/slide20.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0.jpeg"/></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48.png"/><Relationship Id="rId4" Type="http://schemas.openxmlformats.org/officeDocument/2006/relationships/image" Target="../media/image47.png"/></Relationships>
</file>

<file path=ppt/slides/_rels/slide27.xml.rels><?xml version="1.0" encoding="UTF-8" standalone="yes"?>
<Relationships xmlns="http://schemas.openxmlformats.org/package/2006/relationships"><Relationship Id="rId8" Type="http://schemas.openxmlformats.org/officeDocument/2006/relationships/hyperlink" Target="http://www.mispps.com/reflexion/dios-el-taxi-y-el-instrumento-(roby)/" TargetMode="External"/><Relationship Id="rId13" Type="http://schemas.openxmlformats.org/officeDocument/2006/relationships/hyperlink" Target="http://www.mispps.com/reflexion/4o-parte-senales-de-la-segunda-venida-de-cristo-(roby)/" TargetMode="External"/><Relationship Id="rId3" Type="http://schemas.openxmlformats.org/officeDocument/2006/relationships/hyperlink" Target="http://www.mispps.com/reflexion/evidencias-cientificas-de-la-biblia-parte-1/" TargetMode="External"/><Relationship Id="rId7" Type="http://schemas.openxmlformats.org/officeDocument/2006/relationships/hyperlink" Target="http://www.mispps.com/reflexion/celebras-halloween-(roby)/" TargetMode="External"/><Relationship Id="rId12" Type="http://schemas.openxmlformats.org/officeDocument/2006/relationships/hyperlink" Target="http://www.mispps.com/reflexion/3o-parte-senales-de-la-segunda-venida-de-cristo-(roby)-21727/" TargetMode="External"/><Relationship Id="rId2"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hyperlink" Target="http://www.mispps.com/reflexion/cuando-el-hombre-confronta-a-dios-(roby)/" TargetMode="External"/><Relationship Id="rId11" Type="http://schemas.openxmlformats.org/officeDocument/2006/relationships/hyperlink" Target="http://www.mispps.com/reflexion/2o-parte-senales-de-la-segunda-venida-de-cristo-(roby)/" TargetMode="External"/><Relationship Id="rId5" Type="http://schemas.openxmlformats.org/officeDocument/2006/relationships/hyperlink" Target="http://www.mispps.com/reflexion/jesucristo-no-es-religion-el-es-vida/" TargetMode="External"/><Relationship Id="rId15" Type="http://schemas.openxmlformats.org/officeDocument/2006/relationships/hyperlink" Target="http://www.mispps.com/reflexion/el-positivismo-humanista-vs-el-positivismo-biblico/" TargetMode="External"/><Relationship Id="rId10" Type="http://schemas.openxmlformats.org/officeDocument/2006/relationships/hyperlink" Target="http://www.mispps.com/reflexion/senales-de-la-segunda-venida-de-cristo-parte-1-(roby)" TargetMode="External"/><Relationship Id="rId4" Type="http://schemas.openxmlformats.org/officeDocument/2006/relationships/hyperlink" Target="http://www.mispps.com/reflexion/evidencias-cientificas-de-la-biblia-parte-2/" TargetMode="External"/><Relationship Id="rId9" Type="http://schemas.openxmlformats.org/officeDocument/2006/relationships/hyperlink" Target="http://www.mispps.com/misterio-82/un-mundo-invisible-pero-real-parte-1-(roby)/msg101304/" TargetMode="External"/><Relationship Id="rId14" Type="http://schemas.openxmlformats.org/officeDocument/2006/relationships/hyperlink" Target="http://www.mispps.com/naturaleza-ciencias-29/eventos-cosmicos-en-lo-que-resta-del-2015-(roby)/" TargetMode="External"/></Relationships>
</file>

<file path=ppt/slides/_rels/slide28.xml.rels><?xml version="1.0" encoding="UTF-8" standalone="yes"?>
<Relationships xmlns="http://schemas.openxmlformats.org/package/2006/relationships"><Relationship Id="rId8" Type="http://schemas.openxmlformats.org/officeDocument/2006/relationships/hyperlink" Target="http://www.mispps.com/misterio-82/el-misterio-de-la-divina-trinidad-(roby)/" TargetMode="External"/><Relationship Id="rId13" Type="http://schemas.openxmlformats.org/officeDocument/2006/relationships/hyperlink" Target="http://www.mispps.com/reflexion/cuando-el-hombre-le-cambia-la-gloria-a-dios-(roby)/" TargetMode="External"/><Relationship Id="rId3" Type="http://schemas.openxmlformats.org/officeDocument/2006/relationships/hyperlink" Target="http://www.mispps.com/reflexion/parte-ii-sabes-por-que-murio-cristo-por-ti-en-la-cruz/" TargetMode="External"/><Relationship Id="rId7" Type="http://schemas.openxmlformats.org/officeDocument/2006/relationships/hyperlink" Target="http://www.mispps.com/reflexion/salvacion-del-alma-(roby)/" TargetMode="External"/><Relationship Id="rId12" Type="http://schemas.openxmlformats.org/officeDocument/2006/relationships/hyperlink" Target="http://www.mispps.com/reflexion/mas-alla-de-la-muerte-roby-23863/" TargetMode="External"/><Relationship Id="rId2" Type="http://schemas.openxmlformats.org/officeDocument/2006/relationships/image" Target="../media/image49.jpeg"/><Relationship Id="rId16" Type="http://schemas.openxmlformats.org/officeDocument/2006/relationships/hyperlink" Target="http://www.mispps.com/reflexion/impactante-testimonio-de-un-ex-terrorista-islamico-(paloma-roby)/" TargetMode="External"/><Relationship Id="rId1" Type="http://schemas.openxmlformats.org/officeDocument/2006/relationships/slideLayout" Target="../slideLayouts/slideLayout2.xml"/><Relationship Id="rId6" Type="http://schemas.openxmlformats.org/officeDocument/2006/relationships/hyperlink" Target="http://www.mispps.com/reflexion/el-acto-de-juzgar-(roby)/" TargetMode="External"/><Relationship Id="rId11" Type="http://schemas.openxmlformats.org/officeDocument/2006/relationships/hyperlink" Target="http://www.mispps.com/reflexion/existen-varias-maneras-de-llegar-a-dios-(roby)/" TargetMode="External"/><Relationship Id="rId5" Type="http://schemas.openxmlformats.org/officeDocument/2006/relationships/hyperlink" Target="http://www.mispps.com/reflexion/el-arrebatamiento-(roby)/" TargetMode="External"/><Relationship Id="rId15" Type="http://schemas.openxmlformats.org/officeDocument/2006/relationships/hyperlink" Target="http://www.mispps.com/reflexion/sabes-por-que-murio-cristo-por-ti-en-la-cruz-parte-1-de-2-(roby)/" TargetMode="External"/><Relationship Id="rId10" Type="http://schemas.openxmlformats.org/officeDocument/2006/relationships/hyperlink" Target="http://www.mispps.com/misterio-82/el-misterio-del-espiritu-santo-roby/" TargetMode="External"/><Relationship Id="rId4" Type="http://schemas.openxmlformats.org/officeDocument/2006/relationships/hyperlink" Target="http://www.mispps.com/naturaleza-ciencias-29/eclipses-de-luna-roja-(roby)/" TargetMode="External"/><Relationship Id="rId9" Type="http://schemas.openxmlformats.org/officeDocument/2006/relationships/hyperlink" Target="http://www.mispps.com/reflexion/radiografia-biblica-del-anticristo-(roby)/" TargetMode="External"/><Relationship Id="rId14" Type="http://schemas.openxmlformats.org/officeDocument/2006/relationships/hyperlink" Target="http://www.mispps.com/reflexion/se-puede-senalar-fechas-exactas-para-eventos-apocalipticos-roby/" TargetMode="External"/></Relationships>
</file>

<file path=ppt/slides/_rels/slide29.xml.rels><?xml version="1.0" encoding="UTF-8" standalone="yes"?>
<Relationships xmlns="http://schemas.openxmlformats.org/package/2006/relationships"><Relationship Id="rId8" Type="http://schemas.openxmlformats.org/officeDocument/2006/relationships/hyperlink" Target="http://www.mispps.com/reflexion/envejecer-es-una-obligacion-madurar-es-una-opcion-(paloma-roby)/" TargetMode="External"/><Relationship Id="rId13" Type="http://schemas.openxmlformats.org/officeDocument/2006/relationships/hyperlink" Target="http://www.mispps.com/naturaleza-ciencias-29/planeta-nibiru-amenaza-o-ficcion-(paloma-roby)/" TargetMode="External"/><Relationship Id="rId3" Type="http://schemas.openxmlformats.org/officeDocument/2006/relationships/hyperlink" Target="http://www.mispps.com/reflexion/carta-de-un-bebe-(paloma)/" TargetMode="External"/><Relationship Id="rId7" Type="http://schemas.openxmlformats.org/officeDocument/2006/relationships/hyperlink" Target="http://www.mispps.com/reflexion-73/testimonio-de-un-ex-monje-budista-que-regreso-de-la-muerte-(paloma-roby)/" TargetMode="External"/><Relationship Id="rId12" Type="http://schemas.openxmlformats.org/officeDocument/2006/relationships/hyperlink" Target="http://www.mispps.com/reflexion/la-voluntad-perfecta-de-dios-y-su-voluntad-permisiva-(paloma-roby)/" TargetMode="External"/><Relationship Id="rId2" Type="http://schemas.openxmlformats.org/officeDocument/2006/relationships/image" Target="../media/image49.jpeg"/><Relationship Id="rId1" Type="http://schemas.openxmlformats.org/officeDocument/2006/relationships/slideLayout" Target="../slideLayouts/slideLayout2.xml"/><Relationship Id="rId6" Type="http://schemas.openxmlformats.org/officeDocument/2006/relationships/hyperlink" Target="http://www.mispps.com/fechas-especiales-66/testimonio-acerca-de-halloween-(roby)/" TargetMode="External"/><Relationship Id="rId11" Type="http://schemas.openxmlformats.org/officeDocument/2006/relationships/hyperlink" Target="http://www.mispps.com/reflexion/reconoce-tus-errores-y-seras-libre-(paloma-roby)/" TargetMode="External"/><Relationship Id="rId5" Type="http://schemas.openxmlformats.org/officeDocument/2006/relationships/hyperlink" Target="http://www.mispps.com/reflexion/la-guerra-contra-el-dinero-en-efectivo-(paloma)/" TargetMode="External"/><Relationship Id="rId15" Type="http://schemas.openxmlformats.org/officeDocument/2006/relationships/hyperlink" Target="http://www.mispps.com/reflexion-73/de-cientifico-a-siervo-de-dios-(paloma-roby)/" TargetMode="External"/><Relationship Id="rId10" Type="http://schemas.openxmlformats.org/officeDocument/2006/relationships/hyperlink" Target="http://www.mispps.com/lugares/jerusalen-la-ciudad-amada-(paloma)/" TargetMode="External"/><Relationship Id="rId4" Type="http://schemas.openxmlformats.org/officeDocument/2006/relationships/hyperlink" Target="http://www.mispps.com/reflexion/el-peor-de-los-sentimientos-(paloma-roby)/" TargetMode="External"/><Relationship Id="rId9" Type="http://schemas.openxmlformats.org/officeDocument/2006/relationships/hyperlink" Target="http://www.mispps.com/reflexion/de-prostitua-a-una-vida-con-proposito-(paloma-roby)/" TargetMode="External"/><Relationship Id="rId14" Type="http://schemas.openxmlformats.org/officeDocument/2006/relationships/hyperlink" Target="http://www.mispps.com/reflexion/como-obtener-paz-interior-(paloma-roby)/" TargetMode="External"/></Relationships>
</file>

<file path=ppt/slides/_rels/slide30.xml.rels><?xml version="1.0" encoding="UTF-8" standalone="yes"?>
<Relationships xmlns="http://schemas.openxmlformats.org/package/2006/relationships"><Relationship Id="rId8" Type="http://schemas.openxmlformats.org/officeDocument/2006/relationships/hyperlink" Target="https://www.mispps.com/reflexion/reconoce-ud-los-tiempos-que-estamos-viviendo-(paloma-roby)/" TargetMode="External"/><Relationship Id="rId13" Type="http://schemas.openxmlformats.org/officeDocument/2006/relationships/hyperlink" Target="https://www.mispps.com/reflexion-73/el-evangelio-de-la-prosperidad-(paloma-roby)/" TargetMode="External"/><Relationship Id="rId3" Type="http://schemas.openxmlformats.org/officeDocument/2006/relationships/image" Target="../media/image49.jpeg"/><Relationship Id="rId7" Type="http://schemas.openxmlformats.org/officeDocument/2006/relationships/hyperlink" Target="http://www.mispps.com/fechas-especiales-66/ex-satanista-habla-acerca-de-halloween-(paloma-roby)/" TargetMode="External"/><Relationship Id="rId12" Type="http://schemas.openxmlformats.org/officeDocument/2006/relationships/hyperlink" Target="https://www.mispps.com/reflexion-73/conoce-lo-que-dios-aborrece-(paloma-roby)/"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hyperlink" Target="http://www.mispps.com/fechas-especiales-66/la-cara-oculta-de-halloween-(paloma-roby)/" TargetMode="External"/><Relationship Id="rId11" Type="http://schemas.openxmlformats.org/officeDocument/2006/relationships/hyperlink" Target="https://www.mispps.com/reflexion/como-reconocer-a-una-secta-(paloma-roby)/" TargetMode="External"/><Relationship Id="rId5" Type="http://schemas.openxmlformats.org/officeDocument/2006/relationships/hyperlink" Target="http://www.mispps.com/fechas-especiales/es-halloween-un-inocente-juego-de-ninos-(paloma-roby)/" TargetMode="External"/><Relationship Id="rId10" Type="http://schemas.openxmlformats.org/officeDocument/2006/relationships/hyperlink" Target="https://www.mispps.com/reflexion/el-sacrificio-de-jesucristo-segun-el-antiguo-testamento-(paloma-roby)/" TargetMode="External"/><Relationship Id="rId4" Type="http://schemas.openxmlformats.org/officeDocument/2006/relationships/hyperlink" Target="http://www.mispps.com/reflexion/nino-regresa-del-cielo-con-un-mensaje-para-el-mundo-(paloma-roby)/" TargetMode="External"/><Relationship Id="rId9" Type="http://schemas.openxmlformats.org/officeDocument/2006/relationships/hyperlink" Target="https://www.mispps.com/reflexion/un-vistazo-a-la-eternidad-(paloma-roby)/" TargetMode="External"/><Relationship Id="rId14" Type="http://schemas.openxmlformats.org/officeDocument/2006/relationships/hyperlink" Target="https://www.mispps.com/reflexion-73/el-ecumenismo-(union-de-religiones)-paloma-roby)/" TargetMode="External"/></Relationships>
</file>

<file path=ppt/slides/_rels/slide31.xml.rels><?xml version="1.0" encoding="UTF-8" standalone="yes"?>
<Relationships xmlns="http://schemas.openxmlformats.org/package/2006/relationships"><Relationship Id="rId8" Type="http://schemas.openxmlformats.org/officeDocument/2006/relationships/hyperlink" Target="https://www.mispps.com/reflexion-73/lideres-que-apoyan-la-aparicion-del-anticristo-revelacion-m-gomez-(paloma-roby)/" TargetMode="External"/><Relationship Id="rId3" Type="http://schemas.openxmlformats.org/officeDocument/2006/relationships/image" Target="../media/image49.jpeg"/><Relationship Id="rId7" Type="http://schemas.openxmlformats.org/officeDocument/2006/relationships/hyperlink" Target="https://www.mispps.com/reflexion-73/jesucristo-la-roca-inamovible-(paloma-roby)/" TargetMode="External"/><Relationship Id="rId12" Type="http://schemas.openxmlformats.org/officeDocument/2006/relationships/hyperlink" Target="https://www.mispps.com/reflexion-73/ni-moises-ni-elias-seran-los-dos-testigos-de-apocalipsis-11-(roby)/"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hyperlink" Target="https://www.mispps.com/reflexion-73/la-ultima-generacion-(paloma-roby)/" TargetMode="External"/><Relationship Id="rId11" Type="http://schemas.openxmlformats.org/officeDocument/2006/relationships/hyperlink" Target="https://www.mispps.com/reflexion-73/impactante-palabra-profetica-para-argentina-(roby)/" TargetMode="External"/><Relationship Id="rId5" Type="http://schemas.openxmlformats.org/officeDocument/2006/relationships/hyperlink" Target="https://www.mispps.com/reflexion-73/que-es-la-apostasia-y-como-reconocerla-(paloma-roby)/" TargetMode="External"/><Relationship Id="rId10" Type="http://schemas.openxmlformats.org/officeDocument/2006/relationships/hyperlink" Target="https://www.mispps.com/reflexion-73/son-moises-y-elias-los-dos-testigos-de-apocalipsis-11-(paloma-roby)/" TargetMode="External"/><Relationship Id="rId4" Type="http://schemas.openxmlformats.org/officeDocument/2006/relationships/hyperlink" Target="https://www.mispps.com/reflexion-73/asombroso-juicio-que-viene-a-las-naciones-(paloma-roby)/msg185917/?topicseen#new" TargetMode="External"/><Relationship Id="rId9" Type="http://schemas.openxmlformats.org/officeDocument/2006/relationships/hyperlink" Target="https://www.mispps.com/naturaleza-y-ciencias/primer-eclipse-de-superluna-azul-de-sangre-en-150-anos-este-31-de-enero-del-2018/" TargetMode="External"/></Relationships>
</file>

<file path=ppt/slides/_rels/slide32.xml.rels><?xml version="1.0" encoding="UTF-8" standalone="yes"?>
<Relationships xmlns="http://schemas.openxmlformats.org/package/2006/relationships"><Relationship Id="rId8" Type="http://schemas.openxmlformats.org/officeDocument/2006/relationships/hyperlink" Target="https://www.mispps.com/reflexion-73/tremendo-testimonio-sobre-los-principios-de-dolores-(paloma-roby)/" TargetMode="External"/><Relationship Id="rId3" Type="http://schemas.openxmlformats.org/officeDocument/2006/relationships/image" Target="../media/image49.jpeg"/><Relationship Id="rId7" Type="http://schemas.openxmlformats.org/officeDocument/2006/relationships/hyperlink" Target="https://www.mispps.com/reflexion-73/vision-sobre-el-rapto-y-la-tribulacion-recibida-el-20-agosto-2018-(roby)/"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hyperlink" Target="https://www.mispps.com/reflexion-73/revelacion-en-sueno-sobre-la-2o-venida-de-jesucristo-(roby)/" TargetMode="External"/><Relationship Id="rId5" Type="http://schemas.openxmlformats.org/officeDocument/2006/relationships/hyperlink" Target="https://www.mispps.com/naturaleza-y-ciencias/alerta-maxima!-imagenes-de-nibiru-captadas-en-los-cielos-(roby)/" TargetMode="External"/><Relationship Id="rId4" Type="http://schemas.openxmlformats.org/officeDocument/2006/relationships/hyperlink" Target="https://www.mispps.com/naturaleza-y-ciencias/eclipse-lunar-total-(luna-de-sangre)-mas-largo-del-siglo-xxi-(roby)/" TargetMode="External"/><Relationship Id="rId9" Type="http://schemas.openxmlformats.org/officeDocument/2006/relationships/hyperlink" Target="https://www.mispps.com/reflexion-73/implantacion-del-chip-marca-de-la-bestia-(roby)/" TargetMode="External"/></Relationships>
</file>

<file path=ppt/slides/_rels/slide33.xml.rels><?xml version="1.0" encoding="UTF-8" standalone="yes"?>
<Relationships xmlns="http://schemas.openxmlformats.org/package/2006/relationships"><Relationship Id="rId8" Type="http://schemas.openxmlformats.org/officeDocument/2006/relationships/image" Target="../media/image52.png"/><Relationship Id="rId13" Type="http://schemas.openxmlformats.org/officeDocument/2006/relationships/image" Target="../media/image55.png"/><Relationship Id="rId18" Type="http://schemas.openxmlformats.org/officeDocument/2006/relationships/image" Target="../media/image58.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7.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51.png"/><Relationship Id="rId11" Type="http://schemas.openxmlformats.org/officeDocument/2006/relationships/image" Target="../media/image54.png"/><Relationship Id="rId5" Type="http://schemas.openxmlformats.org/officeDocument/2006/relationships/hyperlink" Target="http://www.mispps.com/" TargetMode="External"/><Relationship Id="rId15" Type="http://schemas.openxmlformats.org/officeDocument/2006/relationships/image" Target="../media/image56.png"/><Relationship Id="rId10" Type="http://schemas.openxmlformats.org/officeDocument/2006/relationships/hyperlink" Target="https://www.facebook.com/mispps" TargetMode="External"/><Relationship Id="rId4" Type="http://schemas.openxmlformats.org/officeDocument/2006/relationships/image" Target="../media/image50.png"/><Relationship Id="rId9" Type="http://schemas.openxmlformats.org/officeDocument/2006/relationships/image" Target="../media/image53.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27587" y="125614"/>
            <a:ext cx="11353800" cy="1569660"/>
          </a:xfrm>
          <a:prstGeom prst="rect">
            <a:avLst/>
          </a:prstGeom>
          <a:noFill/>
        </p:spPr>
        <p:txBody>
          <a:bodyPr wrap="square" rtlCol="0">
            <a:spAutoFit/>
            <a:scene3d>
              <a:camera prst="obliqueBottomLeft"/>
              <a:lightRig rig="threePt" dir="t"/>
            </a:scene3d>
            <a:sp3d extrusionH="152400">
              <a:extrusionClr>
                <a:srgbClr val="220504"/>
              </a:extrusionClr>
            </a:sp3d>
          </a:bodyPr>
          <a:lstStyle/>
          <a:p>
            <a:pPr algn="ctr"/>
            <a:r>
              <a:rPr lang="es-PE" sz="4800" dirty="0" smtClean="0">
                <a:solidFill>
                  <a:srgbClr val="F4B0AE"/>
                </a:solidFill>
                <a:latin typeface="Arial Black" panose="020B0A04020102020204" pitchFamily="34" charset="0"/>
              </a:rPr>
              <a:t>SI OYES LA VOZ </a:t>
            </a:r>
            <a:r>
              <a:rPr lang="es-PE" sz="4800" smtClean="0">
                <a:solidFill>
                  <a:srgbClr val="F4B0AE"/>
                </a:solidFill>
                <a:latin typeface="Arial Black" panose="020B0A04020102020204" pitchFamily="34" charset="0"/>
              </a:rPr>
              <a:t>DE DIOS, </a:t>
            </a:r>
            <a:r>
              <a:rPr lang="es-PE" sz="4800" dirty="0" smtClean="0">
                <a:solidFill>
                  <a:srgbClr val="F4B0AE"/>
                </a:solidFill>
                <a:latin typeface="Arial Black" panose="020B0A04020102020204" pitchFamily="34" charset="0"/>
              </a:rPr>
              <a:t>NO ENDUREZCAS TU CORAZÓN</a:t>
            </a:r>
            <a:endParaRPr lang="es-PE" sz="4800" dirty="0">
              <a:solidFill>
                <a:srgbClr val="F4B0AE"/>
              </a:solidFill>
              <a:latin typeface="Arial Black" panose="020B0A04020102020204" pitchFamily="34" charset="0"/>
            </a:endParaRPr>
          </a:p>
        </p:txBody>
      </p:sp>
      <p:sp>
        <p:nvSpPr>
          <p:cNvPr id="3" name="CuadroTexto 2"/>
          <p:cNvSpPr txBox="1"/>
          <p:nvPr/>
        </p:nvSpPr>
        <p:spPr>
          <a:xfrm>
            <a:off x="7378881" y="3077227"/>
            <a:ext cx="4677851" cy="1569660"/>
          </a:xfrm>
          <a:prstGeom prst="rect">
            <a:avLst/>
          </a:prstGeom>
          <a:noFill/>
        </p:spPr>
        <p:txBody>
          <a:bodyPr wrap="square" rtlCol="0">
            <a:spAutoFit/>
            <a:scene3d>
              <a:camera prst="obliqueBottomLeft"/>
              <a:lightRig rig="threePt" dir="t"/>
            </a:scene3d>
            <a:sp3d extrusionH="152400">
              <a:extrusionClr>
                <a:srgbClr val="220504"/>
              </a:extrusionClr>
            </a:sp3d>
          </a:bodyPr>
          <a:lstStyle/>
          <a:p>
            <a:pPr algn="ctr"/>
            <a:r>
              <a:rPr lang="es-PE" sz="3200" dirty="0" smtClean="0">
                <a:solidFill>
                  <a:srgbClr val="F4B0AE"/>
                </a:solidFill>
                <a:latin typeface="Arial Black" panose="020B0A04020102020204" pitchFamily="34" charset="0"/>
              </a:rPr>
              <a:t>REVELACIÓN DADA A ROSANA EDITH DE ARGENTINA</a:t>
            </a:r>
            <a:endParaRPr lang="es-PE" sz="3200" dirty="0">
              <a:solidFill>
                <a:srgbClr val="F4B0AE"/>
              </a:solidFill>
              <a:latin typeface="Arial Black" panose="020B0A04020102020204" pitchFamily="34" charset="0"/>
            </a:endParaRPr>
          </a:p>
        </p:txBody>
      </p:sp>
      <p:pic>
        <p:nvPicPr>
          <p:cNvPr id="9218" name="Picture 2" descr="Â¿CÃ³mo oÃ­r la Voz de Di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620" y="1695274"/>
            <a:ext cx="7335453" cy="448855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
        <p:nvSpPr>
          <p:cNvPr id="7" name="CuadroTexto 6"/>
          <p:cNvSpPr txBox="1"/>
          <p:nvPr/>
        </p:nvSpPr>
        <p:spPr>
          <a:xfrm>
            <a:off x="10659875" y="6028841"/>
            <a:ext cx="1221512" cy="584775"/>
          </a:xfrm>
          <a:prstGeom prst="rect">
            <a:avLst/>
          </a:prstGeom>
          <a:noFill/>
        </p:spPr>
        <p:txBody>
          <a:bodyPr wrap="square" rtlCol="0">
            <a:spAutoFit/>
            <a:scene3d>
              <a:camera prst="obliqueBottomLeft"/>
              <a:lightRig rig="threePt" dir="t"/>
            </a:scene3d>
            <a:sp3d extrusionH="196850">
              <a:extrusionClr>
                <a:srgbClr val="281312"/>
              </a:extrusionClr>
            </a:sp3d>
          </a:bodyPr>
          <a:lstStyle/>
          <a:p>
            <a:pPr algn="r"/>
            <a:r>
              <a:rPr lang="es-ES" sz="3200" dirty="0" err="1" smtClean="0">
                <a:solidFill>
                  <a:srgbClr val="DEB5B4"/>
                </a:solidFill>
                <a:latin typeface="Brush Script MT" panose="03060802040406070304" pitchFamily="66" charset="0"/>
              </a:rPr>
              <a:t>Roby</a:t>
            </a:r>
            <a:endParaRPr lang="es-PE" sz="3200" dirty="0">
              <a:solidFill>
                <a:srgbClr val="DEB5B4"/>
              </a:solidFill>
              <a:latin typeface="Brush Script MT" panose="03060802040406070304" pitchFamily="66" charset="0"/>
            </a:endParaRPr>
          </a:p>
        </p:txBody>
      </p:sp>
    </p:spTree>
    <p:extLst>
      <p:ext uri="{BB962C8B-B14F-4D97-AF65-F5344CB8AC3E}">
        <p14:creationId xmlns:p14="http://schemas.microsoft.com/office/powerpoint/2010/main" val="2748662514"/>
      </p:ext>
    </p:extLst>
  </p:cSld>
  <p:clrMapOvr>
    <a:masterClrMapping/>
  </p:clrMapOvr>
  <mc:AlternateContent xmlns:mc="http://schemas.openxmlformats.org/markup-compatibility/2006" xmlns:p14="http://schemas.microsoft.com/office/powerpoint/2010/main">
    <mc:Choice Requires="p14">
      <p:transition spd="slow" p14:dur="2000">
        <p:sndAc>
          <p:stSnd loop="1">
            <p:snd r:embed="rId2" name="Cerca de  Ti Señor.wav"/>
          </p:stSnd>
        </p:sndAc>
      </p:transition>
    </mc:Choice>
    <mc:Fallback xmlns="">
      <p:transition spd="slow">
        <p:sndAc>
          <p:stSnd loop="1">
            <p:snd r:embed="rId5" name="Cerca de  Ti Señ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16"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800" fill="hold"/>
                                        <p:tgtEl>
                                          <p:spTgt spid="3"/>
                                        </p:tgtEl>
                                        <p:attrNameLst>
                                          <p:attrName>ppt_w</p:attrName>
                                        </p:attrNameLst>
                                      </p:cBhvr>
                                      <p:tavLst>
                                        <p:tav tm="0">
                                          <p:val>
                                            <p:fltVal val="0"/>
                                          </p:val>
                                        </p:tav>
                                        <p:tav tm="100000">
                                          <p:val>
                                            <p:strVal val="#ppt_w"/>
                                          </p:val>
                                        </p:tav>
                                      </p:tavLst>
                                    </p:anim>
                                    <p:anim calcmode="lin" valueType="num">
                                      <p:cBhvr>
                                        <p:cTn id="12" dur="1800" fill="hold"/>
                                        <p:tgtEl>
                                          <p:spTgt spid="3"/>
                                        </p:tgtEl>
                                        <p:attrNameLst>
                                          <p:attrName>ppt_h</p:attrName>
                                        </p:attrNameLst>
                                      </p:cBhvr>
                                      <p:tavLst>
                                        <p:tav tm="0">
                                          <p:val>
                                            <p:fltVal val="0"/>
                                          </p:val>
                                        </p:tav>
                                        <p:tav tm="100000">
                                          <p:val>
                                            <p:strVal val="#ppt_h"/>
                                          </p:val>
                                        </p:tav>
                                      </p:tavLst>
                                    </p:anim>
                                  </p:childTnLst>
                                </p:cTn>
                              </p:par>
                              <p:par>
                                <p:cTn id="13" presetID="23" presetClass="entr" presetSubtype="16" fill="hold" grpId="0"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23" presetClass="entr" presetSubtype="288" fill="hold" nodeType="withEffect">
                                  <p:stCondLst>
                                    <p:cond delay="0"/>
                                  </p:stCondLst>
                                  <p:childTnLst>
                                    <p:set>
                                      <p:cBhvr>
                                        <p:cTn id="18" dur="1" fill="hold">
                                          <p:stCondLst>
                                            <p:cond delay="0"/>
                                          </p:stCondLst>
                                        </p:cTn>
                                        <p:tgtEl>
                                          <p:spTgt spid="9218"/>
                                        </p:tgtEl>
                                        <p:attrNameLst>
                                          <p:attrName>style.visibility</p:attrName>
                                        </p:attrNameLst>
                                      </p:cBhvr>
                                      <p:to>
                                        <p:strVal val="visible"/>
                                      </p:to>
                                    </p:set>
                                    <p:anim calcmode="lin" valueType="num">
                                      <p:cBhvr>
                                        <p:cTn id="19" dur="1600" fill="hold"/>
                                        <p:tgtEl>
                                          <p:spTgt spid="9218"/>
                                        </p:tgtEl>
                                        <p:attrNameLst>
                                          <p:attrName>ppt_w</p:attrName>
                                        </p:attrNameLst>
                                      </p:cBhvr>
                                      <p:tavLst>
                                        <p:tav tm="0">
                                          <p:val>
                                            <p:strVal val="4/3*#ppt_w"/>
                                          </p:val>
                                        </p:tav>
                                        <p:tav tm="100000">
                                          <p:val>
                                            <p:strVal val="#ppt_w"/>
                                          </p:val>
                                        </p:tav>
                                      </p:tavLst>
                                    </p:anim>
                                    <p:anim calcmode="lin" valueType="num">
                                      <p:cBhvr>
                                        <p:cTn id="20" dur="1600" fill="hold"/>
                                        <p:tgtEl>
                                          <p:spTgt spid="921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9099" y="5555755"/>
            <a:ext cx="11353800" cy="830997"/>
          </a:xfrm>
          <a:prstGeom prst="rect">
            <a:avLst/>
          </a:prstGeom>
          <a:noFill/>
        </p:spPr>
        <p:txBody>
          <a:bodyPr wrap="square" rtlCol="0">
            <a:spAutoFit/>
            <a:scene3d>
              <a:camera prst="obliqueBottomLeft"/>
              <a:lightRig rig="threePt" dir="t"/>
            </a:scene3d>
            <a:sp3d extrusionH="152400">
              <a:extrusionClr>
                <a:srgbClr val="220504"/>
              </a:extrusionClr>
            </a:sp3d>
          </a:bodyPr>
          <a:lstStyle/>
          <a:p>
            <a:pPr algn="ctr"/>
            <a:r>
              <a:rPr lang="es-PE" sz="2400" dirty="0" smtClean="0">
                <a:solidFill>
                  <a:srgbClr val="F4B0AE"/>
                </a:solidFill>
                <a:latin typeface="Arial Black" panose="020B0A04020102020204" pitchFamily="34" charset="0"/>
              </a:rPr>
              <a:t>El SEÑOR, el 1º de Octubre del 2018, me dijo: "SIERVA RECUERDA, RECUERDA Y CONTESTA, MI IRA NO SE DETENDRÁ"</a:t>
            </a:r>
            <a:endParaRPr lang="es-PE" sz="2400" dirty="0">
              <a:solidFill>
                <a:srgbClr val="F4B0AE"/>
              </a:solidFill>
              <a:latin typeface="Arial Black" panose="020B0A04020102020204" pitchFamily="34" charset="0"/>
            </a:endParaRPr>
          </a:p>
        </p:txBody>
      </p:sp>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24000" y="224204"/>
            <a:ext cx="9144000" cy="5143500"/>
          </a:xfrm>
          <a:prstGeom prst="rect">
            <a:avLst/>
          </a:prstGeom>
          <a:effectLst>
            <a:softEdge rad="127000"/>
          </a:effectLst>
        </p:spPr>
      </p:pic>
    </p:spTree>
    <p:extLst>
      <p:ext uri="{BB962C8B-B14F-4D97-AF65-F5344CB8AC3E}">
        <p14:creationId xmlns:p14="http://schemas.microsoft.com/office/powerpoint/2010/main" val="2336468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00" fill="hold"/>
                                        <p:tgtEl>
                                          <p:spTgt spid="3"/>
                                        </p:tgtEl>
                                        <p:attrNameLst>
                                          <p:attrName>ppt_w</p:attrName>
                                        </p:attrNameLst>
                                      </p:cBhvr>
                                      <p:tavLst>
                                        <p:tav tm="0">
                                          <p:val>
                                            <p:strVal val="4/3*#ppt_w"/>
                                          </p:val>
                                        </p:tav>
                                        <p:tav tm="100000">
                                          <p:val>
                                            <p:strVal val="#ppt_w"/>
                                          </p:val>
                                        </p:tav>
                                      </p:tavLst>
                                    </p:anim>
                                    <p:anim calcmode="lin" valueType="num">
                                      <p:cBhvr>
                                        <p:cTn id="12" dur="16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19099" y="5147792"/>
            <a:ext cx="11353800" cy="1569660"/>
          </a:xfrm>
          <a:prstGeom prst="rect">
            <a:avLst/>
          </a:prstGeom>
          <a:noFill/>
        </p:spPr>
        <p:txBody>
          <a:bodyPr wrap="square" rtlCol="0">
            <a:spAutoFit/>
            <a:scene3d>
              <a:camera prst="obliqueBottomLeft"/>
              <a:lightRig rig="threePt" dir="t"/>
            </a:scene3d>
            <a:sp3d extrusionH="152400">
              <a:extrusionClr>
                <a:srgbClr val="3E2D0A"/>
              </a:extrusionClr>
            </a:sp3d>
          </a:bodyPr>
          <a:lstStyle/>
          <a:p>
            <a:pPr algn="ctr"/>
            <a:r>
              <a:rPr lang="es-PE" sz="2400" dirty="0" smtClean="0">
                <a:solidFill>
                  <a:schemeClr val="bg1"/>
                </a:solidFill>
                <a:latin typeface="Arial Black" panose="020B0A04020102020204" pitchFamily="34" charset="0"/>
              </a:rPr>
              <a:t>Hace semanas atrás leí lo que una hermana en Cristo escribió: “Como extraño leer de los Atalayas y Profetas que dicen: “Así dice el SEÑOR”. Recuerdo bien esas palabras aunque no el nombre de esta hermana. </a:t>
            </a:r>
            <a:endParaRPr lang="es-PE" sz="2400" dirty="0">
              <a:solidFill>
                <a:schemeClr val="bg1"/>
              </a:solidFill>
              <a:latin typeface="Arial Black" panose="020B0A04020102020204" pitchFamily="34" charset="0"/>
            </a:endParaRPr>
          </a:p>
        </p:txBody>
      </p:sp>
      <p:pic>
        <p:nvPicPr>
          <p:cNvPr id="1026" name="Picture 2" descr="Inline imag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45079" y="163437"/>
            <a:ext cx="7476533" cy="498435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24280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600" fill="hold"/>
                                        <p:tgtEl>
                                          <p:spTgt spid="1026"/>
                                        </p:tgtEl>
                                        <p:attrNameLst>
                                          <p:attrName>ppt_w</p:attrName>
                                        </p:attrNameLst>
                                      </p:cBhvr>
                                      <p:tavLst>
                                        <p:tav tm="0">
                                          <p:val>
                                            <p:strVal val="4/3*#ppt_w"/>
                                          </p:val>
                                        </p:tav>
                                        <p:tav tm="100000">
                                          <p:val>
                                            <p:strVal val="#ppt_w"/>
                                          </p:val>
                                        </p:tav>
                                      </p:tavLst>
                                    </p:anim>
                                    <p:anim calcmode="lin" valueType="num">
                                      <p:cBhvr>
                                        <p:cTn id="12" dur="1600" fill="hold"/>
                                        <p:tgtEl>
                                          <p:spTgt spid="10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754" y="4488693"/>
            <a:ext cx="11353800" cy="1938992"/>
          </a:xfrm>
          <a:prstGeom prst="rect">
            <a:avLst/>
          </a:prstGeom>
          <a:noFill/>
        </p:spPr>
        <p:txBody>
          <a:bodyPr wrap="square" rtlCol="0">
            <a:spAutoFit/>
            <a:scene3d>
              <a:camera prst="obliqueBottomLeft"/>
              <a:lightRig rig="threePt" dir="t"/>
            </a:scene3d>
            <a:sp3d extrusionH="152400">
              <a:extrusionClr>
                <a:srgbClr val="232835"/>
              </a:extrusionClr>
            </a:sp3d>
          </a:bodyPr>
          <a:lstStyle/>
          <a:p>
            <a:pPr algn="ctr"/>
            <a:r>
              <a:rPr lang="es-PE" sz="2400" dirty="0" smtClean="0">
                <a:solidFill>
                  <a:srgbClr val="BEC4D4"/>
                </a:solidFill>
                <a:latin typeface="Arial Black" panose="020B0A04020102020204" pitchFamily="34" charset="0"/>
              </a:rPr>
              <a:t>Recordé entonces todo lo que El SEÑOR me ha dicho durante tres años, El SEÑOR ya ha hablado por medio de sus siervos y profetas de diferentes países lo que iba hacer y ahora estamos viendo con nuestros propios ojos el cumplimiento de casi todo, ya que falta lo peor.</a:t>
            </a:r>
            <a:endParaRPr lang="es-PE" sz="2400" dirty="0">
              <a:solidFill>
                <a:srgbClr val="BEC4D4"/>
              </a:solidFill>
              <a:latin typeface="Arial Black" panose="020B0A04020102020204" pitchFamily="34" charset="0"/>
            </a:endParaRPr>
          </a:p>
        </p:txBody>
      </p:sp>
      <p:pic>
        <p:nvPicPr>
          <p:cNvPr id="1026" name="Picture 2" descr="TecnologÃ­a: la herramienta para enfrentar desastres natural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7677" y="633009"/>
            <a:ext cx="6138427" cy="322267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28" name="Picture 4" descr="peliculas de desastres natura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344566" y="633009"/>
            <a:ext cx="5728076" cy="322267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21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600" fill="hold"/>
                                        <p:tgtEl>
                                          <p:spTgt spid="1026"/>
                                        </p:tgtEl>
                                        <p:attrNameLst>
                                          <p:attrName>ppt_w</p:attrName>
                                        </p:attrNameLst>
                                      </p:cBhvr>
                                      <p:tavLst>
                                        <p:tav tm="0">
                                          <p:val>
                                            <p:strVal val="4/3*#ppt_w"/>
                                          </p:val>
                                        </p:tav>
                                        <p:tav tm="100000">
                                          <p:val>
                                            <p:strVal val="#ppt_w"/>
                                          </p:val>
                                        </p:tav>
                                      </p:tavLst>
                                    </p:anim>
                                    <p:anim calcmode="lin" valueType="num">
                                      <p:cBhvr>
                                        <p:cTn id="12" dur="1600" fill="hold"/>
                                        <p:tgtEl>
                                          <p:spTgt spid="102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028"/>
                                        </p:tgtEl>
                                        <p:attrNameLst>
                                          <p:attrName>style.visibility</p:attrName>
                                        </p:attrNameLst>
                                      </p:cBhvr>
                                      <p:to>
                                        <p:strVal val="visible"/>
                                      </p:to>
                                    </p:set>
                                    <p:anim calcmode="lin" valueType="num">
                                      <p:cBhvr>
                                        <p:cTn id="15" dur="1600" fill="hold"/>
                                        <p:tgtEl>
                                          <p:spTgt spid="1028"/>
                                        </p:tgtEl>
                                        <p:attrNameLst>
                                          <p:attrName>ppt_w</p:attrName>
                                        </p:attrNameLst>
                                      </p:cBhvr>
                                      <p:tavLst>
                                        <p:tav tm="0">
                                          <p:val>
                                            <p:strVal val="4/3*#ppt_w"/>
                                          </p:val>
                                        </p:tav>
                                        <p:tav tm="100000">
                                          <p:val>
                                            <p:strVal val="#ppt_w"/>
                                          </p:val>
                                        </p:tav>
                                      </p:tavLst>
                                    </p:anim>
                                    <p:anim calcmode="lin" valueType="num">
                                      <p:cBhvr>
                                        <p:cTn id="16" dur="1600" fill="hold"/>
                                        <p:tgtEl>
                                          <p:spTgt spid="102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47822" y="5037335"/>
            <a:ext cx="11353800" cy="1569660"/>
          </a:xfrm>
          <a:prstGeom prst="rect">
            <a:avLst/>
          </a:prstGeom>
          <a:noFill/>
        </p:spPr>
        <p:txBody>
          <a:bodyPr wrap="square" rtlCol="0">
            <a:spAutoFit/>
            <a:scene3d>
              <a:camera prst="obliqueBottomLeft"/>
              <a:lightRig rig="threePt" dir="t"/>
            </a:scene3d>
            <a:sp3d extrusionH="152400">
              <a:extrusionClr>
                <a:srgbClr val="141832"/>
              </a:extrusionClr>
            </a:sp3d>
          </a:bodyPr>
          <a:lstStyle/>
          <a:p>
            <a:pPr algn="ctr"/>
            <a:r>
              <a:rPr lang="es-PE" sz="2400" dirty="0" smtClean="0">
                <a:solidFill>
                  <a:srgbClr val="ACB2DE"/>
                </a:solidFill>
                <a:latin typeface="Arial Black" panose="020B0A04020102020204" pitchFamily="34" charset="0"/>
              </a:rPr>
              <a:t>Yo respondo en obediencia lo que El SEÑOR me ha dado a mí, NO hace un mes ni un año atrás, sino desde hace tres años, o sea, desde el año 2015 hasta ahora, el año 2018 (todo está publicado en mi muro de Facebook, chequéalo)</a:t>
            </a:r>
            <a:endParaRPr lang="es-PE" sz="2400" dirty="0">
              <a:solidFill>
                <a:srgbClr val="ACB2DE"/>
              </a:solidFill>
              <a:latin typeface="Arial Black" panose="020B0A04020102020204" pitchFamily="34" charset="0"/>
            </a:endParaRPr>
          </a:p>
        </p:txBody>
      </p:sp>
      <p:pic>
        <p:nvPicPr>
          <p:cNvPr id="2050" name="Picture 2" descr="demo 2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7822" y="387884"/>
            <a:ext cx="5191340" cy="452685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2052" name="Picture 4" descr="Â¿Por quÃ© el logo de Facebook es azul y no de otro color?"/>
          <p:cNvPicPr>
            <a:picLocks noChangeAspect="1" noChangeArrowheads="1"/>
          </p:cNvPicPr>
          <p:nvPr/>
        </p:nvPicPr>
        <p:blipFill rotWithShape="1">
          <a:blip r:embed="rId4">
            <a:extLst>
              <a:ext uri="{28A0092B-C50C-407E-A947-70E740481C1C}">
                <a14:useLocalDpi xmlns:a14="http://schemas.microsoft.com/office/drawing/2010/main" val="0"/>
              </a:ext>
            </a:extLst>
          </a:blip>
          <a:srcRect l="13825" r="14749"/>
          <a:stretch/>
        </p:blipFill>
        <p:spPr bwMode="auto">
          <a:xfrm>
            <a:off x="6053403" y="387883"/>
            <a:ext cx="5748219" cy="452685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72949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600" fill="hold"/>
                                        <p:tgtEl>
                                          <p:spTgt spid="2050"/>
                                        </p:tgtEl>
                                        <p:attrNameLst>
                                          <p:attrName>ppt_w</p:attrName>
                                        </p:attrNameLst>
                                      </p:cBhvr>
                                      <p:tavLst>
                                        <p:tav tm="0">
                                          <p:val>
                                            <p:strVal val="4/3*#ppt_w"/>
                                          </p:val>
                                        </p:tav>
                                        <p:tav tm="100000">
                                          <p:val>
                                            <p:strVal val="#ppt_w"/>
                                          </p:val>
                                        </p:tav>
                                      </p:tavLst>
                                    </p:anim>
                                    <p:anim calcmode="lin" valueType="num">
                                      <p:cBhvr>
                                        <p:cTn id="12" dur="1600" fill="hold"/>
                                        <p:tgtEl>
                                          <p:spTgt spid="2050"/>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1600" fill="hold"/>
                                        <p:tgtEl>
                                          <p:spTgt spid="2052"/>
                                        </p:tgtEl>
                                        <p:attrNameLst>
                                          <p:attrName>ppt_w</p:attrName>
                                        </p:attrNameLst>
                                      </p:cBhvr>
                                      <p:tavLst>
                                        <p:tav tm="0">
                                          <p:val>
                                            <p:strVal val="4/3*#ppt_w"/>
                                          </p:val>
                                        </p:tav>
                                        <p:tav tm="100000">
                                          <p:val>
                                            <p:strVal val="#ppt_w"/>
                                          </p:val>
                                        </p:tav>
                                      </p:tavLst>
                                    </p:anim>
                                    <p:anim calcmode="lin" valueType="num">
                                      <p:cBhvr>
                                        <p:cTn id="16" dur="1600" fill="hold"/>
                                        <p:tgtEl>
                                          <p:spTgt spid="205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p:cNvSpPr/>
          <p:nvPr/>
        </p:nvSpPr>
        <p:spPr>
          <a:xfrm>
            <a:off x="0" y="0"/>
            <a:ext cx="12192000" cy="6858000"/>
          </a:xfrm>
          <a:prstGeom prst="rect">
            <a:avLst/>
          </a:prstGeom>
          <a:solidFill>
            <a:srgbClr val="15366C"/>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47822" y="6092890"/>
            <a:ext cx="11353800" cy="461665"/>
          </a:xfrm>
          <a:prstGeom prst="rect">
            <a:avLst/>
          </a:prstGeom>
          <a:noFill/>
        </p:spPr>
        <p:txBody>
          <a:bodyPr wrap="square" rtlCol="0">
            <a:spAutoFit/>
            <a:scene3d>
              <a:camera prst="obliqueBottomLeft"/>
              <a:lightRig rig="threePt" dir="t"/>
            </a:scene3d>
            <a:sp3d extrusionH="127000">
              <a:extrusionClr>
                <a:srgbClr val="0C1C36"/>
              </a:extrusionClr>
            </a:sp3d>
          </a:bodyPr>
          <a:lstStyle/>
          <a:p>
            <a:pPr algn="ctr"/>
            <a:r>
              <a:rPr lang="es-PE" sz="2400" dirty="0" smtClean="0">
                <a:solidFill>
                  <a:srgbClr val="AEC6EC"/>
                </a:solidFill>
                <a:latin typeface="Arial Black" panose="020B0A04020102020204" pitchFamily="34" charset="0"/>
              </a:rPr>
              <a:t>Dijo el SEÑOR: "Hija, es mi ESPÍRITU el que te habla, </a:t>
            </a:r>
            <a:endParaRPr lang="es-PE" sz="2400" dirty="0">
              <a:solidFill>
                <a:srgbClr val="AEC6EC"/>
              </a:solidFill>
              <a:latin typeface="Arial Black" panose="020B0A04020102020204" pitchFamily="34" charset="0"/>
            </a:endParaRPr>
          </a:p>
        </p:txBody>
      </p:sp>
      <p:pic>
        <p:nvPicPr>
          <p:cNvPr id="3074" name="Picture 2" descr="Inline image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33289" y="198624"/>
            <a:ext cx="9037065" cy="5783722"/>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333048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600" fill="hold"/>
                                        <p:tgtEl>
                                          <p:spTgt spid="3074"/>
                                        </p:tgtEl>
                                        <p:attrNameLst>
                                          <p:attrName>ppt_w</p:attrName>
                                        </p:attrNameLst>
                                      </p:cBhvr>
                                      <p:tavLst>
                                        <p:tav tm="0">
                                          <p:val>
                                            <p:strVal val="4/3*#ppt_w"/>
                                          </p:val>
                                        </p:tav>
                                        <p:tav tm="100000">
                                          <p:val>
                                            <p:strVal val="#ppt_w"/>
                                          </p:val>
                                        </p:tav>
                                      </p:tavLst>
                                    </p:anim>
                                    <p:anim calcmode="lin" valueType="num">
                                      <p:cBhvr>
                                        <p:cTn id="12" dur="1600" fill="hold"/>
                                        <p:tgtEl>
                                          <p:spTgt spid="307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0" y="-1"/>
            <a:ext cx="12192000" cy="6858001"/>
          </a:xfrm>
          <a:prstGeom prst="rect">
            <a:avLst/>
          </a:prstGeom>
          <a:solidFill>
            <a:srgbClr val="652A2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1720311" y="4899644"/>
            <a:ext cx="8773602" cy="830997"/>
          </a:xfrm>
          <a:prstGeom prst="rect">
            <a:avLst/>
          </a:prstGeom>
          <a:noFill/>
        </p:spPr>
        <p:txBody>
          <a:bodyPr wrap="square" rtlCol="0">
            <a:spAutoFit/>
            <a:scene3d>
              <a:camera prst="obliqueBottomLeft"/>
              <a:lightRig rig="threePt" dir="t"/>
            </a:scene3d>
            <a:sp3d extrusionH="152400">
              <a:extrusionClr>
                <a:srgbClr val="652A2E"/>
              </a:extrusionClr>
            </a:sp3d>
          </a:bodyPr>
          <a:lstStyle/>
          <a:p>
            <a:pPr algn="ctr"/>
            <a:r>
              <a:rPr lang="es-PE" sz="2400" dirty="0" smtClean="0">
                <a:solidFill>
                  <a:srgbClr val="DDADB0"/>
                </a:solidFill>
                <a:latin typeface="Arial Black" panose="020B0A04020102020204" pitchFamily="34" charset="0"/>
              </a:rPr>
              <a:t>deja que los perros ladren (o sea, los que no creen y los burladores)</a:t>
            </a:r>
            <a:endParaRPr lang="es-PE" sz="2400" dirty="0">
              <a:solidFill>
                <a:srgbClr val="DDADB0"/>
              </a:solidFill>
              <a:latin typeface="Arial Black" panose="020B0A04020102020204" pitchFamily="34" charset="0"/>
            </a:endParaRPr>
          </a:p>
        </p:txBody>
      </p:sp>
      <p:pic>
        <p:nvPicPr>
          <p:cNvPr id="4098" name="Picture 2" descr="10421543_864115510288953_775939980570324845_n"/>
          <p:cNvPicPr>
            <a:picLocks noChangeAspect="1" noChangeArrowheads="1"/>
          </p:cNvPicPr>
          <p:nvPr/>
        </p:nvPicPr>
        <p:blipFill rotWithShape="1">
          <a:blip r:embed="rId2">
            <a:extLst>
              <a:ext uri="{28A0092B-C50C-407E-A947-70E740481C1C}">
                <a14:useLocalDpi xmlns:a14="http://schemas.microsoft.com/office/drawing/2010/main" val="0"/>
              </a:ext>
            </a:extLst>
          </a:blip>
          <a:srcRect t="15021" b="10272"/>
          <a:stretch/>
        </p:blipFill>
        <p:spPr bwMode="auto">
          <a:xfrm>
            <a:off x="310810" y="1077582"/>
            <a:ext cx="6446452" cy="3159978"/>
          </a:xfrm>
          <a:prstGeom prst="rect">
            <a:avLst/>
          </a:prstGeom>
          <a:noFill/>
          <a:effectLst>
            <a:softEdge rad="63500"/>
          </a:effectLst>
          <a:extLst>
            <a:ext uri="{909E8E84-426E-40DD-AFC4-6F175D3DCCD1}">
              <a14:hiddenFill xmlns:a14="http://schemas.microsoft.com/office/drawing/2010/main">
                <a:solidFill>
                  <a:srgbClr val="FFFFFF"/>
                </a:solidFill>
              </a14:hiddenFill>
            </a:ext>
          </a:extLst>
        </p:spPr>
      </p:pic>
      <p:pic>
        <p:nvPicPr>
          <p:cNvPr id="4100" name="Picture 4" descr="http://2.bp.blogspot.com/-Tp00BWXw6PM/VolMy9QA_AI/AAAAAAAALjM/yoLWRc2C4Q0/s1600/rba1_08-00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57262" y="916075"/>
            <a:ext cx="5224488" cy="348299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78794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600" fill="hold"/>
                                        <p:tgtEl>
                                          <p:spTgt spid="4098"/>
                                        </p:tgtEl>
                                        <p:attrNameLst>
                                          <p:attrName>ppt_w</p:attrName>
                                        </p:attrNameLst>
                                      </p:cBhvr>
                                      <p:tavLst>
                                        <p:tav tm="0">
                                          <p:val>
                                            <p:strVal val="4/3*#ppt_w"/>
                                          </p:val>
                                        </p:tav>
                                        <p:tav tm="100000">
                                          <p:val>
                                            <p:strVal val="#ppt_w"/>
                                          </p:val>
                                        </p:tav>
                                      </p:tavLst>
                                    </p:anim>
                                    <p:anim calcmode="lin" valueType="num">
                                      <p:cBhvr>
                                        <p:cTn id="12" dur="1600" fill="hold"/>
                                        <p:tgtEl>
                                          <p:spTgt spid="4098"/>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4100"/>
                                        </p:tgtEl>
                                        <p:attrNameLst>
                                          <p:attrName>style.visibility</p:attrName>
                                        </p:attrNameLst>
                                      </p:cBhvr>
                                      <p:to>
                                        <p:strVal val="visible"/>
                                      </p:to>
                                    </p:set>
                                    <p:anim calcmode="lin" valueType="num">
                                      <p:cBhvr>
                                        <p:cTn id="15" dur="1600" fill="hold"/>
                                        <p:tgtEl>
                                          <p:spTgt spid="4100"/>
                                        </p:tgtEl>
                                        <p:attrNameLst>
                                          <p:attrName>ppt_w</p:attrName>
                                        </p:attrNameLst>
                                      </p:cBhvr>
                                      <p:tavLst>
                                        <p:tav tm="0">
                                          <p:val>
                                            <p:strVal val="4/3*#ppt_w"/>
                                          </p:val>
                                        </p:tav>
                                        <p:tav tm="100000">
                                          <p:val>
                                            <p:strVal val="#ppt_w"/>
                                          </p:val>
                                        </p:tav>
                                      </p:tavLst>
                                    </p:anim>
                                    <p:anim calcmode="lin" valueType="num">
                                      <p:cBhvr>
                                        <p:cTn id="16" dur="1600" fill="hold"/>
                                        <p:tgtEl>
                                          <p:spTgt spid="410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Imagen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63321" y="5610772"/>
            <a:ext cx="11353800" cy="830997"/>
          </a:xfrm>
          <a:prstGeom prst="rect">
            <a:avLst/>
          </a:prstGeom>
          <a:noFill/>
        </p:spPr>
        <p:txBody>
          <a:bodyPr wrap="square" rtlCol="0">
            <a:spAutoFit/>
            <a:scene3d>
              <a:camera prst="obliqueBottomLeft"/>
              <a:lightRig rig="threePt" dir="t"/>
            </a:scene3d>
            <a:sp3d extrusionH="127000">
              <a:extrusionClr>
                <a:srgbClr val="2C221A"/>
              </a:extrusionClr>
            </a:sp3d>
          </a:bodyPr>
          <a:lstStyle/>
          <a:p>
            <a:pPr algn="ctr"/>
            <a:r>
              <a:rPr lang="es-PE" sz="2400" dirty="0" smtClean="0">
                <a:solidFill>
                  <a:srgbClr val="D5C3B5"/>
                </a:solidFill>
                <a:latin typeface="Arial Black" panose="020B0A04020102020204" pitchFamily="34" charset="0"/>
              </a:rPr>
              <a:t>Da la palabra que te doy habla, grita, grita o tus manos estarán manchadas de sangre.</a:t>
            </a:r>
            <a:endParaRPr lang="es-PE" sz="2400" dirty="0">
              <a:solidFill>
                <a:srgbClr val="D5C3B5"/>
              </a:solidFill>
              <a:latin typeface="Arial Black" panose="020B0A04020102020204" pitchFamily="34" charset="0"/>
            </a:endParaRPr>
          </a:p>
        </p:txBody>
      </p:sp>
      <p:pic>
        <p:nvPicPr>
          <p:cNvPr id="6" name="Imagen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flipH="1">
            <a:off x="264641" y="152186"/>
            <a:ext cx="5567887" cy="3729685"/>
          </a:xfrm>
          <a:prstGeom prst="rect">
            <a:avLst/>
          </a:prstGeom>
        </p:spPr>
      </p:pic>
      <p:pic>
        <p:nvPicPr>
          <p:cNvPr id="9" name="Imagen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117333" y="2485074"/>
            <a:ext cx="5790070" cy="3333814"/>
          </a:xfrm>
          <a:prstGeom prst="rect">
            <a:avLst/>
          </a:prstGeom>
        </p:spPr>
      </p:pic>
    </p:spTree>
    <p:extLst>
      <p:ext uri="{BB962C8B-B14F-4D97-AF65-F5344CB8AC3E}">
        <p14:creationId xmlns:p14="http://schemas.microsoft.com/office/powerpoint/2010/main" val="930737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p:cTn id="11" dur="1600" fill="hold"/>
                                        <p:tgtEl>
                                          <p:spTgt spid="6"/>
                                        </p:tgtEl>
                                        <p:attrNameLst>
                                          <p:attrName>ppt_w</p:attrName>
                                        </p:attrNameLst>
                                      </p:cBhvr>
                                      <p:tavLst>
                                        <p:tav tm="0">
                                          <p:val>
                                            <p:strVal val="4/3*#ppt_w"/>
                                          </p:val>
                                        </p:tav>
                                        <p:tav tm="100000">
                                          <p:val>
                                            <p:strVal val="#ppt_w"/>
                                          </p:val>
                                        </p:tav>
                                      </p:tavLst>
                                    </p:anim>
                                    <p:anim calcmode="lin" valueType="num">
                                      <p:cBhvr>
                                        <p:cTn id="12" dur="1600" fill="hold"/>
                                        <p:tgtEl>
                                          <p:spTgt spid="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 calcmode="lin" valueType="num">
                                      <p:cBhvr>
                                        <p:cTn id="15" dur="1600" fill="hold"/>
                                        <p:tgtEl>
                                          <p:spTgt spid="9"/>
                                        </p:tgtEl>
                                        <p:attrNameLst>
                                          <p:attrName>ppt_w</p:attrName>
                                        </p:attrNameLst>
                                      </p:cBhvr>
                                      <p:tavLst>
                                        <p:tav tm="0">
                                          <p:val>
                                            <p:strVal val="4/3*#ppt_w"/>
                                          </p:val>
                                        </p:tav>
                                        <p:tav tm="100000">
                                          <p:val>
                                            <p:strVal val="#ppt_w"/>
                                          </p:val>
                                        </p:tav>
                                      </p:tavLst>
                                    </p:anim>
                                    <p:anim calcmode="lin" valueType="num">
                                      <p:cBhvr>
                                        <p:cTn id="16" dur="1600" fill="hold"/>
                                        <p:tgtEl>
                                          <p:spTgt spid="9"/>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755" y="4629371"/>
            <a:ext cx="11353800" cy="1938992"/>
          </a:xfrm>
          <a:prstGeom prst="rect">
            <a:avLst/>
          </a:prstGeom>
          <a:noFill/>
        </p:spPr>
        <p:txBody>
          <a:bodyPr wrap="square" rtlCol="0">
            <a:spAutoFit/>
            <a:scene3d>
              <a:camera prst="obliqueBottomLeft"/>
              <a:lightRig rig="threePt" dir="t"/>
            </a:scene3d>
            <a:sp3d extrusionH="152400">
              <a:extrusionClr>
                <a:srgbClr val="172E35"/>
              </a:extrusionClr>
            </a:sp3d>
          </a:bodyPr>
          <a:lstStyle/>
          <a:p>
            <a:pPr algn="ctr"/>
            <a:r>
              <a:rPr lang="es-PE" sz="2400" dirty="0" smtClean="0">
                <a:solidFill>
                  <a:srgbClr val="ADD0DB"/>
                </a:solidFill>
                <a:latin typeface="Arial Black" panose="020B0A04020102020204" pitchFamily="34" charset="0"/>
              </a:rPr>
              <a:t>Destrucción, destrucción viene, avalancha, avalancha viene. Vi olas gigantes que se levantaban eran muy altas, habían muchas personas, cada uno en lo suyo. Nadie veía esas olas, yo les gritaba muy fuerte, pero nadie me escuchaba. Esas olas de agua iban a tapar a todas esas personas, pero nadie escuchó mis gritos.</a:t>
            </a:r>
            <a:endParaRPr lang="es-PE" sz="2400" dirty="0">
              <a:solidFill>
                <a:srgbClr val="ADD0DB"/>
              </a:solidFill>
              <a:latin typeface="Arial Black" panose="020B0A04020102020204" pitchFamily="34" charset="0"/>
            </a:endParaRPr>
          </a:p>
        </p:txBody>
      </p:sp>
      <p:pic>
        <p:nvPicPr>
          <p:cNvPr id="3" name="Imagen 2"/>
          <p:cNvPicPr>
            <a:picLocks noChangeAspect="1"/>
          </p:cNvPicPr>
          <p:nvPr/>
        </p:nvPicPr>
        <p:blipFill rotWithShape="1">
          <a:blip r:embed="rId3"/>
          <a:srcRect l="2923" t="29831" r="50425" b="22938"/>
          <a:stretch/>
        </p:blipFill>
        <p:spPr>
          <a:xfrm>
            <a:off x="2331229" y="170482"/>
            <a:ext cx="7829723" cy="4458889"/>
          </a:xfrm>
          <a:prstGeom prst="rect">
            <a:avLst/>
          </a:prstGeom>
          <a:effectLst>
            <a:softEdge rad="127000"/>
          </a:effectLst>
        </p:spPr>
      </p:pic>
    </p:spTree>
    <p:extLst>
      <p:ext uri="{BB962C8B-B14F-4D97-AF65-F5344CB8AC3E}">
        <p14:creationId xmlns:p14="http://schemas.microsoft.com/office/powerpoint/2010/main" val="19241463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1600" fill="hold"/>
                                        <p:tgtEl>
                                          <p:spTgt spid="3"/>
                                        </p:tgtEl>
                                        <p:attrNameLst>
                                          <p:attrName>ppt_w</p:attrName>
                                        </p:attrNameLst>
                                      </p:cBhvr>
                                      <p:tavLst>
                                        <p:tav tm="0">
                                          <p:val>
                                            <p:strVal val="4/3*#ppt_w"/>
                                          </p:val>
                                        </p:tav>
                                        <p:tav tm="100000">
                                          <p:val>
                                            <p:strVal val="#ppt_w"/>
                                          </p:val>
                                        </p:tav>
                                      </p:tavLst>
                                    </p:anim>
                                    <p:anim calcmode="lin" valueType="num">
                                      <p:cBhvr>
                                        <p:cTn id="12" dur="1600" fill="hold"/>
                                        <p:tgtEl>
                                          <p:spTgt spid="3"/>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621164" y="6017067"/>
            <a:ext cx="11353800" cy="461665"/>
          </a:xfrm>
          <a:prstGeom prst="rect">
            <a:avLst/>
          </a:prstGeom>
          <a:noFill/>
        </p:spPr>
        <p:txBody>
          <a:bodyPr wrap="square" rtlCol="0">
            <a:spAutoFit/>
            <a:scene3d>
              <a:camera prst="obliqueBottomLeft"/>
              <a:lightRig rig="threePt" dir="t"/>
            </a:scene3d>
            <a:sp3d extrusionH="127000">
              <a:extrusionClr>
                <a:srgbClr val="2C221A"/>
              </a:extrusionClr>
            </a:sp3d>
          </a:bodyPr>
          <a:lstStyle/>
          <a:p>
            <a:pPr algn="ctr"/>
            <a:r>
              <a:rPr lang="es-PE" sz="2400" dirty="0" smtClean="0">
                <a:solidFill>
                  <a:srgbClr val="D5C3B5"/>
                </a:solidFill>
                <a:latin typeface="Arial Black" panose="020B0A04020102020204" pitchFamily="34" charset="0"/>
              </a:rPr>
              <a:t>La tierra se abrirá y será de madrugada, </a:t>
            </a:r>
            <a:endParaRPr lang="es-PE" sz="2400" dirty="0">
              <a:solidFill>
                <a:srgbClr val="D5C3B5"/>
              </a:solidFill>
              <a:latin typeface="Arial Black" panose="020B0A04020102020204" pitchFamily="34" charset="0"/>
            </a:endParaRPr>
          </a:p>
        </p:txBody>
      </p:sp>
      <p:pic>
        <p:nvPicPr>
          <p:cNvPr id="6146" name="Picture 2" descr="http://3.bp.blogspot.com/-GzHGayY6QO4/VdzvfheQ71I/AAAAAAAAEhM/yyDeB9QqF-s/s1600/grieta.mexico.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06959" y="278970"/>
            <a:ext cx="7654971" cy="573809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1236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600" fill="hold"/>
                                        <p:tgtEl>
                                          <p:spTgt spid="6146"/>
                                        </p:tgtEl>
                                        <p:attrNameLst>
                                          <p:attrName>ppt_w</p:attrName>
                                        </p:attrNameLst>
                                      </p:cBhvr>
                                      <p:tavLst>
                                        <p:tav tm="0">
                                          <p:val>
                                            <p:strVal val="4/3*#ppt_w"/>
                                          </p:val>
                                        </p:tav>
                                        <p:tav tm="100000">
                                          <p:val>
                                            <p:strVal val="#ppt_w"/>
                                          </p:val>
                                        </p:tav>
                                      </p:tavLst>
                                    </p:anim>
                                    <p:anim calcmode="lin" valueType="num">
                                      <p:cBhvr>
                                        <p:cTn id="12" dur="1600" fill="hold"/>
                                        <p:tgtEl>
                                          <p:spTgt spid="614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254"/>
            <a:ext cx="12194229" cy="6859254"/>
          </a:xfrm>
          <a:prstGeom prst="rect">
            <a:avLst/>
          </a:prstGeom>
        </p:spPr>
      </p:pic>
      <p:sp>
        <p:nvSpPr>
          <p:cNvPr id="2" name="CuadroTexto 1"/>
          <p:cNvSpPr txBox="1"/>
          <p:nvPr/>
        </p:nvSpPr>
        <p:spPr>
          <a:xfrm>
            <a:off x="391551" y="5018771"/>
            <a:ext cx="11353800" cy="1200329"/>
          </a:xfrm>
          <a:prstGeom prst="rect">
            <a:avLst/>
          </a:prstGeom>
          <a:noFill/>
        </p:spPr>
        <p:txBody>
          <a:bodyPr wrap="square" rtlCol="0">
            <a:spAutoFit/>
            <a:scene3d>
              <a:camera prst="obliqueBottomLeft"/>
              <a:lightRig rig="threePt" dir="t"/>
            </a:scene3d>
            <a:sp3d extrusionH="152400">
              <a:extrusionClr>
                <a:srgbClr val="422C00"/>
              </a:extrusionClr>
            </a:sp3d>
          </a:bodyPr>
          <a:lstStyle/>
          <a:p>
            <a:pPr algn="ctr"/>
            <a:r>
              <a:rPr lang="es-PE" sz="2400" dirty="0">
                <a:solidFill>
                  <a:srgbClr val="FFE2A5"/>
                </a:solidFill>
                <a:latin typeface="Arial Black" panose="020B0A04020102020204" pitchFamily="34" charset="0"/>
              </a:rPr>
              <a:t>V</a:t>
            </a:r>
            <a:r>
              <a:rPr lang="es-PE" sz="2400" dirty="0" smtClean="0">
                <a:solidFill>
                  <a:srgbClr val="FFE2A5"/>
                </a:solidFill>
                <a:latin typeface="Arial Black" panose="020B0A04020102020204" pitchFamily="34" charset="0"/>
              </a:rPr>
              <a:t>i muchas personas tiradas por todos lados, vi agua sucia con barro y arrastraba casas, árboles y personas todo a su paso se lo llevaba.</a:t>
            </a:r>
            <a:endParaRPr lang="es-PE" sz="2400" dirty="0">
              <a:solidFill>
                <a:srgbClr val="FFE2A5"/>
              </a:solidFill>
              <a:latin typeface="Arial Black" panose="020B0A04020102020204" pitchFamily="34" charset="0"/>
            </a:endParaRPr>
          </a:p>
        </p:txBody>
      </p:sp>
      <p:pic>
        <p:nvPicPr>
          <p:cNvPr id="7170" name="Picture 2" descr="http://www.lostiempos.com/sites/default/files/styles/noticia_detalle/public/media_imagen/2011/1/13/212619.jpg?itok=YLhywdx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3002" y="979016"/>
            <a:ext cx="6028248" cy="3366424"/>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7172" name="Picture 4" descr="AP Octavio Passo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68451" y="685790"/>
            <a:ext cx="6000750" cy="395287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11435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1600" fill="hold"/>
                                        <p:tgtEl>
                                          <p:spTgt spid="7170"/>
                                        </p:tgtEl>
                                        <p:attrNameLst>
                                          <p:attrName>ppt_w</p:attrName>
                                        </p:attrNameLst>
                                      </p:cBhvr>
                                      <p:tavLst>
                                        <p:tav tm="0">
                                          <p:val>
                                            <p:strVal val="4/3*#ppt_w"/>
                                          </p:val>
                                        </p:tav>
                                        <p:tav tm="100000">
                                          <p:val>
                                            <p:strVal val="#ppt_w"/>
                                          </p:val>
                                        </p:tav>
                                      </p:tavLst>
                                    </p:anim>
                                    <p:anim calcmode="lin" valueType="num">
                                      <p:cBhvr>
                                        <p:cTn id="12" dur="1600" fill="hold"/>
                                        <p:tgtEl>
                                          <p:spTgt spid="7170"/>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7172"/>
                                        </p:tgtEl>
                                        <p:attrNameLst>
                                          <p:attrName>style.visibility</p:attrName>
                                        </p:attrNameLst>
                                      </p:cBhvr>
                                      <p:to>
                                        <p:strVal val="visible"/>
                                      </p:to>
                                    </p:set>
                                    <p:anim calcmode="lin" valueType="num">
                                      <p:cBhvr>
                                        <p:cTn id="15" dur="1600" fill="hold"/>
                                        <p:tgtEl>
                                          <p:spTgt spid="7172"/>
                                        </p:tgtEl>
                                        <p:attrNameLst>
                                          <p:attrName>ppt_w</p:attrName>
                                        </p:attrNameLst>
                                      </p:cBhvr>
                                      <p:tavLst>
                                        <p:tav tm="0">
                                          <p:val>
                                            <p:strVal val="4/3*#ppt_w"/>
                                          </p:val>
                                        </p:tav>
                                        <p:tav tm="100000">
                                          <p:val>
                                            <p:strVal val="#ppt_w"/>
                                          </p:val>
                                        </p:tav>
                                      </p:tavLst>
                                    </p:anim>
                                    <p:anim calcmode="lin" valueType="num">
                                      <p:cBhvr>
                                        <p:cTn id="16" dur="1600" fill="hold"/>
                                        <p:tgtEl>
                                          <p:spTgt spid="717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4258"/>
            <a:ext cx="12235124" cy="6882257"/>
          </a:xfrm>
          <a:prstGeom prst="rect">
            <a:avLst/>
          </a:prstGeom>
        </p:spPr>
      </p:pic>
      <p:sp>
        <p:nvSpPr>
          <p:cNvPr id="2" name="CuadroTexto 1"/>
          <p:cNvSpPr txBox="1"/>
          <p:nvPr/>
        </p:nvSpPr>
        <p:spPr>
          <a:xfrm>
            <a:off x="419686" y="6001569"/>
            <a:ext cx="11353800" cy="461665"/>
          </a:xfrm>
          <a:prstGeom prst="rect">
            <a:avLst/>
          </a:prstGeom>
          <a:noFill/>
        </p:spPr>
        <p:txBody>
          <a:bodyPr wrap="square" rtlCol="0">
            <a:spAutoFit/>
            <a:scene3d>
              <a:camera prst="obliqueBottomLeft"/>
              <a:lightRig rig="threePt" dir="t"/>
            </a:scene3d>
            <a:sp3d extrusionH="152400">
              <a:extrusionClr>
                <a:srgbClr val="032843"/>
              </a:extrusionClr>
            </a:sp3d>
          </a:bodyPr>
          <a:lstStyle/>
          <a:p>
            <a:pPr algn="ctr"/>
            <a:r>
              <a:rPr lang="es-PE" sz="2400" dirty="0" smtClean="0">
                <a:solidFill>
                  <a:srgbClr val="83C6F9"/>
                </a:solidFill>
                <a:latin typeface="Arial Black" panose="020B0A04020102020204" pitchFamily="34" charset="0"/>
              </a:rPr>
              <a:t>“Hija, un Asteroide viene a la tierra”, dijo, el SEÑOR</a:t>
            </a:r>
            <a:endParaRPr lang="es-PE" sz="2400" dirty="0">
              <a:solidFill>
                <a:srgbClr val="83C6F9"/>
              </a:solidFill>
              <a:latin typeface="Arial Black" panose="020B0A04020102020204" pitchFamily="34" charset="0"/>
            </a:endParaRPr>
          </a:p>
        </p:txBody>
      </p:sp>
      <p:pic>
        <p:nvPicPr>
          <p:cNvPr id="8194" name="Picture 2" descr="https://www.yotengovoz.com/blog/wp-content/uploads/2018/06/asteroide-820x46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8087" y="199459"/>
            <a:ext cx="10098949" cy="568989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72726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1600" fill="hold"/>
                                        <p:tgtEl>
                                          <p:spTgt spid="8194"/>
                                        </p:tgtEl>
                                        <p:attrNameLst>
                                          <p:attrName>ppt_w</p:attrName>
                                        </p:attrNameLst>
                                      </p:cBhvr>
                                      <p:tavLst>
                                        <p:tav tm="0">
                                          <p:val>
                                            <p:strVal val="4/3*#ppt_w"/>
                                          </p:val>
                                        </p:tav>
                                        <p:tav tm="100000">
                                          <p:val>
                                            <p:strVal val="#ppt_w"/>
                                          </p:val>
                                        </p:tav>
                                      </p:tavLst>
                                    </p:anim>
                                    <p:anim calcmode="lin" valueType="num">
                                      <p:cBhvr>
                                        <p:cTn id="12" dur="1600" fill="hold"/>
                                        <p:tgtEl>
                                          <p:spTgt spid="819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2E2E3B"/>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9100" y="5114835"/>
            <a:ext cx="11353800" cy="1200329"/>
          </a:xfrm>
          <a:prstGeom prst="rect">
            <a:avLst/>
          </a:prstGeom>
          <a:noFill/>
        </p:spPr>
        <p:txBody>
          <a:bodyPr wrap="square" rtlCol="0">
            <a:spAutoFit/>
            <a:scene3d>
              <a:camera prst="obliqueBottomLeft"/>
              <a:lightRig rig="threePt" dir="t"/>
            </a:scene3d>
            <a:sp3d extrusionH="152400">
              <a:extrusionClr>
                <a:srgbClr val="1E1D25"/>
              </a:extrusionClr>
            </a:sp3d>
          </a:bodyPr>
          <a:lstStyle/>
          <a:p>
            <a:pPr algn="ctr"/>
            <a:r>
              <a:rPr lang="es-PE" sz="2400" dirty="0" smtClean="0">
                <a:solidFill>
                  <a:srgbClr val="C0BECC"/>
                </a:solidFill>
                <a:latin typeface="Arial Black" panose="020B0A04020102020204" pitchFamily="34" charset="0"/>
              </a:rPr>
              <a:t>A Estados Unidos los ahogaré en sus propias burlas (desfile del orgullo gay). Vi la estatua de la Libertad hundirse y los edificios a su alrededor.</a:t>
            </a:r>
            <a:endParaRPr lang="es-PE" sz="2400" dirty="0">
              <a:solidFill>
                <a:srgbClr val="C0BECC"/>
              </a:solidFill>
              <a:latin typeface="Arial Black" panose="020B0A04020102020204" pitchFamily="34" charset="0"/>
            </a:endParaRPr>
          </a:p>
        </p:txBody>
      </p:sp>
      <p:pic>
        <p:nvPicPr>
          <p:cNvPr id="1026" name="Picture 2" descr="https://www.actuall.com/wp-content/uploads/2016/08/orgullo-gay-usa-696x46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677" y="449568"/>
            <a:ext cx="6170347" cy="412243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1032" name="Picture 8" descr="http://jwtestigos.com/mediapool/135/1353736/resources/big_37421325_0_650-36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9633" y="870994"/>
            <a:ext cx="5856389" cy="327957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4867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1026"/>
                                        </p:tgtEl>
                                        <p:attrNameLst>
                                          <p:attrName>style.visibility</p:attrName>
                                        </p:attrNameLst>
                                      </p:cBhvr>
                                      <p:to>
                                        <p:strVal val="visible"/>
                                      </p:to>
                                    </p:set>
                                    <p:anim calcmode="lin" valueType="num">
                                      <p:cBhvr>
                                        <p:cTn id="11" dur="1600" fill="hold"/>
                                        <p:tgtEl>
                                          <p:spTgt spid="1026"/>
                                        </p:tgtEl>
                                        <p:attrNameLst>
                                          <p:attrName>ppt_w</p:attrName>
                                        </p:attrNameLst>
                                      </p:cBhvr>
                                      <p:tavLst>
                                        <p:tav tm="0">
                                          <p:val>
                                            <p:strVal val="4/3*#ppt_w"/>
                                          </p:val>
                                        </p:tav>
                                        <p:tav tm="100000">
                                          <p:val>
                                            <p:strVal val="#ppt_w"/>
                                          </p:val>
                                        </p:tav>
                                      </p:tavLst>
                                    </p:anim>
                                    <p:anim calcmode="lin" valueType="num">
                                      <p:cBhvr>
                                        <p:cTn id="12" dur="1600" fill="hold"/>
                                        <p:tgtEl>
                                          <p:spTgt spid="1026"/>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1032"/>
                                        </p:tgtEl>
                                        <p:attrNameLst>
                                          <p:attrName>style.visibility</p:attrName>
                                        </p:attrNameLst>
                                      </p:cBhvr>
                                      <p:to>
                                        <p:strVal val="visible"/>
                                      </p:to>
                                    </p:set>
                                    <p:anim calcmode="lin" valueType="num">
                                      <p:cBhvr>
                                        <p:cTn id="15" dur="1600" fill="hold"/>
                                        <p:tgtEl>
                                          <p:spTgt spid="1032"/>
                                        </p:tgtEl>
                                        <p:attrNameLst>
                                          <p:attrName>ppt_w</p:attrName>
                                        </p:attrNameLst>
                                      </p:cBhvr>
                                      <p:tavLst>
                                        <p:tav tm="0">
                                          <p:val>
                                            <p:strVal val="4/3*#ppt_w"/>
                                          </p:val>
                                        </p:tav>
                                        <p:tav tm="100000">
                                          <p:val>
                                            <p:strVal val="#ppt_w"/>
                                          </p:val>
                                        </p:tav>
                                      </p:tavLst>
                                    </p:anim>
                                    <p:anim calcmode="lin" valueType="num">
                                      <p:cBhvr>
                                        <p:cTn id="16" dur="1600" fill="hold"/>
                                        <p:tgtEl>
                                          <p:spTgt spid="103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47824" y="4816877"/>
            <a:ext cx="11353800" cy="1938992"/>
          </a:xfrm>
          <a:prstGeom prst="rect">
            <a:avLst/>
          </a:prstGeom>
          <a:noFill/>
        </p:spPr>
        <p:txBody>
          <a:bodyPr wrap="square" rtlCol="0">
            <a:spAutoFit/>
            <a:scene3d>
              <a:camera prst="obliqueBottomLeft"/>
              <a:lightRig rig="threePt" dir="t"/>
            </a:scene3d>
            <a:sp3d extrusionH="152400">
              <a:extrusionClr>
                <a:srgbClr val="032143"/>
              </a:extrusionClr>
            </a:sp3d>
          </a:bodyPr>
          <a:lstStyle/>
          <a:p>
            <a:pPr algn="ctr"/>
            <a:r>
              <a:rPr lang="es-PE" sz="2400" dirty="0" smtClean="0">
                <a:solidFill>
                  <a:srgbClr val="9BC9FB"/>
                </a:solidFill>
                <a:latin typeface="Arial Black" panose="020B0A04020102020204" pitchFamily="34" charset="0"/>
              </a:rPr>
              <a:t>La iglesia (personas) que se congregan con el predicador Dante </a:t>
            </a:r>
            <a:r>
              <a:rPr lang="es-PE" sz="2400" dirty="0" err="1" smtClean="0">
                <a:solidFill>
                  <a:srgbClr val="9BC9FB"/>
                </a:solidFill>
                <a:latin typeface="Arial Black" panose="020B0A04020102020204" pitchFamily="34" charset="0"/>
              </a:rPr>
              <a:t>Gebel</a:t>
            </a:r>
            <a:r>
              <a:rPr lang="es-PE" sz="2400" dirty="0" smtClean="0">
                <a:solidFill>
                  <a:srgbClr val="9BC9FB"/>
                </a:solidFill>
                <a:latin typeface="Arial Black" panose="020B0A04020102020204" pitchFamily="34" charset="0"/>
              </a:rPr>
              <a:t>, las llevaba el agua, pero él no iba en el agua, ésta no lo arrasaba a él, pero él miraba como el agua se los llevaba. Esa visión ha sido la más terrible de ver que me ha mostrado El SEÑOR. </a:t>
            </a:r>
            <a:endParaRPr lang="es-PE" sz="2400" dirty="0">
              <a:solidFill>
                <a:srgbClr val="9BC9FB"/>
              </a:solidFill>
              <a:latin typeface="Arial Black" panose="020B0A04020102020204" pitchFamily="34" charset="0"/>
            </a:endParaRPr>
          </a:p>
        </p:txBody>
      </p:sp>
      <p:pic>
        <p:nvPicPr>
          <p:cNvPr id="2054" name="Picture 6" descr="tsunamis10. La calma antes de la ol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571" y="198168"/>
            <a:ext cx="6938418" cy="4618709"/>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8" name="Picture 2" descr="https://4.bp.blogspot.com/-YaYIM0E0pfw/V1WS01gI9YI/AAAAAAAACls/9WQ0QhTPUMcYXroki0x-RuRfXruc5OKPQCLcB/s1600/dante-gebe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124989" y="484993"/>
            <a:ext cx="4923006" cy="4102505"/>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88189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054"/>
                                        </p:tgtEl>
                                        <p:attrNameLst>
                                          <p:attrName>style.visibility</p:attrName>
                                        </p:attrNameLst>
                                      </p:cBhvr>
                                      <p:to>
                                        <p:strVal val="visible"/>
                                      </p:to>
                                    </p:set>
                                    <p:anim calcmode="lin" valueType="num">
                                      <p:cBhvr>
                                        <p:cTn id="11" dur="1600" fill="hold"/>
                                        <p:tgtEl>
                                          <p:spTgt spid="2054"/>
                                        </p:tgtEl>
                                        <p:attrNameLst>
                                          <p:attrName>ppt_w</p:attrName>
                                        </p:attrNameLst>
                                      </p:cBhvr>
                                      <p:tavLst>
                                        <p:tav tm="0">
                                          <p:val>
                                            <p:strVal val="4/3*#ppt_w"/>
                                          </p:val>
                                        </p:tav>
                                        <p:tav tm="100000">
                                          <p:val>
                                            <p:strVal val="#ppt_w"/>
                                          </p:val>
                                        </p:tav>
                                      </p:tavLst>
                                    </p:anim>
                                    <p:anim calcmode="lin" valueType="num">
                                      <p:cBhvr>
                                        <p:cTn id="12" dur="1600" fill="hold"/>
                                        <p:tgtEl>
                                          <p:spTgt spid="2054"/>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600" fill="hold"/>
                                        <p:tgtEl>
                                          <p:spTgt spid="8"/>
                                        </p:tgtEl>
                                        <p:attrNameLst>
                                          <p:attrName>ppt_w</p:attrName>
                                        </p:attrNameLst>
                                      </p:cBhvr>
                                      <p:tavLst>
                                        <p:tav tm="0">
                                          <p:val>
                                            <p:strVal val="4/3*#ppt_w"/>
                                          </p:val>
                                        </p:tav>
                                        <p:tav tm="100000">
                                          <p:val>
                                            <p:strVal val="#ppt_w"/>
                                          </p:val>
                                        </p:tav>
                                      </p:tavLst>
                                    </p:anim>
                                    <p:anim calcmode="lin" valueType="num">
                                      <p:cBhvr>
                                        <p:cTn id="16" dur="1600" fill="hold"/>
                                        <p:tgtEl>
                                          <p:spTgt spid="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ángulo 5"/>
          <p:cNvSpPr/>
          <p:nvPr/>
        </p:nvSpPr>
        <p:spPr>
          <a:xfrm>
            <a:off x="0" y="0"/>
            <a:ext cx="12192000" cy="6858000"/>
          </a:xfrm>
          <a:prstGeom prst="rect">
            <a:avLst/>
          </a:prstGeom>
          <a:solidFill>
            <a:srgbClr val="1E0305"/>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33755" y="5656312"/>
            <a:ext cx="11353800" cy="830997"/>
          </a:xfrm>
          <a:prstGeom prst="rect">
            <a:avLst/>
          </a:prstGeom>
          <a:noFill/>
        </p:spPr>
        <p:txBody>
          <a:bodyPr wrap="square" rtlCol="0">
            <a:spAutoFit/>
            <a:scene3d>
              <a:camera prst="obliqueBottomLeft"/>
              <a:lightRig rig="threePt" dir="t"/>
            </a:scene3d>
            <a:sp3d extrusionH="152400">
              <a:extrusionClr>
                <a:srgbClr val="200608"/>
              </a:extrusionClr>
            </a:sp3d>
          </a:bodyPr>
          <a:lstStyle/>
          <a:p>
            <a:pPr algn="ctr"/>
            <a:r>
              <a:rPr lang="es-PE" sz="2400" dirty="0" smtClean="0">
                <a:solidFill>
                  <a:srgbClr val="D5C3B5"/>
                </a:solidFill>
                <a:latin typeface="Arial Black" panose="020B0A04020102020204" pitchFamily="34" charset="0"/>
              </a:rPr>
              <a:t>“</a:t>
            </a:r>
            <a:r>
              <a:rPr lang="es-PE" sz="2400" dirty="0" smtClean="0">
                <a:solidFill>
                  <a:srgbClr val="F0B2B6"/>
                </a:solidFill>
                <a:latin typeface="Arial Black" panose="020B0A04020102020204" pitchFamily="34" charset="0"/>
              </a:rPr>
              <a:t>Dante me ha robado la Gloria, caerá piedra sobre piedra. YO no estoy con él, dijo el Precioso ESPIRÍTU de DIOS”.</a:t>
            </a:r>
          </a:p>
        </p:txBody>
      </p:sp>
      <p:pic>
        <p:nvPicPr>
          <p:cNvPr id="4" name="Imagen 3"/>
          <p:cNvPicPr>
            <a:picLocks noChangeAspect="1"/>
          </p:cNvPicPr>
          <p:nvPr/>
        </p:nvPicPr>
        <p:blipFill rotWithShape="1">
          <a:blip r:embed="rId2"/>
          <a:srcRect l="10678" t="38192" r="58814" b="30169"/>
          <a:stretch/>
        </p:blipFill>
        <p:spPr>
          <a:xfrm>
            <a:off x="1393806" y="233881"/>
            <a:ext cx="9295599" cy="5422431"/>
          </a:xfrm>
          <a:prstGeom prst="rect">
            <a:avLst/>
          </a:prstGeom>
          <a:effectLst>
            <a:softEdge rad="127000"/>
          </a:effectLst>
        </p:spPr>
      </p:pic>
    </p:spTree>
    <p:extLst>
      <p:ext uri="{BB962C8B-B14F-4D97-AF65-F5344CB8AC3E}">
        <p14:creationId xmlns:p14="http://schemas.microsoft.com/office/powerpoint/2010/main" val="28754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1600" fill="hold"/>
                                        <p:tgtEl>
                                          <p:spTgt spid="4"/>
                                        </p:tgtEl>
                                        <p:attrNameLst>
                                          <p:attrName>ppt_w</p:attrName>
                                        </p:attrNameLst>
                                      </p:cBhvr>
                                      <p:tavLst>
                                        <p:tav tm="0">
                                          <p:val>
                                            <p:strVal val="4/3*#ppt_w"/>
                                          </p:val>
                                        </p:tav>
                                        <p:tav tm="100000">
                                          <p:val>
                                            <p:strVal val="#ppt_w"/>
                                          </p:val>
                                        </p:tav>
                                      </p:tavLst>
                                    </p:anim>
                                    <p:anim calcmode="lin" valueType="num">
                                      <p:cBhvr>
                                        <p:cTn id="12" dur="1600" fill="hold"/>
                                        <p:tgtEl>
                                          <p:spTgt spid="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ángulo 6"/>
          <p:cNvSpPr/>
          <p:nvPr/>
        </p:nvSpPr>
        <p:spPr>
          <a:xfrm>
            <a:off x="0" y="0"/>
            <a:ext cx="12192000" cy="6858000"/>
          </a:xfrm>
          <a:prstGeom prst="rect">
            <a:avLst/>
          </a:prstGeom>
          <a:solidFill>
            <a:srgbClr val="25406B"/>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33755" y="5417161"/>
            <a:ext cx="11353800" cy="1200329"/>
          </a:xfrm>
          <a:prstGeom prst="rect">
            <a:avLst/>
          </a:prstGeom>
          <a:noFill/>
        </p:spPr>
        <p:txBody>
          <a:bodyPr wrap="square" rtlCol="0">
            <a:spAutoFit/>
            <a:scene3d>
              <a:camera prst="obliqueBottomLeft"/>
              <a:lightRig rig="threePt" dir="t"/>
            </a:scene3d>
            <a:sp3d extrusionH="152400">
              <a:extrusionClr>
                <a:srgbClr val="142132"/>
              </a:extrusionClr>
            </a:sp3d>
          </a:bodyPr>
          <a:lstStyle/>
          <a:p>
            <a:pPr algn="ctr"/>
            <a:r>
              <a:rPr lang="es-PE" sz="2400" dirty="0" smtClean="0">
                <a:solidFill>
                  <a:srgbClr val="B8CAE2"/>
                </a:solidFill>
                <a:latin typeface="Arial Black" panose="020B0A04020102020204" pitchFamily="34" charset="0"/>
              </a:rPr>
              <a:t>En México, el huracán Patricia fue el huracán catalogado más peligroso del mundo, pero se debilitó antes de tocar tierra, y FUE MI MANO, dijo el SEÑOR. </a:t>
            </a:r>
            <a:endParaRPr lang="es-PE" sz="2400" dirty="0">
              <a:solidFill>
                <a:srgbClr val="B8CAE2"/>
              </a:solidFill>
              <a:latin typeface="Arial Black" panose="020B0A04020102020204" pitchFamily="34" charset="0"/>
            </a:endParaRPr>
          </a:p>
        </p:txBody>
      </p:sp>
      <p:pic>
        <p:nvPicPr>
          <p:cNvPr id="4098" name="Picture 2" descr="Patric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8622" y="213330"/>
            <a:ext cx="8524067" cy="520383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70686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600" fill="hold"/>
                                        <p:tgtEl>
                                          <p:spTgt spid="4098"/>
                                        </p:tgtEl>
                                        <p:attrNameLst>
                                          <p:attrName>ppt_w</p:attrName>
                                        </p:attrNameLst>
                                      </p:cBhvr>
                                      <p:tavLst>
                                        <p:tav tm="0">
                                          <p:val>
                                            <p:strVal val="4/3*#ppt_w"/>
                                          </p:val>
                                        </p:tav>
                                        <p:tav tm="100000">
                                          <p:val>
                                            <p:strVal val="#ppt_w"/>
                                          </p:val>
                                        </p:tav>
                                      </p:tavLst>
                                    </p:anim>
                                    <p:anim calcmode="lin" valueType="num">
                                      <p:cBhvr>
                                        <p:cTn id="12" dur="1600" fill="hold"/>
                                        <p:tgtEl>
                                          <p:spTgt spid="409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ángulo 2"/>
          <p:cNvSpPr/>
          <p:nvPr/>
        </p:nvSpPr>
        <p:spPr>
          <a:xfrm>
            <a:off x="0" y="0"/>
            <a:ext cx="12192000" cy="6858000"/>
          </a:xfrm>
          <a:prstGeom prst="rect">
            <a:avLst/>
          </a:prstGeom>
          <a:solidFill>
            <a:srgbClr val="6F665C"/>
          </a:solidFill>
          <a:ln>
            <a:noFill/>
          </a:ln>
          <a:scene3d>
            <a:camera prst="orthographicFront"/>
            <a:lightRig rig="threePt" dir="t"/>
          </a:scene3d>
          <a:sp3d>
            <a:bevelT w="101600" h="101600" prst="convex"/>
            <a:bevelB w="101600" h="101600" prst="convex"/>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 name="CuadroTexto 1"/>
          <p:cNvSpPr txBox="1"/>
          <p:nvPr/>
        </p:nvSpPr>
        <p:spPr>
          <a:xfrm>
            <a:off x="419100" y="5339571"/>
            <a:ext cx="11353800" cy="1200329"/>
          </a:xfrm>
          <a:prstGeom prst="rect">
            <a:avLst/>
          </a:prstGeom>
          <a:noFill/>
        </p:spPr>
        <p:txBody>
          <a:bodyPr wrap="square" rtlCol="0">
            <a:spAutoFit/>
            <a:scene3d>
              <a:camera prst="obliqueBottomLeft"/>
              <a:lightRig rig="threePt" dir="t"/>
            </a:scene3d>
            <a:sp3d extrusionH="152400">
              <a:extrusionClr>
                <a:srgbClr val="201D1A"/>
              </a:extrusionClr>
            </a:sp3d>
          </a:bodyPr>
          <a:lstStyle/>
          <a:p>
            <a:pPr algn="ctr"/>
            <a:r>
              <a:rPr lang="es-PE" sz="2400" dirty="0" smtClean="0">
                <a:solidFill>
                  <a:srgbClr val="C6C0BA"/>
                </a:solidFill>
                <a:latin typeface="Arial Black" panose="020B0A04020102020204" pitchFamily="34" charset="0"/>
              </a:rPr>
              <a:t>Pero ustedes se lo atribuyeron a su ídolo virgen de Guadalupe, pero mi mano los alcanzará por idólatras. Como toqué la tierra de la India, Afganistán y Pakistán, sus ídolos no los salvarán.</a:t>
            </a:r>
            <a:endParaRPr lang="es-PE" sz="2400" dirty="0">
              <a:solidFill>
                <a:srgbClr val="C6C0BA"/>
              </a:solidFill>
              <a:latin typeface="Arial Black" panose="020B0A04020102020204" pitchFamily="34" charset="0"/>
            </a:endParaRPr>
          </a:p>
        </p:txBody>
      </p:sp>
      <p:pic>
        <p:nvPicPr>
          <p:cNvPr id="5122" name="Picture 2" descr="https://www.aciprensa.com/Maria/Guadalupe/images/aparic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656" y="139483"/>
            <a:ext cx="4152927" cy="527767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5124" name="Picture 4" descr="Soldiers stand guard a few metres away from the Sensacion hotel which collapsed with the powerful earthquake that struck Mexico overnight, in Matias Romero, Oaxaca State, on September 8, 2017. Mexico's most powerful earthquake in a century killed at least 35 people, officials said Friday, after it struck the Pacific coast, wrecking homes and sending families fleeing into the streets. / AFP PHOTO / VICTORIA RAZO (Photo credit should read VICTORIA RAZO/AFP/Getty Imag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3583" y="613662"/>
            <a:ext cx="7678410" cy="432931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283342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1600" fill="hold"/>
                                        <p:tgtEl>
                                          <p:spTgt spid="5122"/>
                                        </p:tgtEl>
                                        <p:attrNameLst>
                                          <p:attrName>ppt_w</p:attrName>
                                        </p:attrNameLst>
                                      </p:cBhvr>
                                      <p:tavLst>
                                        <p:tav tm="0">
                                          <p:val>
                                            <p:strVal val="4/3*#ppt_w"/>
                                          </p:val>
                                        </p:tav>
                                        <p:tav tm="100000">
                                          <p:val>
                                            <p:strVal val="#ppt_w"/>
                                          </p:val>
                                        </p:tav>
                                      </p:tavLst>
                                    </p:anim>
                                    <p:anim calcmode="lin" valueType="num">
                                      <p:cBhvr>
                                        <p:cTn id="12" dur="1600" fill="hold"/>
                                        <p:tgtEl>
                                          <p:spTgt spid="5122"/>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124"/>
                                        </p:tgtEl>
                                        <p:attrNameLst>
                                          <p:attrName>style.visibility</p:attrName>
                                        </p:attrNameLst>
                                      </p:cBhvr>
                                      <p:to>
                                        <p:strVal val="visible"/>
                                      </p:to>
                                    </p:set>
                                    <p:anim calcmode="lin" valueType="num">
                                      <p:cBhvr>
                                        <p:cTn id="15" dur="1600" fill="hold"/>
                                        <p:tgtEl>
                                          <p:spTgt spid="5124"/>
                                        </p:tgtEl>
                                        <p:attrNameLst>
                                          <p:attrName>ppt_w</p:attrName>
                                        </p:attrNameLst>
                                      </p:cBhvr>
                                      <p:tavLst>
                                        <p:tav tm="0">
                                          <p:val>
                                            <p:strVal val="4/3*#ppt_w"/>
                                          </p:val>
                                        </p:tav>
                                        <p:tav tm="100000">
                                          <p:val>
                                            <p:strVal val="#ppt_w"/>
                                          </p:val>
                                        </p:tav>
                                      </p:tavLst>
                                    </p:anim>
                                    <p:anim calcmode="lin" valueType="num">
                                      <p:cBhvr>
                                        <p:cTn id="16" dur="1600" fill="hold"/>
                                        <p:tgtEl>
                                          <p:spTgt spid="51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756" y="5796989"/>
            <a:ext cx="11353800" cy="830997"/>
          </a:xfrm>
          <a:prstGeom prst="rect">
            <a:avLst/>
          </a:prstGeom>
          <a:noFill/>
        </p:spPr>
        <p:txBody>
          <a:bodyPr wrap="square" rtlCol="0">
            <a:spAutoFit/>
            <a:scene3d>
              <a:camera prst="obliqueBottomLeft"/>
              <a:lightRig rig="threePt" dir="t"/>
            </a:scene3d>
            <a:sp3d extrusionH="127000">
              <a:extrusionClr>
                <a:srgbClr val="2C221A"/>
              </a:extrusionClr>
            </a:sp3d>
          </a:bodyPr>
          <a:lstStyle/>
          <a:p>
            <a:pPr algn="ctr"/>
            <a:r>
              <a:rPr lang="es-PE" sz="2400" dirty="0" smtClean="0">
                <a:solidFill>
                  <a:srgbClr val="D5C3B5"/>
                </a:solidFill>
                <a:latin typeface="Arial Black" panose="020B0A04020102020204" pitchFamily="34" charset="0"/>
              </a:rPr>
              <a:t>Yo soy del país de Argentina, por lo que el Señor me dijo: “También tu tierra, Argentina, vibrará hija, no podrán permanecer de pie.</a:t>
            </a:r>
            <a:endParaRPr lang="es-PE" sz="2400" dirty="0">
              <a:solidFill>
                <a:srgbClr val="D5C3B5"/>
              </a:solidFill>
              <a:latin typeface="Arial Black" panose="020B0A04020102020204" pitchFamily="34" charset="0"/>
            </a:endParaRPr>
          </a:p>
        </p:txBody>
      </p:sp>
      <p:pic>
        <p:nvPicPr>
          <p:cNvPr id="1026" name="Picture 2" descr="terremot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4041" y="125802"/>
            <a:ext cx="10113067" cy="567118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7664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1800"/>
                            </p:stCondLst>
                            <p:childTnLst>
                              <p:par>
                                <p:cTn id="10" presetID="23" presetClass="entr" presetSubtype="288" fill="hold" nodeType="afterEffect">
                                  <p:stCondLst>
                                    <p:cond delay="0"/>
                                  </p:stCondLst>
                                  <p:childTnLst>
                                    <p:set>
                                      <p:cBhvr>
                                        <p:cTn id="11" dur="1" fill="hold">
                                          <p:stCondLst>
                                            <p:cond delay="0"/>
                                          </p:stCondLst>
                                        </p:cTn>
                                        <p:tgtEl>
                                          <p:spTgt spid="1026"/>
                                        </p:tgtEl>
                                        <p:attrNameLst>
                                          <p:attrName>style.visibility</p:attrName>
                                        </p:attrNameLst>
                                      </p:cBhvr>
                                      <p:to>
                                        <p:strVal val="visible"/>
                                      </p:to>
                                    </p:set>
                                    <p:anim calcmode="lin" valueType="num">
                                      <p:cBhvr>
                                        <p:cTn id="12" dur="1600" fill="hold"/>
                                        <p:tgtEl>
                                          <p:spTgt spid="1026"/>
                                        </p:tgtEl>
                                        <p:attrNameLst>
                                          <p:attrName>ppt_w</p:attrName>
                                        </p:attrNameLst>
                                      </p:cBhvr>
                                      <p:tavLst>
                                        <p:tav tm="0">
                                          <p:val>
                                            <p:strVal val="4/3*#ppt_w"/>
                                          </p:val>
                                        </p:tav>
                                        <p:tav tm="100000">
                                          <p:val>
                                            <p:strVal val="#ppt_w"/>
                                          </p:val>
                                        </p:tav>
                                      </p:tavLst>
                                    </p:anim>
                                    <p:anim calcmode="lin" valueType="num">
                                      <p:cBhvr>
                                        <p:cTn id="13" dur="1600" fill="hold"/>
                                        <p:tgtEl>
                                          <p:spTgt spid="102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05620" y="6064274"/>
            <a:ext cx="11353800" cy="461665"/>
          </a:xfrm>
          <a:prstGeom prst="rect">
            <a:avLst/>
          </a:prstGeom>
          <a:noFill/>
        </p:spPr>
        <p:txBody>
          <a:bodyPr wrap="square" rtlCol="0">
            <a:spAutoFit/>
            <a:scene3d>
              <a:camera prst="obliqueBottomLeft"/>
              <a:lightRig rig="threePt" dir="t"/>
            </a:scene3d>
            <a:sp3d extrusionH="152400">
              <a:extrusionClr>
                <a:srgbClr val="282828"/>
              </a:extrusionClr>
            </a:sp3d>
          </a:bodyPr>
          <a:lstStyle/>
          <a:p>
            <a:pPr algn="ctr"/>
            <a:r>
              <a:rPr lang="es-PE" sz="2400" dirty="0" smtClean="0">
                <a:solidFill>
                  <a:srgbClr val="C6C0BA"/>
                </a:solidFill>
                <a:latin typeface="Arial Black" panose="020B0A04020102020204" pitchFamily="34" charset="0"/>
              </a:rPr>
              <a:t>Puerto Rico tendrá que ponerse de rodillas, tierra de satanistas.</a:t>
            </a:r>
          </a:p>
        </p:txBody>
      </p:sp>
      <p:pic>
        <p:nvPicPr>
          <p:cNvPr id="2050" name="Picture 2" descr="Lo matan en rito satÃ¡nico al querer convertirlo en vampir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4014" y="245768"/>
            <a:ext cx="11637012" cy="581850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2052" name="Picture 4" descr="Bandera de Puerto Rico"/>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961120" y="3933157"/>
            <a:ext cx="2798300" cy="1864368"/>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65610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2050"/>
                                        </p:tgtEl>
                                        <p:attrNameLst>
                                          <p:attrName>style.visibility</p:attrName>
                                        </p:attrNameLst>
                                      </p:cBhvr>
                                      <p:to>
                                        <p:strVal val="visible"/>
                                      </p:to>
                                    </p:set>
                                    <p:anim calcmode="lin" valueType="num">
                                      <p:cBhvr>
                                        <p:cTn id="11" dur="1600" fill="hold"/>
                                        <p:tgtEl>
                                          <p:spTgt spid="2050"/>
                                        </p:tgtEl>
                                        <p:attrNameLst>
                                          <p:attrName>ppt_w</p:attrName>
                                        </p:attrNameLst>
                                      </p:cBhvr>
                                      <p:tavLst>
                                        <p:tav tm="0">
                                          <p:val>
                                            <p:strVal val="4/3*#ppt_w"/>
                                          </p:val>
                                        </p:tav>
                                        <p:tav tm="100000">
                                          <p:val>
                                            <p:strVal val="#ppt_w"/>
                                          </p:val>
                                        </p:tav>
                                      </p:tavLst>
                                    </p:anim>
                                    <p:anim calcmode="lin" valueType="num">
                                      <p:cBhvr>
                                        <p:cTn id="12" dur="1600" fill="hold"/>
                                        <p:tgtEl>
                                          <p:spTgt spid="2050"/>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2052"/>
                                        </p:tgtEl>
                                        <p:attrNameLst>
                                          <p:attrName>style.visibility</p:attrName>
                                        </p:attrNameLst>
                                      </p:cBhvr>
                                      <p:to>
                                        <p:strVal val="visible"/>
                                      </p:to>
                                    </p:set>
                                    <p:anim calcmode="lin" valueType="num">
                                      <p:cBhvr>
                                        <p:cTn id="15" dur="1600" fill="hold"/>
                                        <p:tgtEl>
                                          <p:spTgt spid="2052"/>
                                        </p:tgtEl>
                                        <p:attrNameLst>
                                          <p:attrName>ppt_w</p:attrName>
                                        </p:attrNameLst>
                                      </p:cBhvr>
                                      <p:tavLst>
                                        <p:tav tm="0">
                                          <p:val>
                                            <p:strVal val="4/3*#ppt_w"/>
                                          </p:val>
                                        </p:tav>
                                        <p:tav tm="100000">
                                          <p:val>
                                            <p:strVal val="#ppt_w"/>
                                          </p:val>
                                        </p:tav>
                                      </p:tavLst>
                                    </p:anim>
                                    <p:anim calcmode="lin" valueType="num">
                                      <p:cBhvr>
                                        <p:cTn id="16" dur="1600" fill="hold"/>
                                        <p:tgtEl>
                                          <p:spTgt spid="205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756" y="5417161"/>
            <a:ext cx="11353800" cy="1200329"/>
          </a:xfrm>
          <a:prstGeom prst="rect">
            <a:avLst/>
          </a:prstGeom>
          <a:noFill/>
        </p:spPr>
        <p:txBody>
          <a:bodyPr wrap="square" rtlCol="0">
            <a:spAutoFit/>
            <a:scene3d>
              <a:camera prst="obliqueBottomLeft"/>
              <a:lightRig rig="threePt" dir="t"/>
            </a:scene3d>
            <a:sp3d extrusionH="152400">
              <a:extrusionClr>
                <a:srgbClr val="2D0705"/>
              </a:extrusionClr>
            </a:sp3d>
          </a:bodyPr>
          <a:lstStyle/>
          <a:p>
            <a:pPr algn="ctr"/>
            <a:r>
              <a:rPr lang="es-PE" sz="2400" dirty="0" smtClean="0">
                <a:solidFill>
                  <a:srgbClr val="F7BEBB"/>
                </a:solidFill>
                <a:latin typeface="Arial Black" panose="020B0A04020102020204" pitchFamily="34" charset="0"/>
              </a:rPr>
              <a:t>Los incendios forestales no pararán dijo El SEÑOR (Enero 2017) y solo en ese año el mundo perdió 15.8 millones de hectáreas según Global </a:t>
            </a:r>
            <a:r>
              <a:rPr lang="es-PE" sz="2400" dirty="0" err="1" smtClean="0">
                <a:solidFill>
                  <a:srgbClr val="F7BEBB"/>
                </a:solidFill>
                <a:latin typeface="Arial Black" panose="020B0A04020102020204" pitchFamily="34" charset="0"/>
              </a:rPr>
              <a:t>Forest</a:t>
            </a:r>
            <a:r>
              <a:rPr lang="es-PE" sz="2400" dirty="0" smtClean="0">
                <a:solidFill>
                  <a:srgbClr val="F7BEBB"/>
                </a:solidFill>
                <a:latin typeface="Arial Black" panose="020B0A04020102020204" pitchFamily="34" charset="0"/>
              </a:rPr>
              <a:t> </a:t>
            </a:r>
            <a:r>
              <a:rPr lang="es-PE" sz="2400" dirty="0" err="1" smtClean="0">
                <a:solidFill>
                  <a:srgbClr val="F7BEBB"/>
                </a:solidFill>
                <a:latin typeface="Arial Black" panose="020B0A04020102020204" pitchFamily="34" charset="0"/>
              </a:rPr>
              <a:t>Watch</a:t>
            </a:r>
            <a:r>
              <a:rPr lang="es-PE" sz="2400" dirty="0" smtClean="0">
                <a:solidFill>
                  <a:srgbClr val="F7BEBB"/>
                </a:solidFill>
                <a:latin typeface="Arial Black" panose="020B0A04020102020204" pitchFamily="34" charset="0"/>
              </a:rPr>
              <a:t>, y hasta hoy los incendios siguen.</a:t>
            </a:r>
            <a:endParaRPr lang="es-PE" sz="2400" dirty="0">
              <a:solidFill>
                <a:srgbClr val="F7BEBB"/>
              </a:solidFill>
              <a:latin typeface="Arial Black" panose="020B0A04020102020204" pitchFamily="34" charset="0"/>
            </a:endParaRPr>
          </a:p>
        </p:txBody>
      </p:sp>
      <p:pic>
        <p:nvPicPr>
          <p:cNvPr id="3074" name="Picture 2" descr="California, bajo el azote de 17 grandes incendio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34925" y="174275"/>
            <a:ext cx="9336644" cy="5242886"/>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24603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1600" fill="hold"/>
                                        <p:tgtEl>
                                          <p:spTgt spid="3074"/>
                                        </p:tgtEl>
                                        <p:attrNameLst>
                                          <p:attrName>ppt_w</p:attrName>
                                        </p:attrNameLst>
                                      </p:cBhvr>
                                      <p:tavLst>
                                        <p:tav tm="0">
                                          <p:val>
                                            <p:strVal val="4/3*#ppt_w"/>
                                          </p:val>
                                        </p:tav>
                                        <p:tav tm="100000">
                                          <p:val>
                                            <p:strVal val="#ppt_w"/>
                                          </p:val>
                                        </p:tav>
                                      </p:tavLst>
                                    </p:anim>
                                    <p:anim calcmode="lin" valueType="num">
                                      <p:cBhvr>
                                        <p:cTn id="12" dur="1600" fill="hold"/>
                                        <p:tgtEl>
                                          <p:spTgt spid="307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756" y="5417161"/>
            <a:ext cx="11353800" cy="1200329"/>
          </a:xfrm>
          <a:prstGeom prst="rect">
            <a:avLst/>
          </a:prstGeom>
          <a:noFill/>
        </p:spPr>
        <p:txBody>
          <a:bodyPr wrap="square" rtlCol="0">
            <a:spAutoFit/>
            <a:scene3d>
              <a:camera prst="obliqueBottomLeft"/>
              <a:lightRig rig="threePt" dir="t"/>
            </a:scene3d>
            <a:sp3d extrusionH="152400">
              <a:extrusionClr>
                <a:srgbClr val="26080A"/>
              </a:extrusionClr>
            </a:sp3d>
          </a:bodyPr>
          <a:lstStyle/>
          <a:p>
            <a:pPr algn="ctr"/>
            <a:r>
              <a:rPr lang="es-PE" sz="2400" dirty="0" smtClean="0">
                <a:solidFill>
                  <a:srgbClr val="F3C3C6"/>
                </a:solidFill>
                <a:latin typeface="Arial Black" panose="020B0A04020102020204" pitchFamily="34" charset="0"/>
              </a:rPr>
              <a:t>El SEÑOR me mostró su mano abriendo el sexto sello.                “Mis ángeles están preparados, muchas personas tendrán que morir para que otros me busquen”, así dijo el ESPIRÍTU SANTO. </a:t>
            </a:r>
            <a:endParaRPr lang="es-PE" sz="2400" dirty="0">
              <a:solidFill>
                <a:srgbClr val="F3C3C6"/>
              </a:solidFill>
              <a:latin typeface="Arial Black" panose="020B0A04020102020204" pitchFamily="34" charset="0"/>
            </a:endParaRPr>
          </a:p>
        </p:txBody>
      </p:sp>
      <p:pic>
        <p:nvPicPr>
          <p:cNvPr id="4098" name="Picture 2" descr="https://vignette.wikia.nocookie.net/anrrompedia/images/6/67/Sexto_Sello.jpg/revision/latest/scale-to-width-down/1000?cb=20151023224349&amp;path-prefix=e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8156" y="225349"/>
            <a:ext cx="9221688" cy="5191811"/>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5342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4098"/>
                                        </p:tgtEl>
                                        <p:attrNameLst>
                                          <p:attrName>style.visibility</p:attrName>
                                        </p:attrNameLst>
                                      </p:cBhvr>
                                      <p:to>
                                        <p:strVal val="visible"/>
                                      </p:to>
                                    </p:set>
                                    <p:anim calcmode="lin" valueType="num">
                                      <p:cBhvr>
                                        <p:cTn id="11" dur="1600" fill="hold"/>
                                        <p:tgtEl>
                                          <p:spTgt spid="4098"/>
                                        </p:tgtEl>
                                        <p:attrNameLst>
                                          <p:attrName>ppt_w</p:attrName>
                                        </p:attrNameLst>
                                      </p:cBhvr>
                                      <p:tavLst>
                                        <p:tav tm="0">
                                          <p:val>
                                            <p:strVal val="4/3*#ppt_w"/>
                                          </p:val>
                                        </p:tav>
                                        <p:tav tm="100000">
                                          <p:val>
                                            <p:strVal val="#ppt_w"/>
                                          </p:val>
                                        </p:tav>
                                      </p:tavLst>
                                    </p:anim>
                                    <p:anim calcmode="lin" valueType="num">
                                      <p:cBhvr>
                                        <p:cTn id="12" dur="1600" fill="hold"/>
                                        <p:tgtEl>
                                          <p:spTgt spid="4098"/>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5126900" y="4025361"/>
            <a:ext cx="6876024" cy="2677656"/>
          </a:xfrm>
          <a:prstGeom prst="rect">
            <a:avLst/>
          </a:prstGeom>
          <a:noFill/>
        </p:spPr>
        <p:txBody>
          <a:bodyPr wrap="square" rtlCol="0">
            <a:spAutoFit/>
            <a:scene3d>
              <a:camera prst="obliqueBottomLeft"/>
              <a:lightRig rig="threePt" dir="t"/>
            </a:scene3d>
            <a:sp3d extrusionH="152400">
              <a:extrusionClr>
                <a:srgbClr val="29090B"/>
              </a:extrusionClr>
            </a:sp3d>
          </a:bodyPr>
          <a:lstStyle/>
          <a:p>
            <a:pPr algn="ctr"/>
            <a:r>
              <a:rPr lang="es-PE" sz="2400" dirty="0" smtClean="0">
                <a:solidFill>
                  <a:srgbClr val="F3C3C6"/>
                </a:solidFill>
                <a:latin typeface="Arial Black" panose="020B0A04020102020204" pitchFamily="34" charset="0"/>
              </a:rPr>
              <a:t>A veces El SEÑOR no te dice los lugares donde va a suceder esto, pero si te avisa las consecuencias que van a venir a causa del pecado, por la idolatría, burlas e incredulidad, y de no aceptarlo ni reconocerlo a él como Único y Suficiente SALVADOR.</a:t>
            </a:r>
            <a:endParaRPr lang="es-PE" sz="2400" dirty="0">
              <a:solidFill>
                <a:srgbClr val="F3C3C6"/>
              </a:solidFill>
              <a:latin typeface="Arial Black" panose="020B0A04020102020204" pitchFamily="34" charset="0"/>
            </a:endParaRPr>
          </a:p>
        </p:txBody>
      </p:sp>
      <p:pic>
        <p:nvPicPr>
          <p:cNvPr id="5122" name="Picture 2" descr="http://4.bp.blogspot.com/-5qQmFOsaw0s/Um20uXXpTxI/AAAAAAAAAvs/h7JxGLkCAXU/s1600/idolatria+religios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4983" y="244724"/>
            <a:ext cx="4840798" cy="626456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pic>
        <p:nvPicPr>
          <p:cNvPr id="5124" name="Picture 4" descr="http://noti.labiblia.in/wp-content/uploads/2017/06/2lwa9gl.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61372" y="120738"/>
            <a:ext cx="6941552" cy="3904623"/>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3995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5122"/>
                                        </p:tgtEl>
                                        <p:attrNameLst>
                                          <p:attrName>style.visibility</p:attrName>
                                        </p:attrNameLst>
                                      </p:cBhvr>
                                      <p:to>
                                        <p:strVal val="visible"/>
                                      </p:to>
                                    </p:set>
                                    <p:anim calcmode="lin" valueType="num">
                                      <p:cBhvr>
                                        <p:cTn id="11" dur="1600" fill="hold"/>
                                        <p:tgtEl>
                                          <p:spTgt spid="5122"/>
                                        </p:tgtEl>
                                        <p:attrNameLst>
                                          <p:attrName>ppt_w</p:attrName>
                                        </p:attrNameLst>
                                      </p:cBhvr>
                                      <p:tavLst>
                                        <p:tav tm="0">
                                          <p:val>
                                            <p:strVal val="4/3*#ppt_w"/>
                                          </p:val>
                                        </p:tav>
                                        <p:tav tm="100000">
                                          <p:val>
                                            <p:strVal val="#ppt_w"/>
                                          </p:val>
                                        </p:tav>
                                      </p:tavLst>
                                    </p:anim>
                                    <p:anim calcmode="lin" valueType="num">
                                      <p:cBhvr>
                                        <p:cTn id="12" dur="1600" fill="hold"/>
                                        <p:tgtEl>
                                          <p:spTgt spid="5122"/>
                                        </p:tgtEl>
                                        <p:attrNameLst>
                                          <p:attrName>ppt_h</p:attrName>
                                        </p:attrNameLst>
                                      </p:cBhvr>
                                      <p:tavLst>
                                        <p:tav tm="0">
                                          <p:val>
                                            <p:strVal val="4/3*#ppt_h"/>
                                          </p:val>
                                        </p:tav>
                                        <p:tav tm="100000">
                                          <p:val>
                                            <p:strVal val="#ppt_h"/>
                                          </p:val>
                                        </p:tav>
                                      </p:tavLst>
                                    </p:anim>
                                  </p:childTnLst>
                                </p:cTn>
                              </p:par>
                              <p:par>
                                <p:cTn id="13" presetID="23" presetClass="entr" presetSubtype="288" fill="hold" nodeType="withEffect">
                                  <p:stCondLst>
                                    <p:cond delay="0"/>
                                  </p:stCondLst>
                                  <p:childTnLst>
                                    <p:set>
                                      <p:cBhvr>
                                        <p:cTn id="14" dur="1" fill="hold">
                                          <p:stCondLst>
                                            <p:cond delay="0"/>
                                          </p:stCondLst>
                                        </p:cTn>
                                        <p:tgtEl>
                                          <p:spTgt spid="5124"/>
                                        </p:tgtEl>
                                        <p:attrNameLst>
                                          <p:attrName>style.visibility</p:attrName>
                                        </p:attrNameLst>
                                      </p:cBhvr>
                                      <p:to>
                                        <p:strVal val="visible"/>
                                      </p:to>
                                    </p:set>
                                    <p:anim calcmode="lin" valueType="num">
                                      <p:cBhvr>
                                        <p:cTn id="15" dur="1600" fill="hold"/>
                                        <p:tgtEl>
                                          <p:spTgt spid="5124"/>
                                        </p:tgtEl>
                                        <p:attrNameLst>
                                          <p:attrName>ppt_w</p:attrName>
                                        </p:attrNameLst>
                                      </p:cBhvr>
                                      <p:tavLst>
                                        <p:tav tm="0">
                                          <p:val>
                                            <p:strVal val="4/3*#ppt_w"/>
                                          </p:val>
                                        </p:tav>
                                        <p:tav tm="100000">
                                          <p:val>
                                            <p:strVal val="#ppt_w"/>
                                          </p:val>
                                        </p:tav>
                                      </p:tavLst>
                                    </p:anim>
                                    <p:anim calcmode="lin" valueType="num">
                                      <p:cBhvr>
                                        <p:cTn id="16" dur="1600" fill="hold"/>
                                        <p:tgtEl>
                                          <p:spTgt spid="512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 name="CuadroTexto 2"/>
          <p:cNvSpPr txBox="1"/>
          <p:nvPr/>
        </p:nvSpPr>
        <p:spPr>
          <a:xfrm>
            <a:off x="419688" y="4798183"/>
            <a:ext cx="11353800" cy="1938992"/>
          </a:xfrm>
          <a:prstGeom prst="rect">
            <a:avLst/>
          </a:prstGeom>
          <a:noFill/>
        </p:spPr>
        <p:txBody>
          <a:bodyPr wrap="square" rtlCol="0">
            <a:spAutoFit/>
            <a:scene3d>
              <a:camera prst="obliqueBottomLeft"/>
              <a:lightRig rig="threePt" dir="t"/>
            </a:scene3d>
            <a:sp3d extrusionH="152400">
              <a:extrusionClr>
                <a:srgbClr val="2F2E00"/>
              </a:extrusionClr>
            </a:sp3d>
          </a:bodyPr>
          <a:lstStyle/>
          <a:p>
            <a:pPr algn="ctr"/>
            <a:r>
              <a:rPr lang="es-PE" sz="2400" dirty="0" smtClean="0">
                <a:solidFill>
                  <a:srgbClr val="FFFF47"/>
                </a:solidFill>
                <a:latin typeface="Arial Black" panose="020B0A04020102020204" pitchFamily="34" charset="0"/>
              </a:rPr>
              <a:t>Hace unos días en la reunión de oración, El SEÑOR dijo a través de mi boca "USTEDES NO ENTIENDEN CUANTO LOS AMO, LOS HARÉ TEMBLAR Y SABRÁN QUE YO SOY JEHOVÁ DE LOS EJERCITOS" ¡¡¡Bendito, Bendito, Santo, Santo, Santo eres mi SEÑOR!!!</a:t>
            </a:r>
            <a:endParaRPr lang="es-PE" sz="2400" dirty="0">
              <a:solidFill>
                <a:srgbClr val="FFFF47"/>
              </a:solidFill>
              <a:latin typeface="Arial Black" panose="020B0A04020102020204" pitchFamily="34" charset="0"/>
            </a:endParaRPr>
          </a:p>
        </p:txBody>
      </p:sp>
      <p:pic>
        <p:nvPicPr>
          <p:cNvPr id="6146" name="Picture 2" descr="https://samcoes.files.wordpress.com/2014/04/dios-es-amor-y-fuego-consumidor-imagenes-cristianas.jpg?w=800"/>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86739" y="144826"/>
            <a:ext cx="6893860" cy="4653357"/>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01031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1800" fill="hold"/>
                                        <p:tgtEl>
                                          <p:spTgt spid="3"/>
                                        </p:tgtEl>
                                        <p:attrNameLst>
                                          <p:attrName>ppt_w</p:attrName>
                                        </p:attrNameLst>
                                      </p:cBhvr>
                                      <p:tavLst>
                                        <p:tav tm="0">
                                          <p:val>
                                            <p:fltVal val="0"/>
                                          </p:val>
                                        </p:tav>
                                        <p:tav tm="100000">
                                          <p:val>
                                            <p:strVal val="#ppt_w"/>
                                          </p:val>
                                        </p:tav>
                                      </p:tavLst>
                                    </p:anim>
                                    <p:anim calcmode="lin" valueType="num">
                                      <p:cBhvr>
                                        <p:cTn id="8" dur="1800" fill="hold"/>
                                        <p:tgtEl>
                                          <p:spTgt spid="3"/>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6146"/>
                                        </p:tgtEl>
                                        <p:attrNameLst>
                                          <p:attrName>style.visibility</p:attrName>
                                        </p:attrNameLst>
                                      </p:cBhvr>
                                      <p:to>
                                        <p:strVal val="visible"/>
                                      </p:to>
                                    </p:set>
                                    <p:anim calcmode="lin" valueType="num">
                                      <p:cBhvr>
                                        <p:cTn id="11" dur="1600" fill="hold"/>
                                        <p:tgtEl>
                                          <p:spTgt spid="6146"/>
                                        </p:tgtEl>
                                        <p:attrNameLst>
                                          <p:attrName>ppt_w</p:attrName>
                                        </p:attrNameLst>
                                      </p:cBhvr>
                                      <p:tavLst>
                                        <p:tav tm="0">
                                          <p:val>
                                            <p:strVal val="4/3*#ppt_w"/>
                                          </p:val>
                                        </p:tav>
                                        <p:tav tm="100000">
                                          <p:val>
                                            <p:strVal val="#ppt_w"/>
                                          </p:val>
                                        </p:tav>
                                      </p:tavLst>
                                    </p:anim>
                                    <p:anim calcmode="lin" valueType="num">
                                      <p:cBhvr>
                                        <p:cTn id="12" dur="1600" fill="hold"/>
                                        <p:tgtEl>
                                          <p:spTgt spid="6146"/>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433756" y="5815587"/>
            <a:ext cx="11353800" cy="830997"/>
          </a:xfrm>
          <a:prstGeom prst="rect">
            <a:avLst/>
          </a:prstGeom>
          <a:noFill/>
        </p:spPr>
        <p:txBody>
          <a:bodyPr wrap="square" rtlCol="0">
            <a:spAutoFit/>
            <a:scene3d>
              <a:camera prst="obliqueBottomLeft"/>
              <a:lightRig rig="threePt" dir="t"/>
            </a:scene3d>
            <a:sp3d extrusionH="152400">
              <a:extrusionClr>
                <a:srgbClr val="342918"/>
              </a:extrusionClr>
            </a:sp3d>
          </a:bodyPr>
          <a:lstStyle/>
          <a:p>
            <a:pPr algn="ctr"/>
            <a:r>
              <a:rPr lang="es-PE" sz="2400" dirty="0" smtClean="0">
                <a:solidFill>
                  <a:srgbClr val="E0D1BA"/>
                </a:solidFill>
                <a:latin typeface="Arial Black" panose="020B0A04020102020204" pitchFamily="34" charset="0"/>
              </a:rPr>
              <a:t>En cada Nación, El SEÑOR tiene su remanente, iglesias que claman, oran y ayunan, pidiendo misericordia al ALTÍSIMO.</a:t>
            </a:r>
            <a:endParaRPr lang="es-PE" sz="2400" dirty="0">
              <a:solidFill>
                <a:srgbClr val="E0D1BA"/>
              </a:solidFill>
              <a:latin typeface="Arial Black" panose="020B0A04020102020204" pitchFamily="34" charset="0"/>
            </a:endParaRPr>
          </a:p>
        </p:txBody>
      </p:sp>
      <p:pic>
        <p:nvPicPr>
          <p:cNvPr id="7170" name="Picture 2" descr="http://iglesiadevallecas.org/webwordpress/wp-content/uploads/2016/04/7831732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99872" y="220217"/>
            <a:ext cx="8407182" cy="5595370"/>
          </a:xfrm>
          <a:prstGeom prst="rect">
            <a:avLst/>
          </a:prstGeom>
          <a:noFill/>
          <a:effectLst>
            <a:softEdge rad="1270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6811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7170"/>
                                        </p:tgtEl>
                                        <p:attrNameLst>
                                          <p:attrName>style.visibility</p:attrName>
                                        </p:attrNameLst>
                                      </p:cBhvr>
                                      <p:to>
                                        <p:strVal val="visible"/>
                                      </p:to>
                                    </p:set>
                                    <p:anim calcmode="lin" valueType="num">
                                      <p:cBhvr>
                                        <p:cTn id="11" dur="1600" fill="hold"/>
                                        <p:tgtEl>
                                          <p:spTgt spid="7170"/>
                                        </p:tgtEl>
                                        <p:attrNameLst>
                                          <p:attrName>ppt_w</p:attrName>
                                        </p:attrNameLst>
                                      </p:cBhvr>
                                      <p:tavLst>
                                        <p:tav tm="0">
                                          <p:val>
                                            <p:strVal val="4/3*#ppt_w"/>
                                          </p:val>
                                        </p:tav>
                                        <p:tav tm="100000">
                                          <p:val>
                                            <p:strVal val="#ppt_w"/>
                                          </p:val>
                                        </p:tav>
                                      </p:tavLst>
                                    </p:anim>
                                    <p:anim calcmode="lin" valueType="num">
                                      <p:cBhvr>
                                        <p:cTn id="12" dur="1600" fill="hold"/>
                                        <p:tgtEl>
                                          <p:spTgt spid="7170"/>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n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CuadroTexto 1"/>
          <p:cNvSpPr txBox="1"/>
          <p:nvPr/>
        </p:nvSpPr>
        <p:spPr>
          <a:xfrm>
            <a:off x="7207220" y="1410345"/>
            <a:ext cx="4582273" cy="3785652"/>
          </a:xfrm>
          <a:prstGeom prst="rect">
            <a:avLst/>
          </a:prstGeom>
          <a:noFill/>
        </p:spPr>
        <p:txBody>
          <a:bodyPr wrap="square" rtlCol="0">
            <a:spAutoFit/>
            <a:scene3d>
              <a:camera prst="obliqueBottomLeft"/>
              <a:lightRig rig="threePt" dir="t"/>
            </a:scene3d>
            <a:sp3d extrusionH="152400">
              <a:extrusionClr>
                <a:srgbClr val="2B1E13"/>
              </a:extrusionClr>
            </a:sp3d>
          </a:bodyPr>
          <a:lstStyle/>
          <a:p>
            <a:pPr algn="ctr"/>
            <a:r>
              <a:rPr lang="es-PE" sz="2400" dirty="0" smtClean="0">
                <a:solidFill>
                  <a:srgbClr val="DDC5B1"/>
                </a:solidFill>
                <a:latin typeface="Arial Black" panose="020B0A04020102020204" pitchFamily="34" charset="0"/>
              </a:rPr>
              <a:t>Aún nuestras familias no son tocadas por nuestras oraciones. </a:t>
            </a:r>
          </a:p>
          <a:p>
            <a:pPr algn="ctr"/>
            <a:r>
              <a:rPr lang="es-PE" sz="2400" dirty="0" smtClean="0">
                <a:solidFill>
                  <a:srgbClr val="DDC5B1"/>
                </a:solidFill>
                <a:latin typeface="Arial Black" panose="020B0A04020102020204" pitchFamily="34" charset="0"/>
              </a:rPr>
              <a:t>Gloria a DIOS por cada hermano o hermana, guerreras y guerreros valientes.</a:t>
            </a:r>
          </a:p>
          <a:p>
            <a:pPr algn="ctr"/>
            <a:r>
              <a:rPr lang="es-PE" sz="2400" dirty="0" smtClean="0">
                <a:solidFill>
                  <a:srgbClr val="DDC5B1"/>
                </a:solidFill>
                <a:latin typeface="Arial Black" panose="020B0A04020102020204" pitchFamily="34" charset="0"/>
              </a:rPr>
              <a:t>A DIOS sea toda la Gloria al que reina y vive por siempre. Amén.</a:t>
            </a:r>
          </a:p>
        </p:txBody>
      </p:sp>
      <p:pic>
        <p:nvPicPr>
          <p:cNvPr id="8194" name="Picture 2" descr="https://pbs.twimg.com/media/DMR8ggHWsAEqe4L.jpg:lar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193" y="170481"/>
            <a:ext cx="6460834" cy="6460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34793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800" fill="hold"/>
                                        <p:tgtEl>
                                          <p:spTgt spid="2"/>
                                        </p:tgtEl>
                                        <p:attrNameLst>
                                          <p:attrName>ppt_w</p:attrName>
                                        </p:attrNameLst>
                                      </p:cBhvr>
                                      <p:tavLst>
                                        <p:tav tm="0">
                                          <p:val>
                                            <p:fltVal val="0"/>
                                          </p:val>
                                        </p:tav>
                                        <p:tav tm="100000">
                                          <p:val>
                                            <p:strVal val="#ppt_w"/>
                                          </p:val>
                                        </p:tav>
                                      </p:tavLst>
                                    </p:anim>
                                    <p:anim calcmode="lin" valueType="num">
                                      <p:cBhvr>
                                        <p:cTn id="8" dur="1800" fill="hold"/>
                                        <p:tgtEl>
                                          <p:spTgt spid="2"/>
                                        </p:tgtEl>
                                        <p:attrNameLst>
                                          <p:attrName>ppt_h</p:attrName>
                                        </p:attrNameLst>
                                      </p:cBhvr>
                                      <p:tavLst>
                                        <p:tav tm="0">
                                          <p:val>
                                            <p:fltVal val="0"/>
                                          </p:val>
                                        </p:tav>
                                        <p:tav tm="100000">
                                          <p:val>
                                            <p:strVal val="#ppt_h"/>
                                          </p:val>
                                        </p:tav>
                                      </p:tavLst>
                                    </p:anim>
                                  </p:childTnLst>
                                </p:cTn>
                              </p:par>
                              <p:par>
                                <p:cTn id="9" presetID="23" presetClass="entr" presetSubtype="288" fill="hold" nodeType="withEffect">
                                  <p:stCondLst>
                                    <p:cond delay="0"/>
                                  </p:stCondLst>
                                  <p:childTnLst>
                                    <p:set>
                                      <p:cBhvr>
                                        <p:cTn id="10" dur="1" fill="hold">
                                          <p:stCondLst>
                                            <p:cond delay="0"/>
                                          </p:stCondLst>
                                        </p:cTn>
                                        <p:tgtEl>
                                          <p:spTgt spid="8194"/>
                                        </p:tgtEl>
                                        <p:attrNameLst>
                                          <p:attrName>style.visibility</p:attrName>
                                        </p:attrNameLst>
                                      </p:cBhvr>
                                      <p:to>
                                        <p:strVal val="visible"/>
                                      </p:to>
                                    </p:set>
                                    <p:anim calcmode="lin" valueType="num">
                                      <p:cBhvr>
                                        <p:cTn id="11" dur="1600" fill="hold"/>
                                        <p:tgtEl>
                                          <p:spTgt spid="8194"/>
                                        </p:tgtEl>
                                        <p:attrNameLst>
                                          <p:attrName>ppt_w</p:attrName>
                                        </p:attrNameLst>
                                      </p:cBhvr>
                                      <p:tavLst>
                                        <p:tav tm="0">
                                          <p:val>
                                            <p:strVal val="4/3*#ppt_w"/>
                                          </p:val>
                                        </p:tav>
                                        <p:tav tm="100000">
                                          <p:val>
                                            <p:strVal val="#ppt_w"/>
                                          </p:val>
                                        </p:tav>
                                      </p:tavLst>
                                    </p:anim>
                                    <p:anim calcmode="lin" valueType="num">
                                      <p:cBhvr>
                                        <p:cTn id="12" dur="1600" fill="hold"/>
                                        <p:tgtEl>
                                          <p:spTgt spid="8194"/>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7 Imagen" descr="UNA VISITA INDESEADAAAAA"/>
          <p:cNvPicPr>
            <a:picLocks noGrp="1" noChangeAspect="1"/>
          </p:cNvPicPr>
          <p:nvPr isPhoto="1"/>
        </p:nvPicPr>
        <p:blipFill>
          <a:blip r:embed="rId3">
            <a:extLst>
              <a:ext uri="{28A0092B-C50C-407E-A947-70E740481C1C}">
                <a14:useLocalDpi xmlns:a14="http://schemas.microsoft.com/office/drawing/2010/main" val="0"/>
              </a:ext>
            </a:extLst>
          </a:blip>
          <a:srcRect t="732" b="732"/>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4" name="Picture 6"/>
          <p:cNvPicPr>
            <a:picLocks noChangeAspect="1" noChangeArrowheads="1"/>
          </p:cNvPicPr>
          <p:nvPr/>
        </p:nvPicPr>
        <p:blipFill>
          <a:blip r:embed="rId4">
            <a:extLst>
              <a:ext uri="{28A0092B-C50C-407E-A947-70E740481C1C}">
                <a14:useLocalDpi xmlns:a14="http://schemas.microsoft.com/office/drawing/2010/main" val="0"/>
              </a:ext>
            </a:extLst>
          </a:blip>
          <a:srcRect t="6345" b="10110"/>
          <a:stretch>
            <a:fillRect/>
          </a:stretch>
        </p:blipFill>
        <p:spPr bwMode="auto">
          <a:xfrm>
            <a:off x="7440150" y="1412776"/>
            <a:ext cx="3405473" cy="18242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l="61552" t="14020" r="5711" b="24268"/>
          <a:stretch/>
        </p:blipFill>
        <p:spPr bwMode="auto">
          <a:xfrm>
            <a:off x="9142886" y="3637015"/>
            <a:ext cx="1774302" cy="10788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075550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288"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1650" fill="hold"/>
                                        <p:tgtEl>
                                          <p:spTgt spid="8"/>
                                        </p:tgtEl>
                                        <p:attrNameLst>
                                          <p:attrName>ppt_w</p:attrName>
                                        </p:attrNameLst>
                                      </p:cBhvr>
                                      <p:tavLst>
                                        <p:tav tm="0">
                                          <p:val>
                                            <p:strVal val="4/3*#ppt_w"/>
                                          </p:val>
                                        </p:tav>
                                        <p:tav tm="100000">
                                          <p:val>
                                            <p:strVal val="#ppt_w"/>
                                          </p:val>
                                        </p:tav>
                                      </p:tavLst>
                                    </p:anim>
                                    <p:anim calcmode="lin" valueType="num">
                                      <p:cBhvr>
                                        <p:cTn id="8" dur="1650" fill="hold"/>
                                        <p:tgtEl>
                                          <p:spTgt spid="8"/>
                                        </p:tgtEl>
                                        <p:attrNameLst>
                                          <p:attrName>ppt_h</p:attrName>
                                        </p:attrNameLst>
                                      </p:cBhvr>
                                      <p:tavLst>
                                        <p:tav tm="0">
                                          <p:val>
                                            <p:strVal val="4/3*#ppt_h"/>
                                          </p:val>
                                        </p:tav>
                                        <p:tav tm="100000">
                                          <p:val>
                                            <p:strVal val="#ppt_h"/>
                                          </p:val>
                                        </p:tav>
                                      </p:tavLst>
                                    </p:anim>
                                  </p:childTnLst>
                                </p:cTn>
                              </p:par>
                              <p:par>
                                <p:cTn id="9" presetID="23" presetClass="entr" presetSubtype="16" fill="hold" nodeType="withEffect">
                                  <p:stCondLst>
                                    <p:cond delay="0"/>
                                  </p:stCondLst>
                                  <p:childTnLst>
                                    <p:set>
                                      <p:cBhvr>
                                        <p:cTn id="10" dur="1" fill="hold">
                                          <p:stCondLst>
                                            <p:cond delay="0"/>
                                          </p:stCondLst>
                                        </p:cTn>
                                        <p:tgtEl>
                                          <p:spTgt spid="12294"/>
                                        </p:tgtEl>
                                        <p:attrNameLst>
                                          <p:attrName>style.visibility</p:attrName>
                                        </p:attrNameLst>
                                      </p:cBhvr>
                                      <p:to>
                                        <p:strVal val="visible"/>
                                      </p:to>
                                    </p:set>
                                    <p:anim calcmode="lin" valueType="num">
                                      <p:cBhvr>
                                        <p:cTn id="11" dur="1800" fill="hold"/>
                                        <p:tgtEl>
                                          <p:spTgt spid="12294"/>
                                        </p:tgtEl>
                                        <p:attrNameLst>
                                          <p:attrName>ppt_w</p:attrName>
                                        </p:attrNameLst>
                                      </p:cBhvr>
                                      <p:tavLst>
                                        <p:tav tm="0">
                                          <p:val>
                                            <p:fltVal val="0"/>
                                          </p:val>
                                        </p:tav>
                                        <p:tav tm="100000">
                                          <p:val>
                                            <p:strVal val="#ppt_w"/>
                                          </p:val>
                                        </p:tav>
                                      </p:tavLst>
                                    </p:anim>
                                    <p:anim calcmode="lin" valueType="num">
                                      <p:cBhvr>
                                        <p:cTn id="12" dur="1800" fill="hold"/>
                                        <p:tgtEl>
                                          <p:spTgt spid="12294"/>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7"/>
                                        </p:tgtEl>
                                        <p:attrNameLst>
                                          <p:attrName>style.visibility</p:attrName>
                                        </p:attrNameLst>
                                      </p:cBhvr>
                                      <p:to>
                                        <p:strVal val="visible"/>
                                      </p:to>
                                    </p:set>
                                    <p:anim calcmode="lin" valueType="num">
                                      <p:cBhvr>
                                        <p:cTn id="15" dur="1800" fill="hold"/>
                                        <p:tgtEl>
                                          <p:spTgt spid="7"/>
                                        </p:tgtEl>
                                        <p:attrNameLst>
                                          <p:attrName>ppt_w</p:attrName>
                                        </p:attrNameLst>
                                      </p:cBhvr>
                                      <p:tavLst>
                                        <p:tav tm="0">
                                          <p:val>
                                            <p:fltVal val="0"/>
                                          </p:val>
                                        </p:tav>
                                        <p:tav tm="100000">
                                          <p:val>
                                            <p:strVal val="#ppt_w"/>
                                          </p:val>
                                        </p:tav>
                                      </p:tavLst>
                                    </p:anim>
                                    <p:anim calcmode="lin" valueType="num">
                                      <p:cBhvr>
                                        <p:cTn id="16" dur="1800" fill="hold"/>
                                        <p:tgtEl>
                                          <p:spTgt spid="7"/>
                                        </p:tgtEl>
                                        <p:attrNameLst>
                                          <p:attrName>ppt_h</p:attrName>
                                        </p:attrNameLst>
                                      </p:cBhvr>
                                      <p:tavLst>
                                        <p:tav tm="0">
                                          <p:val>
                                            <p:fltVal val="0"/>
                                          </p:val>
                                        </p:tav>
                                        <p:tav tm="100000">
                                          <p:val>
                                            <p:strVal val="#ppt_h"/>
                                          </p:val>
                                        </p:tav>
                                      </p:tavLst>
                                    </p:anim>
                                  </p:childTnLst>
                                </p:cTn>
                              </p:par>
                              <p:par>
                                <p:cTn id="17" presetID="8" presetClass="entr" presetSubtype="32"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diamond(out)">
                                      <p:cBhvr>
                                        <p:cTn id="19" dur="18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 name="2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0" y="2"/>
            <a:ext cx="12188245" cy="6858005"/>
          </a:xfrm>
          <a:prstGeom prst="rect">
            <a:avLst/>
          </a:prstGeom>
          <a:noFill/>
          <a:ln>
            <a:noFill/>
          </a:ln>
        </p:spPr>
      </p:pic>
      <p:sp>
        <p:nvSpPr>
          <p:cNvPr id="13" name="4 CuadroTexto">
            <a:hlinkClick r:id="rId3"/>
          </p:cNvPr>
          <p:cNvSpPr txBox="1"/>
          <p:nvPr/>
        </p:nvSpPr>
        <p:spPr>
          <a:xfrm>
            <a:off x="431371" y="1796821"/>
            <a:ext cx="4960312"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a:t>
            </a:r>
            <a:endParaRPr lang="en-US" sz="2400" b="1" dirty="0">
              <a:solidFill>
                <a:srgbClr val="002060"/>
              </a:solidFill>
              <a:cs typeface="Arial" charset="0"/>
            </a:endParaRPr>
          </a:p>
        </p:txBody>
      </p:sp>
      <p:sp>
        <p:nvSpPr>
          <p:cNvPr id="14" name="5 CuadroTexto">
            <a:hlinkClick r:id="rId4"/>
          </p:cNvPr>
          <p:cNvSpPr txBox="1"/>
          <p:nvPr/>
        </p:nvSpPr>
        <p:spPr>
          <a:xfrm>
            <a:off x="431378" y="2468897"/>
            <a:ext cx="490485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Evidencias Científicas de la Biblia – II </a:t>
            </a:r>
            <a:endParaRPr lang="en-US" sz="2400" b="1" dirty="0">
              <a:solidFill>
                <a:srgbClr val="002060"/>
              </a:solidFill>
              <a:cs typeface="Arial" charset="0"/>
            </a:endParaRPr>
          </a:p>
        </p:txBody>
      </p:sp>
      <p:sp>
        <p:nvSpPr>
          <p:cNvPr id="16" name="7 CuadroTexto">
            <a:hlinkClick r:id="rId5"/>
          </p:cNvPr>
          <p:cNvSpPr txBox="1"/>
          <p:nvPr/>
        </p:nvSpPr>
        <p:spPr>
          <a:xfrm>
            <a:off x="431378" y="3813045"/>
            <a:ext cx="47610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Jesucristo no es Religión, Él es Vida  </a:t>
            </a:r>
            <a:endParaRPr lang="en-US" sz="2400" b="1" dirty="0">
              <a:solidFill>
                <a:srgbClr val="002060"/>
              </a:solidFill>
              <a:cs typeface="Arial" charset="0"/>
            </a:endParaRPr>
          </a:p>
        </p:txBody>
      </p:sp>
      <p:sp>
        <p:nvSpPr>
          <p:cNvPr id="17" name="8 CuadroTexto">
            <a:hlinkClick r:id="rId6"/>
          </p:cNvPr>
          <p:cNvSpPr txBox="1"/>
          <p:nvPr/>
        </p:nvSpPr>
        <p:spPr>
          <a:xfrm>
            <a:off x="6096001" y="2829397"/>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Cuando el Hombre Confronta a Dios </a:t>
            </a:r>
            <a:endParaRPr lang="en-US" sz="2400" b="1" dirty="0">
              <a:solidFill>
                <a:srgbClr val="002060"/>
              </a:solidFill>
              <a:cs typeface="Arial" charset="0"/>
            </a:endParaRPr>
          </a:p>
        </p:txBody>
      </p:sp>
      <p:sp>
        <p:nvSpPr>
          <p:cNvPr id="18" name="9 CuadroTexto">
            <a:hlinkClick r:id="rId7"/>
          </p:cNvPr>
          <p:cNvSpPr txBox="1"/>
          <p:nvPr/>
        </p:nvSpPr>
        <p:spPr>
          <a:xfrm>
            <a:off x="911425" y="5157197"/>
            <a:ext cx="35231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¿Celebras </a:t>
            </a:r>
            <a:r>
              <a:rPr lang="es-ES" sz="2400" b="1" dirty="0" err="1">
                <a:solidFill>
                  <a:srgbClr val="002060"/>
                </a:solidFill>
                <a:cs typeface="Arial" charset="0"/>
              </a:rPr>
              <a:t>Halloween</a:t>
            </a:r>
            <a:r>
              <a:rPr lang="es-ES" sz="2400" b="1" dirty="0">
                <a:solidFill>
                  <a:srgbClr val="002060"/>
                </a:solidFill>
                <a:cs typeface="Arial" charset="0"/>
              </a:rPr>
              <a:t>?  </a:t>
            </a:r>
            <a:endParaRPr lang="en-US" sz="2400" b="1" dirty="0">
              <a:solidFill>
                <a:srgbClr val="002060"/>
              </a:solidFill>
              <a:cs typeface="Arial" charset="0"/>
            </a:endParaRPr>
          </a:p>
        </p:txBody>
      </p:sp>
      <p:sp>
        <p:nvSpPr>
          <p:cNvPr id="19" name="10 CuadroTexto">
            <a:hlinkClick r:id="rId8"/>
          </p:cNvPr>
          <p:cNvSpPr txBox="1"/>
          <p:nvPr/>
        </p:nvSpPr>
        <p:spPr>
          <a:xfrm>
            <a:off x="815413" y="3140973"/>
            <a:ext cx="399926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Dios, el Taxi y el Instrumento</a:t>
            </a:r>
            <a:endParaRPr lang="en-US" sz="2400" b="1" dirty="0">
              <a:solidFill>
                <a:srgbClr val="002060"/>
              </a:solidFill>
              <a:cs typeface="Arial" charset="0"/>
            </a:endParaRPr>
          </a:p>
        </p:txBody>
      </p:sp>
      <p:sp>
        <p:nvSpPr>
          <p:cNvPr id="20" name="11 CuadroTexto">
            <a:hlinkClick r:id="rId9"/>
          </p:cNvPr>
          <p:cNvSpPr txBox="1"/>
          <p:nvPr/>
        </p:nvSpPr>
        <p:spPr>
          <a:xfrm>
            <a:off x="431373" y="4485121"/>
            <a:ext cx="464153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Un Mundo Invisible pero Real </a:t>
            </a:r>
            <a:endParaRPr lang="en-US" sz="2400" b="1" dirty="0">
              <a:solidFill>
                <a:srgbClr val="002060"/>
              </a:solidFill>
              <a:cs typeface="Arial" charset="0"/>
            </a:endParaRPr>
          </a:p>
        </p:txBody>
      </p:sp>
      <p:sp>
        <p:nvSpPr>
          <p:cNvPr id="21" name="12 CuadroTexto">
            <a:hlinkClick r:id="rId10"/>
          </p:cNvPr>
          <p:cNvSpPr txBox="1"/>
          <p:nvPr/>
        </p:nvSpPr>
        <p:spPr>
          <a:xfrm>
            <a:off x="6130493" y="3512189"/>
            <a:ext cx="552279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a:t>
            </a:r>
            <a:endParaRPr lang="en-US" sz="2400" b="1" dirty="0">
              <a:solidFill>
                <a:srgbClr val="002060"/>
              </a:solidFill>
              <a:cs typeface="Arial" charset="0"/>
            </a:endParaRPr>
          </a:p>
        </p:txBody>
      </p:sp>
      <p:sp>
        <p:nvSpPr>
          <p:cNvPr id="22" name="13 CuadroTexto">
            <a:hlinkClick r:id="rId11"/>
          </p:cNvPr>
          <p:cNvSpPr txBox="1"/>
          <p:nvPr/>
        </p:nvSpPr>
        <p:spPr>
          <a:xfrm>
            <a:off x="6118472" y="4107445"/>
            <a:ext cx="561801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a:t>
            </a:r>
            <a:endParaRPr lang="en-US" sz="2400" b="1" dirty="0">
              <a:solidFill>
                <a:srgbClr val="002060"/>
              </a:solidFill>
              <a:cs typeface="Arial" charset="0"/>
            </a:endParaRPr>
          </a:p>
        </p:txBody>
      </p:sp>
      <p:sp>
        <p:nvSpPr>
          <p:cNvPr id="23" name="14 CuadroTexto">
            <a:hlinkClick r:id="rId12"/>
          </p:cNvPr>
          <p:cNvSpPr txBox="1"/>
          <p:nvPr/>
        </p:nvSpPr>
        <p:spPr>
          <a:xfrm>
            <a:off x="5967161" y="475938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III</a:t>
            </a:r>
            <a:endParaRPr lang="en-US" sz="2400" b="1" dirty="0">
              <a:solidFill>
                <a:srgbClr val="002060"/>
              </a:solidFill>
              <a:cs typeface="Arial" charset="0"/>
            </a:endParaRPr>
          </a:p>
        </p:txBody>
      </p:sp>
      <p:sp>
        <p:nvSpPr>
          <p:cNvPr id="24" name="15 CuadroTexto">
            <a:hlinkClick r:id="rId13"/>
          </p:cNvPr>
          <p:cNvSpPr txBox="1"/>
          <p:nvPr/>
        </p:nvSpPr>
        <p:spPr>
          <a:xfrm>
            <a:off x="5990237" y="5491069"/>
            <a:ext cx="5998899"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extrusionClr>
                <a:schemeClr val="bg2">
                  <a:lumMod val="20000"/>
                  <a:lumOff val="80000"/>
                </a:schemeClr>
              </a:extrusionClr>
            </a:sp3d>
          </a:bodyPr>
          <a:lstStyle/>
          <a:p>
            <a:pPr algn="ctr">
              <a:defRPr/>
            </a:pPr>
            <a:r>
              <a:rPr lang="es-ES" sz="2400" b="1" dirty="0">
                <a:solidFill>
                  <a:srgbClr val="002060"/>
                </a:solidFill>
                <a:cs typeface="Arial" charset="0"/>
              </a:rPr>
              <a:t>Señales de la Segunda Venida de Cristo – IV</a:t>
            </a:r>
            <a:endParaRPr lang="en-US" sz="2400" b="1" dirty="0">
              <a:solidFill>
                <a:srgbClr val="002060"/>
              </a:solidFill>
              <a:cs typeface="Arial" charset="0"/>
            </a:endParaRPr>
          </a:p>
        </p:txBody>
      </p:sp>
      <p:sp>
        <p:nvSpPr>
          <p:cNvPr id="27" name="26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9"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31" name="13 CuadroTexto">
            <a:hlinkClick r:id="rId14"/>
          </p:cNvPr>
          <p:cNvSpPr txBox="1"/>
          <p:nvPr/>
        </p:nvSpPr>
        <p:spPr>
          <a:xfrm>
            <a:off x="6677941" y="1859130"/>
            <a:ext cx="4345807"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Eventos Cósmicos por Acontecer</a:t>
            </a:r>
          </a:p>
          <a:p>
            <a:pPr algn="ctr">
              <a:defRPr/>
            </a:pPr>
            <a:r>
              <a:rPr lang="es-ES" sz="2400" b="1" dirty="0">
                <a:solidFill>
                  <a:srgbClr val="002060"/>
                </a:solidFill>
                <a:cs typeface="Arial" charset="0"/>
              </a:rPr>
              <a:t> en el 2015</a:t>
            </a:r>
            <a:endParaRPr lang="en-US" sz="2400" b="1" dirty="0">
              <a:solidFill>
                <a:srgbClr val="002060"/>
              </a:solidFill>
              <a:cs typeface="Arial" charset="0"/>
            </a:endParaRPr>
          </a:p>
        </p:txBody>
      </p:sp>
      <p:sp>
        <p:nvSpPr>
          <p:cNvPr id="26" name="13 CuadroTexto">
            <a:hlinkClick r:id="rId15"/>
          </p:cNvPr>
          <p:cNvSpPr txBox="1"/>
          <p:nvPr/>
        </p:nvSpPr>
        <p:spPr>
          <a:xfrm>
            <a:off x="719405" y="5829271"/>
            <a:ext cx="4133979"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Positivismo Bíblico vs. </a:t>
            </a:r>
          </a:p>
          <a:p>
            <a:pPr algn="ctr">
              <a:defRPr/>
            </a:pPr>
            <a:r>
              <a:rPr lang="es-ES" sz="2400" b="1" dirty="0">
                <a:solidFill>
                  <a:srgbClr val="002060"/>
                </a:solidFill>
                <a:cs typeface="Arial" charset="0"/>
              </a:rPr>
              <a:t>El Positivismo Humanista</a:t>
            </a:r>
            <a:endParaRPr lang="en-US" sz="2400" b="1" dirty="0">
              <a:solidFill>
                <a:srgbClr val="002060"/>
              </a:solidFill>
              <a:cs typeface="Arial" charset="0"/>
            </a:endParaRPr>
          </a:p>
        </p:txBody>
      </p:sp>
    </p:spTree>
    <p:extLst>
      <p:ext uri="{BB962C8B-B14F-4D97-AF65-F5344CB8AC3E}">
        <p14:creationId xmlns:p14="http://schemas.microsoft.com/office/powerpoint/2010/main" val="3754019046"/>
      </p:ext>
    </p:extLst>
  </p:cSld>
  <p:clrMapOvr>
    <a:masterClrMapping/>
  </p:clrMapOvr>
  <mc:AlternateContent xmlns:mc="http://schemas.openxmlformats.org/markup-compatibility/2006" xmlns:p14="http://schemas.microsoft.com/office/powerpoint/2010/main">
    <mc:Choice Requires="p14">
      <p:transition spd="slow">
        <p14:ripple/>
        <p:sndAc>
          <p:endSnd/>
        </p:sndAc>
      </p:transition>
    </mc:Choice>
    <mc:Fallback xmlns="">
      <p:transition spd="slow">
        <p:fade/>
        <p:sndAc>
          <p:endSnd/>
        </p:sndAc>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20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7987" y="-1"/>
            <a:ext cx="12188239" cy="6858001"/>
          </a:xfrm>
          <a:prstGeom prst="rect">
            <a:avLst/>
          </a:prstGeom>
          <a:noFill/>
          <a:ln>
            <a:noFill/>
          </a:ln>
        </p:spPr>
      </p:pic>
      <p:sp>
        <p:nvSpPr>
          <p:cNvPr id="6" name="5 CuadroTexto">
            <a:hlinkClick r:id="rId3"/>
          </p:cNvPr>
          <p:cNvSpPr txBox="1"/>
          <p:nvPr/>
        </p:nvSpPr>
        <p:spPr>
          <a:xfrm>
            <a:off x="565390" y="2843525"/>
            <a:ext cx="4633201"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 </a:t>
            </a:r>
          </a:p>
          <a:p>
            <a:pPr algn="ctr">
              <a:defRPr/>
            </a:pPr>
            <a:r>
              <a:rPr lang="es-ES" sz="2400" b="1" dirty="0">
                <a:solidFill>
                  <a:srgbClr val="002060"/>
                </a:solidFill>
                <a:cs typeface="Arial" charset="0"/>
              </a:rPr>
              <a:t>por ti en la cruz? - 2</a:t>
            </a:r>
            <a:endParaRPr lang="en-US" sz="2400" b="1" dirty="0">
              <a:solidFill>
                <a:srgbClr val="002060"/>
              </a:solidFill>
              <a:cs typeface="Arial" charset="0"/>
            </a:endParaRPr>
          </a:p>
        </p:txBody>
      </p:sp>
      <p:sp>
        <p:nvSpPr>
          <p:cNvPr id="7" name="6 CuadroTexto">
            <a:hlinkClick r:id="rId4"/>
          </p:cNvPr>
          <p:cNvSpPr txBox="1"/>
          <p:nvPr/>
        </p:nvSpPr>
        <p:spPr>
          <a:xfrm>
            <a:off x="5752805" y="3073253"/>
            <a:ext cx="342794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Eclipses de Luna Roja</a:t>
            </a:r>
            <a:endParaRPr lang="en-US" sz="2400" b="1" dirty="0">
              <a:solidFill>
                <a:srgbClr val="002060"/>
              </a:solidFill>
              <a:cs typeface="Arial" charset="0"/>
            </a:endParaRPr>
          </a:p>
        </p:txBody>
      </p:sp>
      <p:sp>
        <p:nvSpPr>
          <p:cNvPr id="8" name="7 CuadroTexto">
            <a:hlinkClick r:id="rId5"/>
          </p:cNvPr>
          <p:cNvSpPr txBox="1"/>
          <p:nvPr/>
        </p:nvSpPr>
        <p:spPr>
          <a:xfrm>
            <a:off x="9316028" y="3087970"/>
            <a:ext cx="276139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Arrebatamiento</a:t>
            </a:r>
            <a:endParaRPr lang="en-US" sz="2400" b="1" dirty="0">
              <a:solidFill>
                <a:srgbClr val="002060"/>
              </a:solidFill>
              <a:cs typeface="Arial" charset="0"/>
            </a:endParaRPr>
          </a:p>
        </p:txBody>
      </p:sp>
      <p:sp>
        <p:nvSpPr>
          <p:cNvPr id="9" name="8 CuadroTexto">
            <a:hlinkClick r:id="rId6"/>
          </p:cNvPr>
          <p:cNvSpPr txBox="1"/>
          <p:nvPr/>
        </p:nvSpPr>
        <p:spPr>
          <a:xfrm>
            <a:off x="5993612" y="1829533"/>
            <a:ext cx="266617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Acto de Juzgar</a:t>
            </a:r>
            <a:endParaRPr lang="en-US" sz="2400" b="1" dirty="0">
              <a:solidFill>
                <a:srgbClr val="002060"/>
              </a:solidFill>
              <a:cs typeface="Arial" charset="0"/>
            </a:endParaRPr>
          </a:p>
        </p:txBody>
      </p:sp>
      <p:sp>
        <p:nvSpPr>
          <p:cNvPr id="10" name="9 CuadroTexto">
            <a:hlinkClick r:id="rId7"/>
          </p:cNvPr>
          <p:cNvSpPr txBox="1"/>
          <p:nvPr/>
        </p:nvSpPr>
        <p:spPr>
          <a:xfrm>
            <a:off x="9063383" y="1846985"/>
            <a:ext cx="2951840"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Salvación del Alma</a:t>
            </a:r>
            <a:endParaRPr lang="en-US" sz="2400" b="1" dirty="0">
              <a:solidFill>
                <a:srgbClr val="002060"/>
              </a:solidFill>
              <a:cs typeface="Arial" charset="0"/>
            </a:endParaRPr>
          </a:p>
        </p:txBody>
      </p:sp>
      <p:sp>
        <p:nvSpPr>
          <p:cNvPr id="11" name="10 CuadroTexto">
            <a:hlinkClick r:id="rId8"/>
          </p:cNvPr>
          <p:cNvSpPr txBox="1"/>
          <p:nvPr/>
        </p:nvSpPr>
        <p:spPr>
          <a:xfrm>
            <a:off x="577577" y="3899821"/>
            <a:ext cx="466581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Misterio de la Divina Trinidad</a:t>
            </a:r>
            <a:endParaRPr lang="en-US" sz="2400" b="1" dirty="0">
              <a:solidFill>
                <a:srgbClr val="002060"/>
              </a:solidFill>
              <a:cs typeface="Arial" charset="0"/>
            </a:endParaRPr>
          </a:p>
        </p:txBody>
      </p:sp>
      <p:sp>
        <p:nvSpPr>
          <p:cNvPr id="12" name="11 CuadroTexto">
            <a:hlinkClick r:id="rId9"/>
          </p:cNvPr>
          <p:cNvSpPr txBox="1"/>
          <p:nvPr/>
        </p:nvSpPr>
        <p:spPr>
          <a:xfrm>
            <a:off x="6717771" y="3703421"/>
            <a:ext cx="4761031"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Radiografía Bíblica del Anticristo</a:t>
            </a:r>
            <a:endParaRPr lang="en-US" sz="2400" b="1" dirty="0">
              <a:solidFill>
                <a:srgbClr val="002060"/>
              </a:solidFill>
              <a:cs typeface="Arial" charset="0"/>
            </a:endParaRPr>
          </a:p>
        </p:txBody>
      </p:sp>
      <p:sp>
        <p:nvSpPr>
          <p:cNvPr id="13" name="12 CuadroTexto">
            <a:hlinkClick r:id="rId10"/>
          </p:cNvPr>
          <p:cNvSpPr txBox="1"/>
          <p:nvPr/>
        </p:nvSpPr>
        <p:spPr>
          <a:xfrm>
            <a:off x="931661" y="4526209"/>
            <a:ext cx="399926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Misterio del Espíritu Santo</a:t>
            </a:r>
            <a:endParaRPr lang="en-US" sz="2400" b="1" dirty="0">
              <a:solidFill>
                <a:srgbClr val="002060"/>
              </a:solidFill>
              <a:cs typeface="Arial" charset="0"/>
            </a:endParaRPr>
          </a:p>
        </p:txBody>
      </p:sp>
      <p:sp>
        <p:nvSpPr>
          <p:cNvPr id="14" name="13 CuadroTexto">
            <a:hlinkClick r:id="rId11"/>
          </p:cNvPr>
          <p:cNvSpPr txBox="1"/>
          <p:nvPr/>
        </p:nvSpPr>
        <p:spPr>
          <a:xfrm>
            <a:off x="6209680" y="2440933"/>
            <a:ext cx="5713237"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¿Existen Varias Maneras de llegar a Dios?</a:t>
            </a:r>
            <a:endParaRPr lang="en-US" sz="2400" b="1" dirty="0">
              <a:solidFill>
                <a:srgbClr val="002060"/>
              </a:solidFill>
              <a:cs typeface="Arial" charset="0"/>
            </a:endParaRPr>
          </a:p>
        </p:txBody>
      </p:sp>
      <p:sp>
        <p:nvSpPr>
          <p:cNvPr id="15" name="14 CuadroTexto">
            <a:hlinkClick r:id="rId12"/>
          </p:cNvPr>
          <p:cNvSpPr txBox="1"/>
          <p:nvPr/>
        </p:nvSpPr>
        <p:spPr>
          <a:xfrm>
            <a:off x="1314757" y="5107005"/>
            <a:ext cx="3332723" cy="461639"/>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Más</a:t>
            </a:r>
            <a:r>
              <a:rPr lang="es-ES" sz="2400" b="1" dirty="0">
                <a:solidFill>
                  <a:srgbClr val="002060"/>
                </a:solidFill>
                <a:effectLst>
                  <a:outerShdw blurRad="38100" dist="38100" dir="2700000" algn="tl">
                    <a:srgbClr val="000000">
                      <a:alpha val="43137"/>
                    </a:srgbClr>
                  </a:outerShdw>
                </a:effectLst>
                <a:cs typeface="Arial" charset="0"/>
              </a:rPr>
              <a:t> </a:t>
            </a:r>
            <a:r>
              <a:rPr lang="es-ES" sz="2400" b="1" dirty="0">
                <a:solidFill>
                  <a:srgbClr val="002060"/>
                </a:solidFill>
                <a:cs typeface="Arial" charset="0"/>
              </a:rPr>
              <a:t>allá de la Muerte</a:t>
            </a:r>
            <a:endParaRPr lang="en-US" sz="2400" b="1" dirty="0">
              <a:solidFill>
                <a:srgbClr val="002060"/>
              </a:solidFill>
              <a:cs typeface="Arial" charset="0"/>
            </a:endParaRPr>
          </a:p>
        </p:txBody>
      </p:sp>
      <p:sp>
        <p:nvSpPr>
          <p:cNvPr id="16" name="13 CuadroTexto">
            <a:hlinkClick r:id="rId13"/>
          </p:cNvPr>
          <p:cNvSpPr txBox="1"/>
          <p:nvPr/>
        </p:nvSpPr>
        <p:spPr>
          <a:xfrm>
            <a:off x="6963440" y="4288609"/>
            <a:ext cx="4372645" cy="830970"/>
          </a:xfrm>
          <a:prstGeom prst="rect">
            <a:avLst/>
          </a:prstGeom>
          <a:gradFill>
            <a:gsLst>
              <a:gs pos="0">
                <a:srgbClr val="5E9EFF"/>
              </a:gs>
              <a:gs pos="39999">
                <a:srgbClr val="85C2FF"/>
              </a:gs>
              <a:gs pos="70000">
                <a:srgbClr val="C4D6EB"/>
              </a:gs>
              <a:gs pos="100000">
                <a:srgbClr val="FFEBFA"/>
              </a:gs>
            </a:gsLst>
            <a:lin ang="5400000" scaled="0"/>
          </a:gradFill>
          <a:ln>
            <a:noFill/>
          </a:ln>
          <a:effectLst/>
          <a:scene3d>
            <a:camera prst="obliqueBottomLeft"/>
            <a:lightRig rig="flat" dir="t">
              <a:rot lat="0" lon="0" rev="7200000"/>
            </a:lightRig>
          </a:scene3d>
          <a:sp3d prstMaterial="metal">
            <a:bevelT w="165100" prst="coolSlant"/>
            <a:extrusionClr>
              <a:srgbClr val="2D004C"/>
            </a:extrusionClr>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Cuando el Hombre le Cambia </a:t>
            </a:r>
          </a:p>
          <a:p>
            <a:pPr algn="ctr">
              <a:defRPr/>
            </a:pPr>
            <a:r>
              <a:rPr lang="es-ES" sz="2400" b="1" dirty="0">
                <a:solidFill>
                  <a:srgbClr val="002060"/>
                </a:solidFill>
                <a:cs typeface="Arial" charset="0"/>
              </a:rPr>
              <a:t>la Gloria a Dios</a:t>
            </a:r>
            <a:endParaRPr lang="en-US" sz="2400" b="1" dirty="0">
              <a:solidFill>
                <a:srgbClr val="002060"/>
              </a:solidFill>
              <a:cs typeface="Arial" charset="0"/>
            </a:endParaRPr>
          </a:p>
        </p:txBody>
      </p:sp>
      <p:sp>
        <p:nvSpPr>
          <p:cNvPr id="18" name="13 CuadroTexto">
            <a:hlinkClick r:id="rId14"/>
          </p:cNvPr>
          <p:cNvSpPr txBox="1"/>
          <p:nvPr/>
        </p:nvSpPr>
        <p:spPr>
          <a:xfrm>
            <a:off x="335360" y="5829273"/>
            <a:ext cx="5548232"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¿Se puede señalar Fechas Exactas para Eventos Apocalípticos?</a:t>
            </a:r>
            <a:endParaRPr lang="en-US" sz="2400" b="1" dirty="0">
              <a:solidFill>
                <a:srgbClr val="002060"/>
              </a:solidFill>
              <a:cs typeface="Arial" charset="0"/>
            </a:endParaRPr>
          </a:p>
        </p:txBody>
      </p:sp>
      <p:sp>
        <p:nvSpPr>
          <p:cNvPr id="23" name="16 CuadroTexto">
            <a:hlinkClick r:id="rId15"/>
          </p:cNvPr>
          <p:cNvSpPr txBox="1"/>
          <p:nvPr/>
        </p:nvSpPr>
        <p:spPr>
          <a:xfrm>
            <a:off x="632564" y="1797653"/>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¿Sabes por qué murió Cristo</a:t>
            </a:r>
          </a:p>
          <a:p>
            <a:pPr algn="ctr">
              <a:defRPr/>
            </a:pPr>
            <a:r>
              <a:rPr lang="es-ES" sz="2400" b="1" dirty="0">
                <a:solidFill>
                  <a:srgbClr val="002060"/>
                </a:solidFill>
                <a:cs typeface="Arial" charset="0"/>
              </a:rPr>
              <a:t> por ti en la cruz? - I</a:t>
            </a:r>
            <a:endParaRPr lang="en-US" sz="2400" b="1" dirty="0">
              <a:solidFill>
                <a:srgbClr val="002060"/>
              </a:solidFill>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5" name="24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4" name="23 CuadroTexto">
            <a:hlinkClick r:id="rId16"/>
          </p:cNvPr>
          <p:cNvSpPr txBox="1"/>
          <p:nvPr/>
        </p:nvSpPr>
        <p:spPr>
          <a:xfrm>
            <a:off x="7152126" y="5349218"/>
            <a:ext cx="3966406"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pPr algn="ctr"/>
            <a:r>
              <a:rPr lang="es-ES" sz="2400" b="1" dirty="0">
                <a:solidFill>
                  <a:srgbClr val="002060"/>
                </a:solidFill>
              </a:rPr>
              <a:t>Impactante Testimonio De Un</a:t>
            </a:r>
          </a:p>
          <a:p>
            <a:pPr algn="ctr"/>
            <a:r>
              <a:rPr lang="es-ES" sz="2400" b="1" dirty="0">
                <a:solidFill>
                  <a:srgbClr val="002060"/>
                </a:solidFill>
              </a:rPr>
              <a:t> Ex Terrorista Islámico</a:t>
            </a:r>
          </a:p>
        </p:txBody>
      </p:sp>
      <p:sp>
        <p:nvSpPr>
          <p:cNvPr id="26"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2512474957"/>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2" cstate="email">
            <a:lum/>
            <a:extLst>
              <a:ext uri="{28A0092B-C50C-407E-A947-70E740481C1C}">
                <a14:useLocalDpi xmlns:a14="http://schemas.microsoft.com/office/drawing/2010/main"/>
              </a:ext>
            </a:extLst>
          </a:blip>
          <a:stretch>
            <a:fillRect/>
          </a:stretch>
        </p:blipFill>
        <p:spPr>
          <a:xfrm>
            <a:off x="3767" y="-1"/>
            <a:ext cx="12188239" cy="6858001"/>
          </a:xfrm>
          <a:prstGeom prst="rect">
            <a:avLst/>
          </a:prstGeom>
          <a:noFill/>
          <a:ln>
            <a:noFill/>
          </a:ln>
        </p:spPr>
      </p:pic>
      <p:sp>
        <p:nvSpPr>
          <p:cNvPr id="9" name="9 CuadroTexto">
            <a:hlinkClick r:id="rId3"/>
          </p:cNvPr>
          <p:cNvSpPr txBox="1"/>
          <p:nvPr/>
        </p:nvSpPr>
        <p:spPr>
          <a:xfrm>
            <a:off x="1391477" y="3024005"/>
            <a:ext cx="2951840"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Carta de Un Bebé</a:t>
            </a:r>
            <a:endParaRPr lang="en-US" sz="2400" b="1" dirty="0">
              <a:solidFill>
                <a:srgbClr val="002060"/>
              </a:solidFill>
              <a:cs typeface="Arial" charset="0"/>
            </a:endParaRPr>
          </a:p>
        </p:txBody>
      </p:sp>
      <p:sp>
        <p:nvSpPr>
          <p:cNvPr id="10" name="11 CuadroTexto">
            <a:hlinkClick r:id="rId4"/>
          </p:cNvPr>
          <p:cNvSpPr txBox="1"/>
          <p:nvPr/>
        </p:nvSpPr>
        <p:spPr>
          <a:xfrm>
            <a:off x="719405" y="3621025"/>
            <a:ext cx="425164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El Peor De Los Sentimientos</a:t>
            </a:r>
            <a:endParaRPr lang="en-US" sz="2400" b="1" dirty="0">
              <a:solidFill>
                <a:srgbClr val="002060"/>
              </a:solidFill>
              <a:cs typeface="Arial" charset="0"/>
            </a:endParaRPr>
          </a:p>
        </p:txBody>
      </p:sp>
      <p:sp>
        <p:nvSpPr>
          <p:cNvPr id="11" name="13 CuadroTexto">
            <a:hlinkClick r:id="rId5"/>
          </p:cNvPr>
          <p:cNvSpPr txBox="1"/>
          <p:nvPr/>
        </p:nvSpPr>
        <p:spPr>
          <a:xfrm>
            <a:off x="6480044" y="1700813"/>
            <a:ext cx="53062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Guerra Contra El Dinero En Efectivo</a:t>
            </a:r>
            <a:endParaRPr lang="en-US" sz="2400" b="1" dirty="0">
              <a:solidFill>
                <a:srgbClr val="002060"/>
              </a:solidFill>
              <a:cs typeface="Arial" charset="0"/>
            </a:endParaRPr>
          </a:p>
        </p:txBody>
      </p:sp>
      <p:sp>
        <p:nvSpPr>
          <p:cNvPr id="12" name="13 CuadroTexto">
            <a:hlinkClick r:id="rId6"/>
          </p:cNvPr>
          <p:cNvSpPr txBox="1"/>
          <p:nvPr/>
        </p:nvSpPr>
        <p:spPr>
          <a:xfrm>
            <a:off x="719404" y="170081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Testimonio Acerca De Halloween</a:t>
            </a:r>
            <a:endParaRPr lang="en-US" sz="2400" b="1" dirty="0">
              <a:solidFill>
                <a:srgbClr val="002060"/>
              </a:solidFill>
              <a:latin typeface="Arial Narrow" panose="020B0606020202030204" pitchFamily="34" charset="0"/>
              <a:cs typeface="Arial" charset="0"/>
            </a:endParaRPr>
          </a:p>
        </p:txBody>
      </p:sp>
      <p:sp>
        <p:nvSpPr>
          <p:cNvPr id="13" name="13 CuadroTexto">
            <a:hlinkClick r:id="rId7"/>
          </p:cNvPr>
          <p:cNvSpPr txBox="1"/>
          <p:nvPr/>
        </p:nvSpPr>
        <p:spPr>
          <a:xfrm>
            <a:off x="6576056" y="3044958"/>
            <a:ext cx="507672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prstMaterial="metal">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Testimonio De Un Ex Monje Budista                      Que Regresó De La Muerte</a:t>
            </a:r>
            <a:endParaRPr lang="en-US" sz="2400" b="1" dirty="0">
              <a:solidFill>
                <a:srgbClr val="002060"/>
              </a:solidFill>
              <a:cs typeface="Arial" charset="0"/>
            </a:endParaRPr>
          </a:p>
        </p:txBody>
      </p:sp>
      <p:sp>
        <p:nvSpPr>
          <p:cNvPr id="14" name="13 CuadroTexto">
            <a:hlinkClick r:id="rId8"/>
          </p:cNvPr>
          <p:cNvSpPr txBox="1"/>
          <p:nvPr/>
        </p:nvSpPr>
        <p:spPr>
          <a:xfrm>
            <a:off x="719410" y="4293102"/>
            <a:ext cx="4281665"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ln>
            <a:noFill/>
          </a:ln>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Envejecer Es Una Obligación, </a:t>
            </a:r>
          </a:p>
          <a:p>
            <a:pPr algn="ctr">
              <a:defRPr/>
            </a:pPr>
            <a:r>
              <a:rPr lang="es-ES" sz="2400" b="1" dirty="0">
                <a:solidFill>
                  <a:srgbClr val="002060"/>
                </a:solidFill>
                <a:cs typeface="Arial" charset="0"/>
              </a:rPr>
              <a:t>Madurar Es Una Opción</a:t>
            </a:r>
            <a:endParaRPr lang="en-US" sz="2400" b="1" dirty="0">
              <a:solidFill>
                <a:srgbClr val="002060"/>
              </a:solidFill>
              <a:cs typeface="Arial" charset="0"/>
            </a:endParaRPr>
          </a:p>
        </p:txBody>
      </p:sp>
      <p:sp>
        <p:nvSpPr>
          <p:cNvPr id="16" name="13 CuadroTexto">
            <a:hlinkClick r:id="rId9"/>
          </p:cNvPr>
          <p:cNvSpPr txBox="1"/>
          <p:nvPr/>
        </p:nvSpPr>
        <p:spPr>
          <a:xfrm>
            <a:off x="6480044" y="2372885"/>
            <a:ext cx="537696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De Prostituta A Una Vida Con Propósito</a:t>
            </a:r>
            <a:endParaRPr lang="en-US" sz="2400" b="1" dirty="0">
              <a:solidFill>
                <a:srgbClr val="002060"/>
              </a:solidFill>
              <a:cs typeface="Arial" charset="0"/>
            </a:endParaRPr>
          </a:p>
        </p:txBody>
      </p:sp>
      <p:sp>
        <p:nvSpPr>
          <p:cNvPr id="17" name="13 CuadroTexto">
            <a:hlinkClick r:id="rId10"/>
          </p:cNvPr>
          <p:cNvSpPr txBox="1"/>
          <p:nvPr/>
        </p:nvSpPr>
        <p:spPr>
          <a:xfrm>
            <a:off x="911425" y="2372885"/>
            <a:ext cx="3850587"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Jerusalén, La Ciudad Amada</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5"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8" tIns="45707" rIns="91408"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0" name="19 CuadroTexto">
            <a:hlinkClick r:id="rId11"/>
          </p:cNvPr>
          <p:cNvSpPr txBox="1"/>
          <p:nvPr/>
        </p:nvSpPr>
        <p:spPr>
          <a:xfrm>
            <a:off x="6864085" y="4005066"/>
            <a:ext cx="4569713"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none" lIns="91408" tIns="45707" rIns="91408" bIns="45707" rtlCol="0">
            <a:spAutoFit/>
            <a:sp3d extrusionH="114300">
              <a:bevelT w="82550" h="38100" prst="coolSlant"/>
              <a:extrusionClr>
                <a:schemeClr val="bg2">
                  <a:lumMod val="20000"/>
                  <a:lumOff val="80000"/>
                </a:schemeClr>
              </a:extrusionClr>
            </a:sp3d>
          </a:bodyPr>
          <a:lstStyle/>
          <a:p>
            <a:r>
              <a:rPr lang="es-ES" sz="2400" b="1" dirty="0">
                <a:solidFill>
                  <a:srgbClr val="002060"/>
                </a:solidFill>
              </a:rPr>
              <a:t>Reconoce Tus Errores Y Serás Libre</a:t>
            </a:r>
          </a:p>
        </p:txBody>
      </p:sp>
      <p:sp>
        <p:nvSpPr>
          <p:cNvPr id="25" name="16 CuadroTexto">
            <a:hlinkClick r:id="rId12"/>
          </p:cNvPr>
          <p:cNvSpPr txBox="1"/>
          <p:nvPr/>
        </p:nvSpPr>
        <p:spPr>
          <a:xfrm>
            <a:off x="6960096" y="4677141"/>
            <a:ext cx="4515933" cy="830970"/>
          </a:xfrm>
          <a:prstGeom prst="rect">
            <a:avLst/>
          </a:prstGeom>
          <a:gradFill>
            <a:gsLst>
              <a:gs pos="0">
                <a:srgbClr val="5E9EFF"/>
              </a:gs>
              <a:gs pos="39999">
                <a:srgbClr val="85C2FF"/>
              </a:gs>
              <a:gs pos="70000">
                <a:srgbClr val="C4D6EB"/>
              </a:gs>
              <a:gs pos="100000">
                <a:srgbClr val="FFEBFA"/>
              </a:gs>
            </a:gsLst>
            <a:lin ang="5400000" scaled="0"/>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La Voluntad Perfecta de Dios y Su Voluntad Permisiva</a:t>
            </a:r>
            <a:endParaRPr lang="en-US" sz="2400" b="1" dirty="0">
              <a:solidFill>
                <a:srgbClr val="002060"/>
              </a:solidFill>
              <a:cs typeface="Arial" charset="0"/>
            </a:endParaRPr>
          </a:p>
        </p:txBody>
      </p:sp>
      <p:sp>
        <p:nvSpPr>
          <p:cNvPr id="23" name="11 CuadroTexto">
            <a:hlinkClick r:id="rId13"/>
          </p:cNvPr>
          <p:cNvSpPr txBox="1"/>
          <p:nvPr/>
        </p:nvSpPr>
        <p:spPr>
          <a:xfrm>
            <a:off x="431373" y="5349217"/>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Planeta </a:t>
            </a:r>
            <a:r>
              <a:rPr lang="es-ES" sz="2400" b="1" dirty="0" err="1">
                <a:solidFill>
                  <a:srgbClr val="002060"/>
                </a:solidFill>
                <a:cs typeface="Arial" charset="0"/>
              </a:rPr>
              <a:t>Nibiru</a:t>
            </a:r>
            <a:r>
              <a:rPr lang="es-ES" sz="2400" b="1" dirty="0">
                <a:solidFill>
                  <a:srgbClr val="002060"/>
                </a:solidFill>
                <a:cs typeface="Arial" charset="0"/>
              </a:rPr>
              <a:t> ¿Amenaza o Ficción?</a:t>
            </a:r>
            <a:endParaRPr lang="en-US" sz="2400" b="1" dirty="0">
              <a:solidFill>
                <a:srgbClr val="002060"/>
              </a:solidFill>
              <a:cs typeface="Arial" charset="0"/>
            </a:endParaRPr>
          </a:p>
        </p:txBody>
      </p:sp>
      <p:sp>
        <p:nvSpPr>
          <p:cNvPr id="19" name="11 CuadroTexto">
            <a:hlinkClick r:id="rId14"/>
          </p:cNvPr>
          <p:cNvSpPr txBox="1"/>
          <p:nvPr/>
        </p:nvSpPr>
        <p:spPr>
          <a:xfrm>
            <a:off x="431373" y="6021290"/>
            <a:ext cx="4992555"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8" tIns="45707" rIns="91408"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cs typeface="Arial" charset="0"/>
              </a:rPr>
              <a:t>Cómo Obtener Paz Interior</a:t>
            </a:r>
            <a:endParaRPr lang="en-US" sz="2400" b="1" dirty="0">
              <a:solidFill>
                <a:srgbClr val="002060"/>
              </a:solidFill>
              <a:cs typeface="Arial" charset="0"/>
            </a:endParaRPr>
          </a:p>
        </p:txBody>
      </p:sp>
      <p:sp>
        <p:nvSpPr>
          <p:cNvPr id="26" name="25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1" name="13 CuadroTexto">
            <a:hlinkClick r:id="rId15"/>
          </p:cNvPr>
          <p:cNvSpPr txBox="1"/>
          <p:nvPr/>
        </p:nvSpPr>
        <p:spPr>
          <a:xfrm>
            <a:off x="6960096" y="573325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De Científico a Siervo de Dios</a:t>
            </a:r>
            <a:endParaRPr lang="en-US" sz="2400" b="1" dirty="0">
              <a:solidFill>
                <a:srgbClr val="002060"/>
              </a:solidFill>
              <a:latin typeface="Arial Narrow" panose="020B0606020202030204" pitchFamily="34" charset="0"/>
              <a:cs typeface="Arial" charset="0"/>
            </a:endParaRPr>
          </a:p>
        </p:txBody>
      </p:sp>
      <p:sp>
        <p:nvSpPr>
          <p:cNvPr id="27"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3165554199"/>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12" name="13 CuadroTexto">
            <a:hlinkClick r:id="rId4"/>
          </p:cNvPr>
          <p:cNvSpPr txBox="1"/>
          <p:nvPr/>
        </p:nvSpPr>
        <p:spPr>
          <a:xfrm>
            <a:off x="672000" y="489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Niño Regresa del Cielo con un Mensaje para el Mundo</a:t>
            </a:r>
            <a:endParaRPr lang="en-US" sz="2400" b="1" dirty="0">
              <a:solidFill>
                <a:srgbClr val="002060"/>
              </a:solidFill>
              <a:latin typeface="Arial Narrow" panose="020B0606020202030204" pitchFamily="34" charset="0"/>
              <a:cs typeface="Arial" charset="0"/>
            </a:endParaRPr>
          </a:p>
        </p:txBody>
      </p:sp>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6" name="13 CuadroTexto">
            <a:hlinkClick r:id="rId5"/>
          </p:cNvPr>
          <p:cNvSpPr txBox="1"/>
          <p:nvPr/>
        </p:nvSpPr>
        <p:spPr>
          <a:xfrm>
            <a:off x="719404" y="1700810"/>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¿Es Halloween Un Inocente Juego de Niños?</a:t>
            </a:r>
            <a:endParaRPr lang="en-US" sz="2400" b="1" dirty="0">
              <a:solidFill>
                <a:srgbClr val="002060"/>
              </a:solidFill>
              <a:latin typeface="Arial Narrow" panose="020B0606020202030204" pitchFamily="34" charset="0"/>
              <a:cs typeface="Arial" charset="0"/>
            </a:endParaRPr>
          </a:p>
        </p:txBody>
      </p:sp>
      <p:sp>
        <p:nvSpPr>
          <p:cNvPr id="27" name="13 CuadroTexto">
            <a:hlinkClick r:id="rId6"/>
          </p:cNvPr>
          <p:cNvSpPr txBox="1"/>
          <p:nvPr/>
        </p:nvSpPr>
        <p:spPr>
          <a:xfrm>
            <a:off x="719404" y="3648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Cara Oculta de Halloween</a:t>
            </a:r>
            <a:endParaRPr lang="en-US" sz="2400" b="1" dirty="0">
              <a:solidFill>
                <a:srgbClr val="002060"/>
              </a:solidFill>
              <a:latin typeface="Arial Narrow" panose="020B0606020202030204" pitchFamily="34" charset="0"/>
              <a:cs typeface="Arial" charset="0"/>
            </a:endParaRPr>
          </a:p>
        </p:txBody>
      </p:sp>
      <p:sp>
        <p:nvSpPr>
          <p:cNvPr id="28" name="13 CuadroTexto">
            <a:hlinkClick r:id="rId7"/>
          </p:cNvPr>
          <p:cNvSpPr txBox="1"/>
          <p:nvPr/>
        </p:nvSpPr>
        <p:spPr>
          <a:xfrm>
            <a:off x="719404" y="2660918"/>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Ex Satanista  Habla  Acerca de Halloween</a:t>
            </a:r>
            <a:endParaRPr lang="en-US" sz="2400" b="1" dirty="0">
              <a:solidFill>
                <a:srgbClr val="002060"/>
              </a:solidFill>
              <a:latin typeface="Arial Narrow" panose="020B0606020202030204" pitchFamily="34" charset="0"/>
              <a:cs typeface="Arial" charset="0"/>
            </a:endParaRPr>
          </a:p>
        </p:txBody>
      </p:sp>
      <p:sp>
        <p:nvSpPr>
          <p:cNvPr id="11" name="13 CuadroTexto">
            <a:hlinkClick r:id="rId8"/>
          </p:cNvPr>
          <p:cNvSpPr txBox="1"/>
          <p:nvPr/>
        </p:nvSpPr>
        <p:spPr>
          <a:xfrm>
            <a:off x="672000" y="5904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¡Reconoce Ud. los Tiempos que Estamos Viviendo?</a:t>
            </a:r>
            <a:endParaRPr lang="en-US" sz="2400" b="1" dirty="0">
              <a:solidFill>
                <a:srgbClr val="002060"/>
              </a:solidFill>
              <a:latin typeface="Arial Narrow" panose="020B0606020202030204" pitchFamily="34" charset="0"/>
              <a:cs typeface="Arial" charset="0"/>
            </a:endParaRPr>
          </a:p>
        </p:txBody>
      </p:sp>
      <p:sp>
        <p:nvSpPr>
          <p:cNvPr id="13" name="13 CuadroTexto">
            <a:hlinkClick r:id="rId9"/>
          </p:cNvPr>
          <p:cNvSpPr txBox="1"/>
          <p:nvPr/>
        </p:nvSpPr>
        <p:spPr>
          <a:xfrm>
            <a:off x="672000" y="4293098"/>
            <a:ext cx="451250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Un Vistazo a la Eternidad</a:t>
            </a:r>
            <a:endParaRPr lang="en-US" sz="2400" b="1" dirty="0">
              <a:solidFill>
                <a:srgbClr val="002060"/>
              </a:solidFill>
              <a:latin typeface="Arial Narrow" panose="020B0606020202030204" pitchFamily="34" charset="0"/>
              <a:cs typeface="Arial" charset="0"/>
            </a:endParaRPr>
          </a:p>
        </p:txBody>
      </p:sp>
      <p:sp>
        <p:nvSpPr>
          <p:cNvPr id="14" name="13 CuadroTexto">
            <a:hlinkClick r:id="rId10"/>
          </p:cNvPr>
          <p:cNvSpPr txBox="1"/>
          <p:nvPr/>
        </p:nvSpPr>
        <p:spPr>
          <a:xfrm>
            <a:off x="6576055" y="177600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Sacrificio de Jesucristo Según el </a:t>
            </a:r>
          </a:p>
          <a:p>
            <a:pPr algn="ctr">
              <a:defRPr/>
            </a:pPr>
            <a:r>
              <a:rPr lang="es-ES" sz="2400" b="1" dirty="0">
                <a:solidFill>
                  <a:srgbClr val="002060"/>
                </a:solidFill>
                <a:latin typeface="Arial Narrow" panose="020B0606020202030204" pitchFamily="34" charset="0"/>
                <a:cs typeface="Arial" charset="0"/>
              </a:rPr>
              <a:t>Antiguo Testamento</a:t>
            </a:r>
            <a:endParaRPr lang="en-US" sz="2400" b="1" dirty="0">
              <a:solidFill>
                <a:srgbClr val="002060"/>
              </a:solidFill>
              <a:latin typeface="Arial Narrow" panose="020B0606020202030204" pitchFamily="34" charset="0"/>
              <a:cs typeface="Arial" charset="0"/>
            </a:endParaRPr>
          </a:p>
        </p:txBody>
      </p:sp>
      <p:sp>
        <p:nvSpPr>
          <p:cNvPr id="15" name="14 CuadroTexto">
            <a:hlinkClick r:id="rId11"/>
          </p:cNvPr>
          <p:cNvSpPr txBox="1"/>
          <p:nvPr/>
        </p:nvSpPr>
        <p:spPr>
          <a:xfrm>
            <a:off x="6576055" y="2852938"/>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Cómo Reconocer a una Secta</a:t>
            </a:r>
          </a:p>
        </p:txBody>
      </p:sp>
      <p:sp>
        <p:nvSpPr>
          <p:cNvPr id="16" name="15 CuadroTexto">
            <a:hlinkClick r:id="rId12"/>
          </p:cNvPr>
          <p:cNvSpPr txBox="1"/>
          <p:nvPr/>
        </p:nvSpPr>
        <p:spPr>
          <a:xfrm>
            <a:off x="6576055" y="360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Conoce lo que Dios Aborrece</a:t>
            </a:r>
          </a:p>
        </p:txBody>
      </p:sp>
      <p:sp>
        <p:nvSpPr>
          <p:cNvPr id="17" name="16 CuadroTexto">
            <a:hlinkClick r:id="rId13"/>
          </p:cNvPr>
          <p:cNvSpPr txBox="1"/>
          <p:nvPr/>
        </p:nvSpPr>
        <p:spPr>
          <a:xfrm>
            <a:off x="6576055" y="4320002"/>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Evangelio de la Prosperidad</a:t>
            </a:r>
          </a:p>
        </p:txBody>
      </p:sp>
      <p:sp>
        <p:nvSpPr>
          <p:cNvPr id="19" name="18 CuadroTexto">
            <a:hlinkClick r:id="rId14"/>
          </p:cNvPr>
          <p:cNvSpPr txBox="1"/>
          <p:nvPr/>
        </p:nvSpPr>
        <p:spPr>
          <a:xfrm>
            <a:off x="6576055" y="5061182"/>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El Ecumenismo (Unión de Religiones)</a:t>
            </a:r>
          </a:p>
        </p:txBody>
      </p:sp>
      <p:sp>
        <p:nvSpPr>
          <p:cNvPr id="23" name="22 Pentágono"/>
          <p:cNvSpPr/>
          <p:nvPr/>
        </p:nvSpPr>
        <p:spPr>
          <a:xfrm>
            <a:off x="8178330" y="6295485"/>
            <a:ext cx="3835753" cy="407771"/>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91408" tIns="45707" rIns="91408" bIns="45707" rtlCol="0" anchor="ctr">
            <a:sp3d extrusionH="57150">
              <a:bevelT w="82550" h="38100" prst="coolSlant"/>
              <a:extrusionClr>
                <a:srgbClr val="002060"/>
              </a:extrusionClr>
            </a:sp3d>
          </a:bodyPr>
          <a:lstStyle/>
          <a:p>
            <a:pPr algn="ctr"/>
            <a:r>
              <a:rPr lang="es-ES" sz="1600" b="1" dirty="0">
                <a:solidFill>
                  <a:srgbClr val="002060"/>
                </a:solidFill>
              </a:rPr>
              <a:t>Clic para ver más mensajes cristianos</a:t>
            </a:r>
          </a:p>
        </p:txBody>
      </p:sp>
      <p:sp>
        <p:nvSpPr>
          <p:cNvPr id="2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Tree>
    <p:extLst>
      <p:ext uri="{BB962C8B-B14F-4D97-AF65-F5344CB8AC3E}">
        <p14:creationId xmlns:p14="http://schemas.microsoft.com/office/powerpoint/2010/main" val="311981101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9"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527383" y="1841726"/>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ASOMBROSO JUICIO QUE VIENE A LAS NACIONES</a:t>
            </a:r>
          </a:p>
        </p:txBody>
      </p:sp>
      <p:sp>
        <p:nvSpPr>
          <p:cNvPr id="23" name="22 CuadroTexto">
            <a:hlinkClick r:id="rId5"/>
          </p:cNvPr>
          <p:cNvSpPr txBox="1"/>
          <p:nvPr/>
        </p:nvSpPr>
        <p:spPr>
          <a:xfrm>
            <a:off x="527383" y="2885694"/>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¿QUÉ ES LA APOSTASÍA Y CÓMO </a:t>
            </a:r>
          </a:p>
          <a:p>
            <a:pPr algn="ctr">
              <a:defRPr/>
            </a:pPr>
            <a:r>
              <a:rPr lang="es-ES" sz="2400" b="1" dirty="0">
                <a:solidFill>
                  <a:srgbClr val="002060"/>
                </a:solidFill>
                <a:latin typeface="Arial Narrow" panose="020B0606020202030204" pitchFamily="34" charset="0"/>
                <a:cs typeface="Arial" charset="0"/>
              </a:rPr>
              <a:t>RECONOCERLA?</a:t>
            </a:r>
          </a:p>
        </p:txBody>
      </p:sp>
      <p:sp>
        <p:nvSpPr>
          <p:cNvPr id="8" name="7 CuadroTexto">
            <a:hlinkClick r:id="rId6"/>
          </p:cNvPr>
          <p:cNvSpPr txBox="1"/>
          <p:nvPr/>
        </p:nvSpPr>
        <p:spPr>
          <a:xfrm>
            <a:off x="521836" y="3929663"/>
            <a:ext cx="4514141" cy="461639"/>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LA ÚLTIMA GENERACIÓN</a:t>
            </a:r>
          </a:p>
        </p:txBody>
      </p:sp>
      <p:sp>
        <p:nvSpPr>
          <p:cNvPr id="9" name="7 CuadroTexto">
            <a:hlinkClick r:id="rId7"/>
          </p:cNvPr>
          <p:cNvSpPr txBox="1"/>
          <p:nvPr/>
        </p:nvSpPr>
        <p:spPr>
          <a:xfrm>
            <a:off x="503262" y="4604301"/>
            <a:ext cx="4514141"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JESUCRISTO LA ROCA INAMOVIBLE</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11" name="10 CuadroTexto">
            <a:hlinkClick r:id="rId8"/>
          </p:cNvPr>
          <p:cNvSpPr txBox="1"/>
          <p:nvPr/>
        </p:nvSpPr>
        <p:spPr>
          <a:xfrm>
            <a:off x="6143997" y="4391302"/>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LÍDERES QUE APOYAN LA APARICIÓN DEL ANTICRISTO REVELACIÓN M. GÓMEZ</a:t>
            </a:r>
          </a:p>
        </p:txBody>
      </p:sp>
      <p:sp>
        <p:nvSpPr>
          <p:cNvPr id="12" name="11 CuadroTexto">
            <a:hlinkClick r:id="rId9"/>
          </p:cNvPr>
          <p:cNvSpPr txBox="1"/>
          <p:nvPr/>
        </p:nvSpPr>
        <p:spPr>
          <a:xfrm>
            <a:off x="6144000" y="1869175"/>
            <a:ext cx="5376597" cy="1200302"/>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PRIMER ECLIPSE DE SUPERLUNA AZUL DE SANGRE EN 150 AÑOS ESTE 31 DE ENERO DEL 2018 </a:t>
            </a:r>
          </a:p>
        </p:txBody>
      </p:sp>
      <p:sp>
        <p:nvSpPr>
          <p:cNvPr id="15" name="11 CuadroTexto">
            <a:hlinkClick r:id="rId10"/>
          </p:cNvPr>
          <p:cNvSpPr txBox="1"/>
          <p:nvPr/>
        </p:nvSpPr>
        <p:spPr>
          <a:xfrm>
            <a:off x="6143999" y="3301179"/>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¿SON MOISÉS Y ELÍAS LOS DOS TESTIGOS DE APOCALIPSIS 11?</a:t>
            </a:r>
          </a:p>
        </p:txBody>
      </p:sp>
      <p:sp>
        <p:nvSpPr>
          <p:cNvPr id="17" name="11 CuadroTexto">
            <a:hlinkClick r:id="rId11"/>
          </p:cNvPr>
          <p:cNvSpPr txBox="1"/>
          <p:nvPr/>
        </p:nvSpPr>
        <p:spPr>
          <a:xfrm>
            <a:off x="487357" y="5728769"/>
            <a:ext cx="492208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a:solidFill>
                  <a:srgbClr val="002060"/>
                </a:solidFill>
                <a:latin typeface="Arial Narrow" panose="020B0606020202030204" pitchFamily="34" charset="0"/>
                <a:cs typeface="Arial" charset="0"/>
              </a:rPr>
              <a:t>IMPACTANTE PALABRA PROFÉTICA PARA ARGENTINA</a:t>
            </a:r>
          </a:p>
        </p:txBody>
      </p:sp>
      <p:sp>
        <p:nvSpPr>
          <p:cNvPr id="19" name="10 CuadroTexto">
            <a:hlinkClick r:id="rId12"/>
          </p:cNvPr>
          <p:cNvSpPr txBox="1"/>
          <p:nvPr/>
        </p:nvSpPr>
        <p:spPr>
          <a:xfrm>
            <a:off x="6143997" y="5430296"/>
            <a:ext cx="537659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ES" sz="2400" b="1" dirty="0" smtClean="0">
                <a:solidFill>
                  <a:srgbClr val="002060"/>
                </a:solidFill>
                <a:latin typeface="Arial Narrow" panose="020B0606020202030204" pitchFamily="34" charset="0"/>
                <a:cs typeface="Arial" charset="0"/>
              </a:rPr>
              <a:t>NI MOISÉS NI ELÍAS SERÁN LOS DOS TESTIGOS DE APOCALIPSIS 11</a:t>
            </a:r>
            <a:endParaRPr lang="es-ES"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2755458352"/>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17 Imagen" descr="Diapositiva35"/>
          <p:cNvPicPr>
            <a:picLocks noGrp="1" noChangeAspect="1"/>
          </p:cNvPicPr>
          <p:nvPr isPhoto="1"/>
        </p:nvPicPr>
        <p:blipFill>
          <a:blip r:embed="rId3" cstate="email">
            <a:lum/>
            <a:extLst>
              <a:ext uri="{28A0092B-C50C-407E-A947-70E740481C1C}">
                <a14:useLocalDpi xmlns:a14="http://schemas.microsoft.com/office/drawing/2010/main"/>
              </a:ext>
            </a:extLst>
          </a:blip>
          <a:stretch>
            <a:fillRect/>
          </a:stretch>
        </p:blipFill>
        <p:spPr>
          <a:xfrm>
            <a:off x="3761" y="-1"/>
            <a:ext cx="12188239" cy="6858001"/>
          </a:xfrm>
          <a:prstGeom prst="rect">
            <a:avLst/>
          </a:prstGeom>
          <a:noFill/>
          <a:ln>
            <a:noFill/>
          </a:ln>
        </p:spPr>
      </p:pic>
      <p:sp>
        <p:nvSpPr>
          <p:cNvPr id="22" name="2 CuadroTexto"/>
          <p:cNvSpPr txBox="1"/>
          <p:nvPr/>
        </p:nvSpPr>
        <p:spPr>
          <a:xfrm>
            <a:off x="487357" y="214181"/>
            <a:ext cx="11217311" cy="461639"/>
          </a:xfrm>
          <a:prstGeom prst="rect">
            <a:avLst/>
          </a:prstGeom>
          <a:gradFill flip="none" rotWithShape="1">
            <a:gsLst>
              <a:gs pos="0">
                <a:srgbClr val="5E9EFF"/>
              </a:gs>
              <a:gs pos="39999">
                <a:srgbClr val="85C2FF"/>
              </a:gs>
              <a:gs pos="90000">
                <a:srgbClr val="C4D6EB"/>
              </a:gs>
              <a:gs pos="100000">
                <a:srgbClr val="FFEBFA"/>
              </a:gs>
            </a:gsLst>
            <a:lin ang="5400000" scaled="1"/>
            <a:tileRect/>
          </a:gradFill>
          <a:ln>
            <a:noFill/>
          </a:ln>
          <a:scene3d>
            <a:camera prst="obliqueBottomLeft"/>
            <a:lightRig rig="flat" dir="t">
              <a:rot lat="0" lon="0" rev="7200000"/>
            </a:lightRig>
          </a:scene3d>
          <a:sp3d>
            <a:bevelT/>
          </a:sp3d>
        </p:spPr>
        <p:txBody>
          <a:bodyPr wrap="square" lIns="91407" tIns="45707" rIns="91407" bIns="45707">
            <a:spAutoFit/>
            <a:sp3d extrusionH="50800">
              <a:bevelT w="82550" h="38100" prst="coolSlant"/>
              <a:extrusionClr>
                <a:schemeClr val="bg1"/>
              </a:extrusionClr>
            </a:sp3d>
          </a:bodyPr>
          <a:lstStyle/>
          <a:p>
            <a:pPr algn="ctr">
              <a:defRPr/>
            </a:pPr>
            <a:r>
              <a:rPr lang="es-ES" sz="2400" b="1" dirty="0">
                <a:solidFill>
                  <a:srgbClr val="002060"/>
                </a:solidFill>
                <a:latin typeface="Berlin Sans FB Demi" panose="020E0802020502020306" pitchFamily="34" charset="0"/>
                <a:cs typeface="Arial" charset="0"/>
              </a:rPr>
              <a:t>MENSAJES CRISTIANOS PUBLICADOS EN “MIS PPS”, POR PALOMA &amp; ROBY</a:t>
            </a:r>
            <a:endParaRPr lang="en-US" sz="2400" b="1" dirty="0">
              <a:solidFill>
                <a:srgbClr val="002060"/>
              </a:solidFill>
              <a:latin typeface="Berlin Sans FB Demi" panose="020E0802020502020306" pitchFamily="34" charset="0"/>
              <a:cs typeface="Arial" charset="0"/>
            </a:endParaRPr>
          </a:p>
        </p:txBody>
      </p:sp>
      <p:sp>
        <p:nvSpPr>
          <p:cNvPr id="21" name="20 Pentágono"/>
          <p:cNvSpPr/>
          <p:nvPr/>
        </p:nvSpPr>
        <p:spPr>
          <a:xfrm>
            <a:off x="8976322" y="6432001"/>
            <a:ext cx="3041431" cy="305923"/>
          </a:xfrm>
          <a:prstGeom prst="homePlate">
            <a:avLst>
              <a:gd name="adj" fmla="val 75497"/>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lIns="68576" tIns="34291" rIns="68576" bIns="34291" rtlCol="0" anchor="ctr">
            <a:sp3d extrusionH="57150">
              <a:bevelT w="82550" h="38100" prst="coolSlant"/>
              <a:extrusionClr>
                <a:srgbClr val="002060"/>
              </a:extrusionClr>
            </a:sp3d>
          </a:bodyPr>
          <a:lstStyle/>
          <a:p>
            <a:pPr algn="ctr"/>
            <a:r>
              <a:rPr lang="es-ES" sz="1600" b="1" dirty="0">
                <a:solidFill>
                  <a:srgbClr val="002060"/>
                </a:solidFill>
              </a:rPr>
              <a:t>Clic para la siguiente diapositiva</a:t>
            </a:r>
          </a:p>
        </p:txBody>
      </p:sp>
      <p:sp>
        <p:nvSpPr>
          <p:cNvPr id="20" name="19 CuadroTexto">
            <a:hlinkClick r:id="rId4"/>
          </p:cNvPr>
          <p:cNvSpPr txBox="1"/>
          <p:nvPr/>
        </p:nvSpPr>
        <p:spPr>
          <a:xfrm>
            <a:off x="487357" y="1830854"/>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a:solidFill>
                  <a:srgbClr val="002060"/>
                </a:solidFill>
                <a:latin typeface="Arial Narrow" panose="020B0606020202030204" pitchFamily="34" charset="0"/>
                <a:cs typeface="Arial" charset="0"/>
              </a:rPr>
              <a:t>ECLIPSE LUNAR TOTAL (LUNA DE SANGRE) MÁS LARGO DEL SIGLO XXI </a:t>
            </a:r>
          </a:p>
        </p:txBody>
      </p:sp>
      <p:sp>
        <p:nvSpPr>
          <p:cNvPr id="10" name="3 CuadroTexto"/>
          <p:cNvSpPr txBox="1"/>
          <p:nvPr/>
        </p:nvSpPr>
        <p:spPr>
          <a:xfrm>
            <a:off x="494825" y="899395"/>
            <a:ext cx="11144251" cy="707884"/>
          </a:xfrm>
          <a:prstGeom prst="rect">
            <a:avLst/>
          </a:prstGeom>
          <a:gradFill>
            <a:gsLst>
              <a:gs pos="0">
                <a:srgbClr val="5E9EFF">
                  <a:lumMod val="86000"/>
                  <a:lumOff val="14000"/>
                  <a:alpha val="28000"/>
                </a:srgbClr>
              </a:gs>
              <a:gs pos="39999">
                <a:srgbClr val="85C2FF">
                  <a:alpha val="40000"/>
                </a:srgbClr>
              </a:gs>
              <a:gs pos="70000">
                <a:srgbClr val="C4D6EB">
                  <a:alpha val="40000"/>
                </a:srgbClr>
              </a:gs>
              <a:gs pos="100000">
                <a:srgbClr val="FFEBFA">
                  <a:alpha val="42000"/>
                </a:srgbClr>
              </a:gs>
            </a:gsLst>
            <a:lin ang="16200000" scaled="0"/>
          </a:gradFill>
          <a:scene3d>
            <a:camera prst="obliqueBottomLeft"/>
            <a:lightRig rig="flat" dir="t"/>
          </a:scene3d>
          <a:sp3d>
            <a:bevelT w="165100" prst="coolSlant"/>
          </a:sp3d>
        </p:spPr>
        <p:txBody>
          <a:bodyPr lIns="91436" tIns="45719" rIns="91436" bIns="45719">
            <a:spAutoFit/>
            <a:sp3d extrusionH="152400">
              <a:extrusionClr>
                <a:srgbClr val="002836"/>
              </a:extrusionClr>
            </a:sp3d>
          </a:bodyPr>
          <a:lstStyle/>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Si desean visualizar las siguientes presentaciones deberán pulsar clic sobre el título deseado para</a:t>
            </a:r>
          </a:p>
          <a:p>
            <a:pPr algn="ctr">
              <a:tabLst>
                <a:tab pos="4930279" algn="l"/>
              </a:tabLst>
              <a:defRPr/>
            </a:pPr>
            <a:r>
              <a:rPr lang="es-E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rPr>
              <a:t>enlazar con la sección donde se encuentra ubicado en MIS PPS y así procedan a descargarlo. </a:t>
            </a:r>
            <a:endParaRPr lang="en-US" sz="2000" b="1" dirty="0">
              <a:solidFill>
                <a:srgbClr val="1F497D">
                  <a:lumMod val="20000"/>
                  <a:lumOff val="80000"/>
                </a:srgbClr>
              </a:solidFill>
              <a:effectLst>
                <a:outerShdw blurRad="38100" dist="38100" dir="2700000" algn="tl">
                  <a:srgbClr val="000000">
                    <a:alpha val="43137"/>
                  </a:srgbClr>
                </a:outerShdw>
              </a:effectLst>
              <a:latin typeface="Berlin Sans FB Demi" panose="020E0802020502020306" pitchFamily="34" charset="0"/>
              <a:cs typeface="Arial" panose="020B0604020202020204" pitchFamily="34" charset="0"/>
            </a:endParaRPr>
          </a:p>
        </p:txBody>
      </p:sp>
      <p:sp>
        <p:nvSpPr>
          <p:cNvPr id="7" name="19 CuadroTexto">
            <a:hlinkClick r:id="rId5"/>
          </p:cNvPr>
          <p:cNvSpPr txBox="1"/>
          <p:nvPr/>
        </p:nvSpPr>
        <p:spPr>
          <a:xfrm>
            <a:off x="6337802" y="1841726"/>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smtClean="0">
                <a:solidFill>
                  <a:srgbClr val="002060"/>
                </a:solidFill>
                <a:latin typeface="Arial Narrow" panose="020B0606020202030204" pitchFamily="34" charset="0"/>
                <a:cs typeface="Arial" charset="0"/>
              </a:rPr>
              <a:t>ALERTA MÁXIMA – IMÁGENES DE NIBIRU CAPTADAS EN LOS CIELOS</a:t>
            </a:r>
            <a:endParaRPr lang="es-PE" sz="2400" b="1" dirty="0">
              <a:solidFill>
                <a:srgbClr val="002060"/>
              </a:solidFill>
              <a:latin typeface="Arial Narrow" panose="020B0606020202030204" pitchFamily="34" charset="0"/>
              <a:cs typeface="Arial" charset="0"/>
            </a:endParaRPr>
          </a:p>
        </p:txBody>
      </p:sp>
      <p:sp>
        <p:nvSpPr>
          <p:cNvPr id="8" name="19 CuadroTexto">
            <a:hlinkClick r:id="rId6"/>
          </p:cNvPr>
          <p:cNvSpPr txBox="1"/>
          <p:nvPr/>
        </p:nvSpPr>
        <p:spPr>
          <a:xfrm>
            <a:off x="487357" y="2885399"/>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smtClean="0">
                <a:solidFill>
                  <a:srgbClr val="002060"/>
                </a:solidFill>
                <a:latin typeface="Arial Narrow" panose="020B0606020202030204" pitchFamily="34" charset="0"/>
                <a:cs typeface="Arial" charset="0"/>
              </a:rPr>
              <a:t>REVELACIÓN EN SUEÑO SOBRE LA 2º VENIDA DE JESUCRISTO</a:t>
            </a:r>
            <a:endParaRPr lang="es-PE" sz="2400" b="1" dirty="0">
              <a:solidFill>
                <a:srgbClr val="002060"/>
              </a:solidFill>
              <a:latin typeface="Arial Narrow" panose="020B0606020202030204" pitchFamily="34" charset="0"/>
              <a:cs typeface="Arial" charset="0"/>
            </a:endParaRPr>
          </a:p>
        </p:txBody>
      </p:sp>
      <p:sp>
        <p:nvSpPr>
          <p:cNvPr id="9" name="19 CuadroTexto">
            <a:hlinkClick r:id="rId7"/>
          </p:cNvPr>
          <p:cNvSpPr txBox="1"/>
          <p:nvPr/>
        </p:nvSpPr>
        <p:spPr>
          <a:xfrm>
            <a:off x="5820961" y="2907143"/>
            <a:ext cx="6098317"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smtClean="0">
                <a:solidFill>
                  <a:srgbClr val="002060"/>
                </a:solidFill>
                <a:latin typeface="Arial Narrow" panose="020B0606020202030204" pitchFamily="34" charset="0"/>
                <a:cs typeface="Arial" charset="0"/>
              </a:rPr>
              <a:t>VISIÓN </a:t>
            </a:r>
            <a:r>
              <a:rPr lang="es-PE" sz="2400" b="1" dirty="0">
                <a:solidFill>
                  <a:srgbClr val="002060"/>
                </a:solidFill>
                <a:latin typeface="Arial Narrow" panose="020B0606020202030204" pitchFamily="34" charset="0"/>
                <a:cs typeface="Arial" charset="0"/>
              </a:rPr>
              <a:t>SOBRE EL RAPTO Y LA TRIBULACIÓN RECIBIDA EL 20 AGOSTO </a:t>
            </a:r>
            <a:r>
              <a:rPr lang="es-PE" sz="2400" b="1" dirty="0" smtClean="0">
                <a:solidFill>
                  <a:srgbClr val="002060"/>
                </a:solidFill>
                <a:latin typeface="Arial Narrow" panose="020B0606020202030204" pitchFamily="34" charset="0"/>
                <a:cs typeface="Arial" charset="0"/>
              </a:rPr>
              <a:t>2018</a:t>
            </a:r>
            <a:endParaRPr lang="es-PE" sz="2400" b="1" dirty="0">
              <a:solidFill>
                <a:srgbClr val="002060"/>
              </a:solidFill>
              <a:latin typeface="Arial Narrow" panose="020B0606020202030204" pitchFamily="34" charset="0"/>
              <a:cs typeface="Arial" charset="0"/>
            </a:endParaRPr>
          </a:p>
        </p:txBody>
      </p:sp>
      <p:sp>
        <p:nvSpPr>
          <p:cNvPr id="12" name="19 CuadroTexto">
            <a:hlinkClick r:id="rId8"/>
          </p:cNvPr>
          <p:cNvSpPr txBox="1"/>
          <p:nvPr/>
        </p:nvSpPr>
        <p:spPr>
          <a:xfrm>
            <a:off x="487357" y="3939944"/>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a:solidFill>
                  <a:srgbClr val="002060"/>
                </a:solidFill>
                <a:latin typeface="Arial Narrow" panose="020B0606020202030204" pitchFamily="34" charset="0"/>
                <a:cs typeface="Arial" charset="0"/>
              </a:rPr>
              <a:t>TREMENDO TESTIMONIO SOBRE LOS PRINCIPIOS DE DOLORES</a:t>
            </a:r>
          </a:p>
        </p:txBody>
      </p:sp>
      <p:sp>
        <p:nvSpPr>
          <p:cNvPr id="11" name="19 CuadroTexto">
            <a:hlinkClick r:id="rId9"/>
          </p:cNvPr>
          <p:cNvSpPr txBox="1"/>
          <p:nvPr/>
        </p:nvSpPr>
        <p:spPr>
          <a:xfrm>
            <a:off x="6337802" y="3939944"/>
            <a:ext cx="4944730" cy="830970"/>
          </a:xfrm>
          <a:prstGeom prst="rect">
            <a:avLst/>
          </a:prstGeom>
          <a:gradFill flip="none" rotWithShape="1">
            <a:gsLst>
              <a:gs pos="0">
                <a:srgbClr val="5E9EFF"/>
              </a:gs>
              <a:gs pos="39999">
                <a:srgbClr val="85C2FF"/>
              </a:gs>
              <a:gs pos="70000">
                <a:srgbClr val="C4D6EB"/>
              </a:gs>
              <a:gs pos="100000">
                <a:srgbClr val="FFEBFA"/>
              </a:gs>
            </a:gsLst>
            <a:lin ang="5400000" scaled="1"/>
            <a:tileRect/>
          </a:gradFill>
          <a:scene3d>
            <a:camera prst="obliqueBottomLeft"/>
            <a:lightRig rig="flat" dir="t">
              <a:rot lat="0" lon="0" rev="7200000"/>
            </a:lightRig>
          </a:scene3d>
          <a:sp3d>
            <a:bevelT w="165100" prst="coolSlant"/>
          </a:sp3d>
        </p:spPr>
        <p:txBody>
          <a:bodyPr wrap="square" lIns="91407" tIns="45707" rIns="91407" bIns="45707">
            <a:spAutoFit/>
            <a:sp3d extrusionH="114300">
              <a:bevelT w="82550" h="38100" prst="coolSlant"/>
              <a:extrusionClr>
                <a:schemeClr val="bg2">
                  <a:lumMod val="20000"/>
                  <a:lumOff val="80000"/>
                </a:schemeClr>
              </a:extrusionClr>
            </a:sp3d>
          </a:bodyPr>
          <a:lstStyle/>
          <a:p>
            <a:pPr algn="ctr">
              <a:defRPr/>
            </a:pPr>
            <a:r>
              <a:rPr lang="es-PE" sz="2400" b="1" dirty="0">
                <a:solidFill>
                  <a:srgbClr val="002060"/>
                </a:solidFill>
                <a:latin typeface="Arial Narrow" panose="020B0606020202030204" pitchFamily="34" charset="0"/>
                <a:cs typeface="Arial" charset="0"/>
              </a:rPr>
              <a:t>IMPLANTACION DEL </a:t>
            </a:r>
            <a:r>
              <a:rPr lang="es-PE" sz="2400" b="1" dirty="0" smtClean="0">
                <a:solidFill>
                  <a:srgbClr val="002060"/>
                </a:solidFill>
                <a:latin typeface="Arial Narrow" panose="020B0606020202030204" pitchFamily="34" charset="0"/>
                <a:cs typeface="Arial" charset="0"/>
              </a:rPr>
              <a:t>CHIP – MARCA DE LA BESTIA </a:t>
            </a:r>
            <a:endParaRPr lang="es-PE" sz="2400" b="1" dirty="0">
              <a:solidFill>
                <a:srgbClr val="002060"/>
              </a:solidFill>
              <a:latin typeface="Arial Narrow" panose="020B0606020202030204" pitchFamily="34" charset="0"/>
              <a:cs typeface="Arial" charset="0"/>
            </a:endParaRPr>
          </a:p>
        </p:txBody>
      </p:sp>
    </p:spTree>
    <p:extLst>
      <p:ext uri="{BB962C8B-B14F-4D97-AF65-F5344CB8AC3E}">
        <p14:creationId xmlns:p14="http://schemas.microsoft.com/office/powerpoint/2010/main" val="1806093248"/>
      </p:ext>
    </p:extLst>
  </p:cSld>
  <p:clrMapOvr>
    <a:masterClrMapping/>
  </p:clrMapOvr>
  <mc:AlternateContent xmlns:mc="http://schemas.openxmlformats.org/markup-compatibility/2006" xmlns:p14="http://schemas.microsoft.com/office/powerpoint/2010/main">
    <mc:Choice Requires="p14">
      <p:transition spd="slow">
        <p14:ripple/>
      </p:transition>
    </mc:Choice>
    <mc:Fallback xmlns="">
      <p:transition spd="slow">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extLst>
              <a:ext uri="{28A0092B-C50C-407E-A947-70E740481C1C}">
                <a14:useLocalDpi xmlns:a14="http://schemas.microsoft.com/office/drawing/2010/main" val="0"/>
              </a:ext>
            </a:extLst>
          </a:blip>
          <a:srcRect/>
          <a:stretch>
            <a:fillRect/>
          </a:stretch>
        </p:blipFill>
        <p:spPr bwMode="auto">
          <a:xfrm>
            <a:off x="5892800" y="3276600"/>
            <a:ext cx="406400" cy="304800"/>
          </a:xfrm>
          <a:prstGeom prst="rect">
            <a:avLst/>
          </a:prstGeom>
          <a:noFill/>
          <a:extLst>
            <a:ext uri="{909E8E84-426E-40DD-AFC4-6F175D3DCCD1}">
              <a14:hiddenFill xmlns:a14="http://schemas.microsoft.com/office/drawing/2010/main">
                <a:solidFill>
                  <a:srgbClr val="FFFFFF"/>
                </a:solidFill>
              </a14:hiddenFill>
            </a:ext>
          </a:extLst>
        </p:spPr>
      </p:pic>
      <p:sp>
        <p:nvSpPr>
          <p:cNvPr id="4100" name="Rectangle 4"/>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z="2400">
              <a:solidFill>
                <a:srgbClr val="000000"/>
              </a:solidFill>
            </a:endParaRPr>
          </a:p>
        </p:txBody>
      </p:sp>
      <p:sp>
        <p:nvSpPr>
          <p:cNvPr id="4101" name="Rectangle 5"/>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sz="2400">
              <a:solidFill>
                <a:srgbClr val="000000"/>
              </a:solidFill>
            </a:endParaRPr>
          </a:p>
        </p:txBody>
      </p:sp>
      <p:pic>
        <p:nvPicPr>
          <p:cNvPr id="4103" name="Picture 7" descr="logo_grande">
            <a:hlinkClick r:id="rId5"/>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641600" y="2"/>
            <a:ext cx="65024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12192000" cy="312919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8000" b="1" dirty="0">
                <a:solidFill>
                  <a:srgbClr val="000000"/>
                </a:solidFill>
                <a:latin typeface="Kristen ITC" pitchFamily="66" charset="0"/>
              </a:rPr>
              <a:t>¿Te ha gustado?</a:t>
            </a:r>
            <a:r>
              <a:rPr lang="es-ES" altLang="es-ES" sz="6400" dirty="0">
                <a:solidFill>
                  <a:srgbClr val="000000"/>
                </a:solidFill>
                <a:latin typeface="Kristen ITC" pitchFamily="66" charset="0"/>
              </a:rPr>
              <a:t> </a:t>
            </a:r>
            <a:br>
              <a:rPr lang="es-ES" altLang="es-ES" sz="6400" dirty="0">
                <a:solidFill>
                  <a:srgbClr val="000000"/>
                </a:solidFill>
                <a:latin typeface="Kristen ITC" pitchFamily="66" charset="0"/>
              </a:rPr>
            </a:br>
            <a:r>
              <a:rPr lang="es-ES" altLang="es-ES" sz="5867" dirty="0">
                <a:solidFill>
                  <a:srgbClr val="000000"/>
                </a:solidFill>
                <a:latin typeface="Kristen ITC" pitchFamily="66" charset="0"/>
              </a:rPr>
              <a:t>Puedes ver más entrando </a:t>
            </a:r>
            <a:br>
              <a:rPr lang="es-ES" altLang="es-ES" sz="5867" dirty="0">
                <a:solidFill>
                  <a:srgbClr val="000000"/>
                </a:solidFill>
                <a:latin typeface="Kristen ITC" pitchFamily="66" charset="0"/>
              </a:rPr>
            </a:br>
            <a:r>
              <a:rPr lang="es-ES" altLang="es-ES" sz="5867" b="1" dirty="0">
                <a:solidFill>
                  <a:srgbClr val="40F903"/>
                </a:solidFill>
                <a:latin typeface="Kristen ITC" pitchFamily="66" charset="0"/>
                <a:hlinkClick r:id="rId5"/>
              </a:rPr>
              <a:t>Aquí</a:t>
            </a:r>
            <a:endParaRPr lang="es-ES" altLang="es-ES" sz="5867" b="1" dirty="0">
              <a:solidFill>
                <a:srgbClr val="40F903"/>
              </a:solidFill>
              <a:latin typeface="Kristen ITC" pitchFamily="66" charset="0"/>
            </a:endParaRPr>
          </a:p>
        </p:txBody>
      </p:sp>
      <p:sp>
        <p:nvSpPr>
          <p:cNvPr id="4107" name="Text Box 11"/>
          <p:cNvSpPr txBox="1">
            <a:spLocks noChangeArrowheads="1"/>
          </p:cNvSpPr>
          <p:nvPr/>
        </p:nvSpPr>
        <p:spPr bwMode="auto">
          <a:xfrm>
            <a:off x="1524000" y="4724400"/>
            <a:ext cx="3556000" cy="2123658"/>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sz="2400" b="1">
                <a:solidFill>
                  <a:srgbClr val="000000"/>
                </a:solidFill>
                <a:latin typeface="Kristen ITC" pitchFamily="66" charset="0"/>
              </a:rPr>
              <a:t>Además puedes recibir powerpoints en tu correo electrónico suscribiéndote aquí:</a:t>
            </a:r>
            <a:r>
              <a:rPr lang="es-ES_tradnl" altLang="es-ES" sz="2400" b="1">
                <a:solidFill>
                  <a:srgbClr val="0066FF"/>
                </a:solidFill>
              </a:rPr>
              <a:t> </a:t>
            </a:r>
          </a:p>
          <a:p>
            <a:pPr fontAlgn="base">
              <a:spcBef>
                <a:spcPct val="50000"/>
              </a:spcBef>
              <a:spcAft>
                <a:spcPct val="0"/>
              </a:spcAft>
            </a:pPr>
            <a:endParaRPr lang="es-ES" altLang="es-ES" sz="2400" b="1">
              <a:solidFill>
                <a:srgbClr val="0066FF"/>
              </a:solidFill>
            </a:endParaRPr>
          </a:p>
        </p:txBody>
      </p:sp>
      <p:pic>
        <p:nvPicPr>
          <p:cNvPr id="4106" name="Picture 10" descr="email">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518400" y="4191000"/>
            <a:ext cx="31496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5384800" y="4876800"/>
            <a:ext cx="16256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10"/>
          </p:cNvPr>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0" y="29718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12"/>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0" y="35052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4"/>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0" y="4038600"/>
            <a:ext cx="7112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6"/>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0" y="4572000"/>
            <a:ext cx="711200" cy="533400"/>
          </a:xfrm>
          <a:prstGeom prst="rect">
            <a:avLst/>
          </a:prstGeom>
          <a:noFill/>
          <a:extLst>
            <a:ext uri="{909E8E84-426E-40DD-AFC4-6F175D3DCCD1}">
              <a14:hiddenFill xmlns:a14="http://schemas.microsoft.com/office/drawing/2010/main">
                <a:solidFill>
                  <a:srgbClr val="FFFFFF"/>
                </a:solidFill>
              </a14:hiddenFill>
            </a:ext>
          </a:extLst>
        </p:spPr>
      </p:pic>
      <p:sp>
        <p:nvSpPr>
          <p:cNvPr id="4122" name="Text Box 26"/>
          <p:cNvSpPr txBox="1">
            <a:spLocks noChangeArrowheads="1"/>
          </p:cNvSpPr>
          <p:nvPr/>
        </p:nvSpPr>
        <p:spPr bwMode="auto">
          <a:xfrm>
            <a:off x="0" y="6553202"/>
            <a:ext cx="12192000" cy="379656"/>
          </a:xfrm>
          <a:prstGeom prst="rect">
            <a:avLst/>
          </a:prstGeom>
          <a:solidFill>
            <a:srgbClr val="34495E"/>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1867">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extLst>
              <a:ext uri="{28A0092B-C50C-407E-A947-70E740481C1C}">
                <a14:useLocalDpi xmlns:a14="http://schemas.microsoft.com/office/drawing/2010/main" val="0"/>
              </a:ext>
            </a:extLst>
          </a:blip>
          <a:srcRect/>
          <a:stretch>
            <a:fillRect/>
          </a:stretch>
        </p:blipFill>
        <p:spPr bwMode="auto">
          <a:xfrm rot="20093988">
            <a:off x="5486400" y="838200"/>
            <a:ext cx="6434667" cy="2108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33600538"/>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1636</TotalTime>
  <Words>1640</Words>
  <Application>Microsoft Office PowerPoint</Application>
  <PresentationFormat>Panorámica</PresentationFormat>
  <Paragraphs>135</Paragraphs>
  <Slides>33</Slides>
  <Notes>4</Notes>
  <HiddenSlides>0</HiddenSlides>
  <MMClips>1</MMClips>
  <ScaleCrop>false</ScaleCrop>
  <HeadingPairs>
    <vt:vector size="6" baseType="variant">
      <vt:variant>
        <vt:lpstr>Fuentes usadas</vt:lpstr>
      </vt:variant>
      <vt:variant>
        <vt:i4>8</vt:i4>
      </vt:variant>
      <vt:variant>
        <vt:lpstr>Tema</vt:lpstr>
      </vt:variant>
      <vt:variant>
        <vt:i4>2</vt:i4>
      </vt:variant>
      <vt:variant>
        <vt:lpstr>Títulos de diapositiva</vt:lpstr>
      </vt:variant>
      <vt:variant>
        <vt:i4>33</vt:i4>
      </vt:variant>
    </vt:vector>
  </HeadingPairs>
  <TitlesOfParts>
    <vt:vector size="43" baseType="lpstr">
      <vt:lpstr>Arial</vt:lpstr>
      <vt:lpstr>Arial Black</vt:lpstr>
      <vt:lpstr>Arial Narrow</vt:lpstr>
      <vt:lpstr>Berlin Sans FB Demi</vt:lpstr>
      <vt:lpstr>Brush Script MT</vt:lpstr>
      <vt:lpstr>Calibri</vt:lpstr>
      <vt:lpstr>Calibri Light</vt:lpstr>
      <vt:lpstr>Kristen ITC</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AMD</dc:creator>
  <cp:lastModifiedBy>AMD</cp:lastModifiedBy>
  <cp:revision>36</cp:revision>
  <dcterms:created xsi:type="dcterms:W3CDTF">2018-10-05T00:23:46Z</dcterms:created>
  <dcterms:modified xsi:type="dcterms:W3CDTF">2018-10-14T03:55:06Z</dcterms:modified>
</cp:coreProperties>
</file>