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8"/>
  </p:notesMasterIdLst>
  <p:sldIdLst>
    <p:sldId id="272" r:id="rId3"/>
    <p:sldId id="307" r:id="rId4"/>
    <p:sldId id="257" r:id="rId5"/>
    <p:sldId id="306" r:id="rId6"/>
    <p:sldId id="261" r:id="rId7"/>
    <p:sldId id="308" r:id="rId8"/>
    <p:sldId id="301" r:id="rId9"/>
    <p:sldId id="265" r:id="rId10"/>
    <p:sldId id="258" r:id="rId11"/>
    <p:sldId id="309" r:id="rId12"/>
    <p:sldId id="262" r:id="rId13"/>
    <p:sldId id="259" r:id="rId14"/>
    <p:sldId id="264" r:id="rId15"/>
    <p:sldId id="310" r:id="rId16"/>
    <p:sldId id="263" r:id="rId17"/>
    <p:sldId id="269" r:id="rId18"/>
    <p:sldId id="260" r:id="rId19"/>
    <p:sldId id="311" r:id="rId20"/>
    <p:sldId id="266" r:id="rId21"/>
    <p:sldId id="275" r:id="rId22"/>
    <p:sldId id="312" r:id="rId23"/>
    <p:sldId id="268" r:id="rId24"/>
    <p:sldId id="271" r:id="rId25"/>
    <p:sldId id="278" r:id="rId26"/>
    <p:sldId id="313" r:id="rId27"/>
    <p:sldId id="281" r:id="rId28"/>
    <p:sldId id="279" r:id="rId29"/>
    <p:sldId id="276" r:id="rId30"/>
    <p:sldId id="314" r:id="rId31"/>
    <p:sldId id="273" r:id="rId32"/>
    <p:sldId id="267" r:id="rId33"/>
    <p:sldId id="285" r:id="rId34"/>
    <p:sldId id="315" r:id="rId35"/>
    <p:sldId id="299" r:id="rId36"/>
    <p:sldId id="316" r:id="rId3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DUZc+/Wgm9BLnQRjbEdaYg" hashData="m003B1QerWxTz6kT3fY+blY7Gu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FF"/>
    <a:srgbClr val="E719DD"/>
    <a:srgbClr val="FF99FF"/>
    <a:srgbClr val="211605"/>
    <a:srgbClr val="522C52"/>
    <a:srgbClr val="0066FF"/>
    <a:srgbClr val="7A51ED"/>
    <a:srgbClr val="3D3341"/>
    <a:srgbClr val="F2D4FC"/>
    <a:srgbClr val="54490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495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E19CE0-2703-4DA8-8A15-83FF565A6982}" type="datetimeFigureOut">
              <a:rPr lang="es-PE" smtClean="0"/>
              <a:pPr/>
              <a:t>25/03/2019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260EF1-419A-48E8-9F06-6285E737D956}"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E4260EF1-419A-48E8-9F06-6285E737D956}" type="slidenum">
              <a:rPr lang="es-PE" smtClean="0"/>
              <a:pPr/>
              <a:t>20</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E4260EF1-419A-48E8-9F06-6285E737D956}" type="slidenum">
              <a:rPr lang="es-PE" smtClean="0"/>
              <a:pPr/>
              <a:t>32</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7D3B280-245D-4668-92AE-CF42442A7C7F}" type="datetimeFigureOut">
              <a:rPr lang="es-PE" smtClean="0"/>
              <a:pPr/>
              <a:t>25/03/2019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761FE3E6-0461-4C2E-89DD-C8A04E15E501}"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7D3B280-245D-4668-92AE-CF42442A7C7F}" type="datetimeFigureOut">
              <a:rPr lang="es-PE" smtClean="0"/>
              <a:pPr/>
              <a:t>25/03/2019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761FE3E6-0461-4C2E-89DD-C8A04E15E50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3.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7.xml"/><Relationship Id="rId4" Type="http://schemas.openxmlformats.org/officeDocument/2006/relationships/image" Target="../media/image63.png"/></Relationships>
</file>

<file path=ppt/slides/_rels/slide3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8.png"/><Relationship Id="rId4" Type="http://schemas.openxmlformats.org/officeDocument/2006/relationships/image" Target="../media/image67.png"/></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70.png"/></Relationships>
</file>

<file path=ppt/slides/_rels/slide35.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image" Target="../media/image76.png"/><Relationship Id="rId18" Type="http://schemas.openxmlformats.org/officeDocument/2006/relationships/image" Target="../media/image7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2.png"/><Relationship Id="rId11" Type="http://schemas.openxmlformats.org/officeDocument/2006/relationships/image" Target="../media/image75.png"/><Relationship Id="rId5" Type="http://schemas.openxmlformats.org/officeDocument/2006/relationships/hyperlink" Target="http://www.mispps.com/" TargetMode="External"/><Relationship Id="rId15" Type="http://schemas.openxmlformats.org/officeDocument/2006/relationships/image" Target="../media/image77.png"/><Relationship Id="rId10" Type="http://schemas.openxmlformats.org/officeDocument/2006/relationships/hyperlink" Target="https://www.facebook.com/mispps" TargetMode="External"/><Relationship Id="rId4" Type="http://schemas.openxmlformats.org/officeDocument/2006/relationships/image" Target="../media/image71.png"/><Relationship Id="rId9" Type="http://schemas.openxmlformats.org/officeDocument/2006/relationships/image" Target="../media/image7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D116D"/>
            </a:gs>
            <a:gs pos="50000">
              <a:srgbClr val="F09EF0">
                <a:shade val="67500"/>
                <a:satMod val="115000"/>
              </a:srgbClr>
            </a:gs>
            <a:gs pos="100000">
              <a:srgbClr val="F09EF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3625557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Lágrima"/>
          <p:cNvSpPr/>
          <p:nvPr/>
        </p:nvSpPr>
        <p:spPr>
          <a:xfrm rot="19160152">
            <a:off x="2528516" y="-126461"/>
            <a:ext cx="1918874" cy="1868922"/>
          </a:xfrm>
          <a:prstGeom prst="teardrop">
            <a:avLst/>
          </a:prstGeom>
          <a:blipFill dpi="0" rotWithShape="1">
            <a:blip r:embed="rId4">
              <a:duotone>
                <a:schemeClr val="accent4">
                  <a:shade val="45000"/>
                  <a:satMod val="135000"/>
                </a:schemeClr>
                <a:prstClr val="white"/>
              </a:duotone>
              <a:lum bright="30000" contrast="40000"/>
            </a:blip>
            <a:srcRect/>
            <a:stretch>
              <a:fillRect/>
            </a:stretch>
          </a:blipFill>
          <a:ln w="6350">
            <a:solidFill>
              <a:srgbClr val="E719DD"/>
            </a:solidFill>
            <a:prstDash val="sysDash"/>
          </a:ln>
          <a:effectLst>
            <a:reflection blurRad="6350" stA="50000" endA="300" endPos="90000" dir="5400000" sy="-100000" algn="bl" rotWithShape="0"/>
          </a:effectLst>
          <a:scene3d>
            <a:camera prst="orthographicFront">
              <a:rot lat="0" lon="600000" rev="0"/>
            </a:camera>
            <a:lightRig rig="threePt" dir="t"/>
          </a:scene3d>
          <a:sp3d z="127000" extrusionH="1143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795555">
            <a:off x="4975003" y="-165178"/>
            <a:ext cx="1819694" cy="1893090"/>
          </a:xfrm>
          <a:prstGeom prst="teardrop">
            <a:avLst/>
          </a:prstGeom>
          <a:blipFill dpi="0" rotWithShape="1">
            <a:blip r:embed="rId4">
              <a:duotone>
                <a:schemeClr val="accent4">
                  <a:shade val="45000"/>
                  <a:satMod val="135000"/>
                </a:schemeClr>
                <a:prstClr val="white"/>
              </a:duotone>
              <a:lum bright="30000" contrast="40000"/>
            </a:blip>
            <a:srcRect/>
            <a:stretch>
              <a:fillRect/>
            </a:stretch>
          </a:blipFill>
          <a:ln w="6350">
            <a:solidFill>
              <a:srgbClr val="E719DD"/>
            </a:solidFill>
            <a:prstDash val="sysDash"/>
          </a:ln>
          <a:effectLst>
            <a:reflection blurRad="6350" stA="50000" endA="300" endPos="90000" dir="5400000" sy="-100000" algn="bl" rotWithShape="0"/>
          </a:effectLst>
          <a:scene3d>
            <a:camera prst="orthographicFront">
              <a:rot lat="0" lon="600000" rev="0"/>
            </a:camera>
            <a:lightRig rig="threePt" dir="t"/>
          </a:scene3d>
          <a:sp3d z="127000" extrusionH="1143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678763">
            <a:off x="5044201" y="1100787"/>
            <a:ext cx="1761575" cy="1864108"/>
          </a:xfrm>
          <a:prstGeom prst="teardrop">
            <a:avLst/>
          </a:prstGeom>
          <a:blipFill dpi="0" rotWithShape="1">
            <a:blip r:embed="rId4">
              <a:duotone>
                <a:schemeClr val="bg2">
                  <a:shade val="45000"/>
                  <a:satMod val="135000"/>
                </a:schemeClr>
                <a:prstClr val="white"/>
              </a:duotone>
              <a:lum bright="40000" contrast="40000"/>
            </a:blip>
            <a:srcRect/>
            <a:stretch>
              <a:fillRect/>
            </a:stretch>
          </a:blipFill>
          <a:ln w="6350">
            <a:solidFill>
              <a:srgbClr val="E719DD"/>
            </a:solidFill>
            <a:prstDash val="sysDash"/>
          </a:ln>
          <a:effectLst>
            <a:reflection blurRad="6350" stA="50000" endA="300" endPos="90000" dir="5400000" sy="-100000" algn="bl" rotWithShape="0"/>
          </a:effectLst>
          <a:scene3d>
            <a:camera prst="orthographicFront">
              <a:rot lat="0" lon="600000" rev="0"/>
            </a:camera>
            <a:lightRig rig="threePt" dir="t"/>
          </a:scene3d>
          <a:sp3d z="127000" extrusionH="1143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973022">
            <a:off x="2658146" y="1203946"/>
            <a:ext cx="1817390" cy="1796749"/>
          </a:xfrm>
          <a:prstGeom prst="teardrop">
            <a:avLst/>
          </a:prstGeom>
          <a:blipFill dpi="0" rotWithShape="1">
            <a:blip r:embed="rId4">
              <a:duotone>
                <a:schemeClr val="bg2">
                  <a:shade val="45000"/>
                  <a:satMod val="135000"/>
                </a:schemeClr>
                <a:prstClr val="white"/>
              </a:duotone>
              <a:lum bright="40000" contrast="40000"/>
            </a:blip>
            <a:srcRect/>
            <a:stretch>
              <a:fillRect/>
            </a:stretch>
          </a:blipFill>
          <a:ln w="6350">
            <a:solidFill>
              <a:srgbClr val="E719DD"/>
            </a:solidFill>
            <a:prstDash val="sysDash"/>
          </a:ln>
          <a:effectLst>
            <a:reflection blurRad="6350" stA="50000" endA="300" endPos="90000" dir="5400000" sy="-100000" algn="bl" rotWithShape="0"/>
          </a:effectLst>
          <a:scene3d>
            <a:camera prst="orthographicFront">
              <a:rot lat="0" lon="600000" rev="0"/>
            </a:camera>
            <a:lightRig rig="threePt" dir="t"/>
          </a:scene3d>
          <a:sp3d z="127000" extrusionH="1143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37385">
            <a:off x="2729010" y="2560800"/>
            <a:ext cx="1817390" cy="1796749"/>
          </a:xfrm>
          <a:prstGeom prst="teardrop">
            <a:avLst/>
          </a:prstGeom>
          <a:blipFill dpi="0" rotWithShape="1">
            <a:blip r:embed="rId4">
              <a:duotone>
                <a:schemeClr val="accent4">
                  <a:shade val="45000"/>
                  <a:satMod val="135000"/>
                </a:schemeClr>
                <a:prstClr val="white"/>
              </a:duotone>
              <a:lum bright="30000" contrast="40000"/>
            </a:blip>
            <a:srcRect/>
            <a:stretch>
              <a:fillRect/>
            </a:stretch>
          </a:blipFill>
          <a:ln w="6350">
            <a:solidFill>
              <a:srgbClr val="E719DD"/>
            </a:solidFill>
            <a:prstDash val="sysDash"/>
          </a:ln>
          <a:effectLst>
            <a:reflection blurRad="6350" stA="50000" endA="300" endPos="90000" dir="5400000" sy="-100000" algn="bl" rotWithShape="0"/>
          </a:effectLst>
          <a:scene3d>
            <a:camera prst="orthographicFront">
              <a:rot lat="0" lon="600000" rev="0"/>
            </a:camera>
            <a:lightRig rig="threePt" dir="t"/>
          </a:scene3d>
          <a:sp3d z="127000" extrusionH="1143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755197">
            <a:off x="5116350" y="2460430"/>
            <a:ext cx="1761576" cy="1864108"/>
          </a:xfrm>
          <a:prstGeom prst="teardrop">
            <a:avLst/>
          </a:prstGeom>
          <a:blipFill dpi="0" rotWithShape="1">
            <a:blip r:embed="rId4">
              <a:duotone>
                <a:schemeClr val="accent4">
                  <a:shade val="45000"/>
                  <a:satMod val="135000"/>
                </a:schemeClr>
                <a:prstClr val="white"/>
              </a:duotone>
              <a:lum bright="30000" contrast="40000"/>
            </a:blip>
            <a:srcRect/>
            <a:stretch>
              <a:fillRect/>
            </a:stretch>
          </a:blipFill>
          <a:ln w="6350">
            <a:solidFill>
              <a:srgbClr val="E719DD"/>
            </a:solidFill>
            <a:prstDash val="sysDash"/>
          </a:ln>
          <a:effectLst>
            <a:reflection blurRad="6350" stA="50000" endA="300" endPos="90000" dir="5400000" sy="-100000" algn="bl" rotWithShape="0"/>
          </a:effectLst>
          <a:scene3d>
            <a:camera prst="orthographicFront">
              <a:rot lat="0" lon="600000" rev="0"/>
            </a:camera>
            <a:lightRig rig="threePt" dir="t"/>
          </a:scene3d>
          <a:sp3d z="127000" extrusionH="1143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22131">
            <a:off x="4954197" y="3681538"/>
            <a:ext cx="1890769" cy="1864108"/>
          </a:xfrm>
          <a:prstGeom prst="teardrop">
            <a:avLst/>
          </a:prstGeom>
          <a:blipFill dpi="0" rotWithShape="1">
            <a:blip r:embed="rId4">
              <a:duotone>
                <a:schemeClr val="bg2">
                  <a:shade val="45000"/>
                  <a:satMod val="135000"/>
                </a:schemeClr>
                <a:prstClr val="white"/>
              </a:duotone>
              <a:lum bright="40000" contrast="40000"/>
            </a:blip>
            <a:srcRect/>
            <a:stretch>
              <a:fillRect/>
            </a:stretch>
          </a:blipFill>
          <a:ln w="6350">
            <a:solidFill>
              <a:srgbClr val="E719DD"/>
            </a:solidFill>
            <a:prstDash val="sysDash"/>
          </a:ln>
          <a:effectLst>
            <a:reflection blurRad="6350" stA="50000" endA="300" endPos="90000" dir="5400000" sy="-100000" algn="bl" rotWithShape="0"/>
          </a:effectLst>
          <a:scene3d>
            <a:camera prst="orthographicFront">
              <a:rot lat="0" lon="600000" rev="0"/>
            </a:camera>
            <a:lightRig rig="threePt" dir="t"/>
          </a:scene3d>
          <a:sp3d z="127000" extrusionH="1143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09046">
            <a:off x="2725878" y="3706883"/>
            <a:ext cx="1817390" cy="1796749"/>
          </a:xfrm>
          <a:prstGeom prst="teardrop">
            <a:avLst/>
          </a:prstGeom>
          <a:blipFill dpi="0" rotWithShape="1">
            <a:blip r:embed="rId4">
              <a:duotone>
                <a:schemeClr val="bg2">
                  <a:shade val="45000"/>
                  <a:satMod val="135000"/>
                </a:schemeClr>
                <a:prstClr val="white"/>
              </a:duotone>
              <a:lum bright="40000" contrast="40000"/>
            </a:blip>
            <a:srcRect/>
            <a:stretch>
              <a:fillRect/>
            </a:stretch>
          </a:blipFill>
          <a:ln w="6350">
            <a:solidFill>
              <a:srgbClr val="E719DD"/>
            </a:solidFill>
            <a:prstDash val="sysDash"/>
          </a:ln>
          <a:effectLst>
            <a:reflection blurRad="6350" stA="50000" endA="300" endPos="90000" dir="5400000" sy="-100000" algn="bl" rotWithShape="0"/>
          </a:effectLst>
          <a:scene3d>
            <a:camera prst="orthographicFront">
              <a:rot lat="0" lon="600000" rev="0"/>
            </a:camera>
            <a:lightRig rig="threePt" dir="t"/>
          </a:scene3d>
          <a:sp3d z="127000" extrusionH="1143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Cool Text - Si 319245030934369.png"/>
          <p:cNvPicPr>
            <a:picLocks noChangeAspect="1"/>
          </p:cNvPicPr>
          <p:nvPr/>
        </p:nvPicPr>
        <p:blipFill>
          <a:blip r:embed="rId5">
            <a:lum contrast="20000"/>
          </a:blip>
          <a:stretch>
            <a:fillRect/>
          </a:stretch>
        </p:blipFill>
        <p:spPr>
          <a:xfrm>
            <a:off x="531784" y="214296"/>
            <a:ext cx="754068" cy="714380"/>
          </a:xfrm>
          <a:prstGeom prst="rect">
            <a:avLst/>
          </a:prstGeom>
        </p:spPr>
      </p:pic>
      <p:pic>
        <p:nvPicPr>
          <p:cNvPr id="12" name="11 Imagen" descr="Cool Text - Hay 319245061836350.png"/>
          <p:cNvPicPr>
            <a:picLocks noChangeAspect="1"/>
          </p:cNvPicPr>
          <p:nvPr/>
        </p:nvPicPr>
        <p:blipFill>
          <a:blip r:embed="rId6">
            <a:lum contrast="20000"/>
          </a:blip>
          <a:stretch>
            <a:fillRect/>
          </a:stretch>
        </p:blipFill>
        <p:spPr>
          <a:xfrm>
            <a:off x="1357290" y="233022"/>
            <a:ext cx="1214446" cy="745374"/>
          </a:xfrm>
          <a:prstGeom prst="rect">
            <a:avLst/>
          </a:prstGeom>
        </p:spPr>
      </p:pic>
      <p:pic>
        <p:nvPicPr>
          <p:cNvPr id="13" name="12 Imagen" descr="Cool Text - Luz 319245074067305.png"/>
          <p:cNvPicPr>
            <a:picLocks noChangeAspect="1"/>
          </p:cNvPicPr>
          <p:nvPr/>
        </p:nvPicPr>
        <p:blipFill>
          <a:blip r:embed="rId7">
            <a:lum contrast="20000"/>
          </a:blip>
          <a:stretch>
            <a:fillRect/>
          </a:stretch>
        </p:blipFill>
        <p:spPr>
          <a:xfrm>
            <a:off x="2643174" y="261784"/>
            <a:ext cx="1214446" cy="666892"/>
          </a:xfrm>
          <a:prstGeom prst="rect">
            <a:avLst/>
          </a:prstGeom>
        </p:spPr>
      </p:pic>
      <p:pic>
        <p:nvPicPr>
          <p:cNvPr id="14" name="13 Imagen" descr="Cool Text - En 319245085523976.png"/>
          <p:cNvPicPr>
            <a:picLocks noChangeAspect="1"/>
          </p:cNvPicPr>
          <p:nvPr/>
        </p:nvPicPr>
        <p:blipFill>
          <a:blip r:embed="rId8">
            <a:lum contrast="20000"/>
          </a:blip>
          <a:stretch>
            <a:fillRect/>
          </a:stretch>
        </p:blipFill>
        <p:spPr>
          <a:xfrm>
            <a:off x="4071934" y="210360"/>
            <a:ext cx="785818" cy="792835"/>
          </a:xfrm>
          <a:prstGeom prst="rect">
            <a:avLst/>
          </a:prstGeom>
        </p:spPr>
      </p:pic>
      <p:pic>
        <p:nvPicPr>
          <p:cNvPr id="15" name="14 Imagen" descr="Cool Text - El 319245096722552.png"/>
          <p:cNvPicPr>
            <a:picLocks noChangeAspect="1"/>
          </p:cNvPicPr>
          <p:nvPr/>
        </p:nvPicPr>
        <p:blipFill>
          <a:blip r:embed="rId9">
            <a:lum contrast="20000"/>
          </a:blip>
          <a:stretch>
            <a:fillRect/>
          </a:stretch>
        </p:blipFill>
        <p:spPr>
          <a:xfrm>
            <a:off x="6000760" y="214296"/>
            <a:ext cx="706283" cy="661676"/>
          </a:xfrm>
          <a:prstGeom prst="rect">
            <a:avLst/>
          </a:prstGeom>
        </p:spPr>
      </p:pic>
      <p:pic>
        <p:nvPicPr>
          <p:cNvPr id="16" name="15 Imagen" descr="Cool Text - Alma 319245107370519.png"/>
          <p:cNvPicPr>
            <a:picLocks noChangeAspect="1"/>
          </p:cNvPicPr>
          <p:nvPr/>
        </p:nvPicPr>
        <p:blipFill>
          <a:blip r:embed="rId10">
            <a:lum contrast="20000"/>
          </a:blip>
          <a:stretch>
            <a:fillRect/>
          </a:stretch>
        </p:blipFill>
        <p:spPr>
          <a:xfrm>
            <a:off x="6929454" y="214296"/>
            <a:ext cx="1482167" cy="689239"/>
          </a:xfrm>
          <a:prstGeom prst="rect">
            <a:avLst/>
          </a:prstGeom>
        </p:spPr>
      </p:pic>
      <p:pic>
        <p:nvPicPr>
          <p:cNvPr id="17" name="16 Imagen" descr="Cool Text - Habr 319245138623004.png"/>
          <p:cNvPicPr>
            <a:picLocks noChangeAspect="1"/>
          </p:cNvPicPr>
          <p:nvPr/>
        </p:nvPicPr>
        <p:blipFill>
          <a:blip r:embed="rId11">
            <a:lum contrast="20000"/>
          </a:blip>
          <a:stretch>
            <a:fillRect/>
          </a:stretch>
        </p:blipFill>
        <p:spPr>
          <a:xfrm>
            <a:off x="3500430" y="3429006"/>
            <a:ext cx="1547609" cy="704010"/>
          </a:xfrm>
          <a:prstGeom prst="rect">
            <a:avLst/>
          </a:prstGeom>
        </p:spPr>
      </p:pic>
      <p:pic>
        <p:nvPicPr>
          <p:cNvPr id="19" name="18 Imagen" descr="Cool Text - Belleza 319245156488892.png"/>
          <p:cNvPicPr>
            <a:picLocks noChangeAspect="1"/>
          </p:cNvPicPr>
          <p:nvPr/>
        </p:nvPicPr>
        <p:blipFill>
          <a:blip r:embed="rId12">
            <a:lum contrast="20000"/>
          </a:blip>
          <a:stretch>
            <a:fillRect/>
          </a:stretch>
        </p:blipFill>
        <p:spPr>
          <a:xfrm>
            <a:off x="5143504" y="3429006"/>
            <a:ext cx="1785950" cy="693148"/>
          </a:xfrm>
          <a:prstGeom prst="rect">
            <a:avLst/>
          </a:prstGeom>
        </p:spPr>
      </p:pic>
      <p:pic>
        <p:nvPicPr>
          <p:cNvPr id="20" name="19 Imagen" descr="Cool Text - En 319245085523976.png"/>
          <p:cNvPicPr>
            <a:picLocks noChangeAspect="1"/>
          </p:cNvPicPr>
          <p:nvPr/>
        </p:nvPicPr>
        <p:blipFill>
          <a:blip r:embed="rId8">
            <a:lum contrast="20000"/>
          </a:blip>
          <a:stretch>
            <a:fillRect/>
          </a:stretch>
        </p:blipFill>
        <p:spPr>
          <a:xfrm>
            <a:off x="7072330" y="3429006"/>
            <a:ext cx="714380" cy="720759"/>
          </a:xfrm>
          <a:prstGeom prst="rect">
            <a:avLst/>
          </a:prstGeom>
        </p:spPr>
      </p:pic>
      <p:pic>
        <p:nvPicPr>
          <p:cNvPr id="21" name="20 Imagen" descr="Cool Text - La 319245192420605.png"/>
          <p:cNvPicPr>
            <a:picLocks noChangeAspect="1"/>
          </p:cNvPicPr>
          <p:nvPr/>
        </p:nvPicPr>
        <p:blipFill>
          <a:blip r:embed="rId13">
            <a:lum contrast="20000"/>
          </a:blip>
          <a:stretch>
            <a:fillRect/>
          </a:stretch>
        </p:blipFill>
        <p:spPr>
          <a:xfrm>
            <a:off x="7929587" y="3458772"/>
            <a:ext cx="785817" cy="541738"/>
          </a:xfrm>
          <a:prstGeom prst="rect">
            <a:avLst/>
          </a:prstGeom>
        </p:spPr>
      </p:pic>
      <p:pic>
        <p:nvPicPr>
          <p:cNvPr id="22" name="21 Imagen" descr="Cool Text - Persona 319245207980727.png"/>
          <p:cNvPicPr>
            <a:picLocks noChangeAspect="1"/>
          </p:cNvPicPr>
          <p:nvPr/>
        </p:nvPicPr>
        <p:blipFill>
          <a:blip r:embed="rId14">
            <a:lum contrast="20000"/>
          </a:blip>
          <a:stretch>
            <a:fillRect/>
          </a:stretch>
        </p:blipFill>
        <p:spPr>
          <a:xfrm>
            <a:off x="5286380" y="4000510"/>
            <a:ext cx="2071702" cy="762548"/>
          </a:xfrm>
          <a:prstGeom prst="rect">
            <a:avLst/>
          </a:prstGeom>
        </p:spPr>
      </p:pic>
      <p:pic>
        <p:nvPicPr>
          <p:cNvPr id="24" name="23 Imagen" descr="Cool Text - Esta es una creacin Raquel 319246890883697.png"/>
          <p:cNvPicPr>
            <a:picLocks noChangeAspect="1"/>
          </p:cNvPicPr>
          <p:nvPr/>
        </p:nvPicPr>
        <p:blipFill>
          <a:blip r:embed="rId15">
            <a:lum bright="20000" contrast="40000"/>
          </a:blip>
          <a:stretch>
            <a:fillRect/>
          </a:stretch>
        </p:blipFill>
        <p:spPr>
          <a:xfrm>
            <a:off x="785786" y="4429138"/>
            <a:ext cx="2071702" cy="317982"/>
          </a:xfrm>
          <a:prstGeom prst="rect">
            <a:avLst/>
          </a:prstGeom>
        </p:spPr>
      </p:pic>
      <p:pic>
        <p:nvPicPr>
          <p:cNvPr id="25" name="24 Imagen" descr="stock-photo-13625557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3000">
    <p:sndAc>
      <p:stSnd loop="1">
        <p:snd r:embed="rId2" name="Blue Claw Jaz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3"/>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6"/>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7"/>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10"/>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4"/>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5"/>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8"/>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9"/>
                                        </p:tgtEl>
                                        <p:attrNameLst>
                                          <p:attrName>r</p:attrName>
                                        </p:attrNameLst>
                                      </p:cBhvr>
                                    </p:animRot>
                                  </p:childTnLst>
                                </p:cTn>
                              </p:par>
                              <p:par>
                                <p:cTn id="23" presetID="2" presetClass="entr" presetSubtype="12" fill="hold" grpId="1"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0-#ppt_w/2"/>
                                          </p:val>
                                        </p:tav>
                                        <p:tav tm="100000">
                                          <p:val>
                                            <p:strVal val="#ppt_x"/>
                                          </p:val>
                                        </p:tav>
                                      </p:tavLst>
                                    </p:anim>
                                    <p:anim calcmode="lin" valueType="num">
                                      <p:cBhvr additive="base">
                                        <p:cTn id="26" dur="2000" fill="hold"/>
                                        <p:tgtEl>
                                          <p:spTgt spid="3"/>
                                        </p:tgtEl>
                                        <p:attrNameLst>
                                          <p:attrName>ppt_y</p:attrName>
                                        </p:attrNameLst>
                                      </p:cBhvr>
                                      <p:tavLst>
                                        <p:tav tm="0">
                                          <p:val>
                                            <p:strVal val="1+#ppt_h/2"/>
                                          </p:val>
                                        </p:tav>
                                        <p:tav tm="100000">
                                          <p:val>
                                            <p:strVal val="#ppt_y"/>
                                          </p:val>
                                        </p:tav>
                                      </p:tavLst>
                                    </p:anim>
                                  </p:childTnLst>
                                </p:cTn>
                              </p:par>
                              <p:par>
                                <p:cTn id="27" presetID="2" presetClass="entr" presetSubtype="12" fill="hold" grpId="1"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12" fill="hold" grpId="1"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6"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6"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grpId="1"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1+#ppt_h/2"/>
                                          </p:val>
                                        </p:tav>
                                        <p:tav tm="100000">
                                          <p:val>
                                            <p:strVal val="#ppt_y"/>
                                          </p:val>
                                        </p:tav>
                                      </p:tavLst>
                                    </p:anim>
                                  </p:childTnLst>
                                </p:cTn>
                              </p:par>
                            </p:childTnLst>
                          </p:cTn>
                        </p:par>
                        <p:par>
                          <p:cTn id="55" fill="hold">
                            <p:stCondLst>
                              <p:cond delay="2000"/>
                            </p:stCondLst>
                            <p:childTnLst>
                              <p:par>
                                <p:cTn id="56" presetID="8" presetClass="emph" presetSubtype="0" fill="hold" grpId="2" nodeType="afterEffect">
                                  <p:stCondLst>
                                    <p:cond delay="0"/>
                                  </p:stCondLst>
                                  <p:childTnLst>
                                    <p:animRot by="5400000">
                                      <p:cBhvr>
                                        <p:cTn id="57" dur="2000" fill="hold"/>
                                        <p:tgtEl>
                                          <p:spTgt spid="3"/>
                                        </p:tgtEl>
                                        <p:attrNameLst>
                                          <p:attrName>r</p:attrName>
                                        </p:attrNameLst>
                                      </p:cBhvr>
                                    </p:animRot>
                                  </p:childTnLst>
                                </p:cTn>
                              </p:par>
                              <p:par>
                                <p:cTn id="58" presetID="8" presetClass="emph" presetSubtype="0" fill="hold" grpId="2" nodeType="withEffect">
                                  <p:stCondLst>
                                    <p:cond delay="0"/>
                                  </p:stCondLst>
                                  <p:childTnLst>
                                    <p:animRot by="5400000">
                                      <p:cBhvr>
                                        <p:cTn id="59" dur="2000" fill="hold"/>
                                        <p:tgtEl>
                                          <p:spTgt spid="6"/>
                                        </p:tgtEl>
                                        <p:attrNameLst>
                                          <p:attrName>r</p:attrName>
                                        </p:attrNameLst>
                                      </p:cBhvr>
                                    </p:animRot>
                                  </p:childTnLst>
                                </p:cTn>
                              </p:par>
                              <p:par>
                                <p:cTn id="60" presetID="8" presetClass="emph" presetSubtype="0" fill="hold" grpId="2" nodeType="withEffect">
                                  <p:stCondLst>
                                    <p:cond delay="0"/>
                                  </p:stCondLst>
                                  <p:childTnLst>
                                    <p:animRot by="5400000">
                                      <p:cBhvr>
                                        <p:cTn id="61" dur="2000" fill="hold"/>
                                        <p:tgtEl>
                                          <p:spTgt spid="7"/>
                                        </p:tgtEl>
                                        <p:attrNameLst>
                                          <p:attrName>r</p:attrName>
                                        </p:attrNameLst>
                                      </p:cBhvr>
                                    </p:animRot>
                                  </p:childTnLst>
                                </p:cTn>
                              </p:par>
                              <p:par>
                                <p:cTn id="62" presetID="8" presetClass="emph" presetSubtype="0" fill="hold" grpId="2" nodeType="withEffect">
                                  <p:stCondLst>
                                    <p:cond delay="0"/>
                                  </p:stCondLst>
                                  <p:childTnLst>
                                    <p:animRot by="5400000">
                                      <p:cBhvr>
                                        <p:cTn id="63" dur="2000" fill="hold"/>
                                        <p:tgtEl>
                                          <p:spTgt spid="10"/>
                                        </p:tgtEl>
                                        <p:attrNameLst>
                                          <p:attrName>r</p:attrName>
                                        </p:attrNameLst>
                                      </p:cBhvr>
                                    </p:animRot>
                                  </p:childTnLst>
                                </p:cTn>
                              </p:par>
                              <p:par>
                                <p:cTn id="64" presetID="8" presetClass="emph" presetSubtype="0" fill="hold" grpId="2" nodeType="withEffect">
                                  <p:stCondLst>
                                    <p:cond delay="0"/>
                                  </p:stCondLst>
                                  <p:childTnLst>
                                    <p:animRot by="-5400000">
                                      <p:cBhvr>
                                        <p:cTn id="65" dur="2000" fill="hold"/>
                                        <p:tgtEl>
                                          <p:spTgt spid="4"/>
                                        </p:tgtEl>
                                        <p:attrNameLst>
                                          <p:attrName>r</p:attrName>
                                        </p:attrNameLst>
                                      </p:cBhvr>
                                    </p:animRot>
                                  </p:childTnLst>
                                </p:cTn>
                              </p:par>
                              <p:par>
                                <p:cTn id="66" presetID="8" presetClass="emph" presetSubtype="0" fill="hold" grpId="2" nodeType="withEffect">
                                  <p:stCondLst>
                                    <p:cond delay="0"/>
                                  </p:stCondLst>
                                  <p:childTnLst>
                                    <p:animRot by="-5400000">
                                      <p:cBhvr>
                                        <p:cTn id="67" dur="2000" fill="hold"/>
                                        <p:tgtEl>
                                          <p:spTgt spid="5"/>
                                        </p:tgtEl>
                                        <p:attrNameLst>
                                          <p:attrName>r</p:attrName>
                                        </p:attrNameLst>
                                      </p:cBhvr>
                                    </p:animRot>
                                  </p:childTnLst>
                                </p:cTn>
                              </p:par>
                              <p:par>
                                <p:cTn id="68" presetID="8" presetClass="emph" presetSubtype="0" fill="hold" grpId="2" nodeType="withEffect">
                                  <p:stCondLst>
                                    <p:cond delay="0"/>
                                  </p:stCondLst>
                                  <p:childTnLst>
                                    <p:animRot by="-5400000">
                                      <p:cBhvr>
                                        <p:cTn id="69" dur="2000" fill="hold"/>
                                        <p:tgtEl>
                                          <p:spTgt spid="8"/>
                                        </p:tgtEl>
                                        <p:attrNameLst>
                                          <p:attrName>r</p:attrName>
                                        </p:attrNameLst>
                                      </p:cBhvr>
                                    </p:animRot>
                                  </p:childTnLst>
                                </p:cTn>
                              </p:par>
                              <p:par>
                                <p:cTn id="70" presetID="8" presetClass="emph" presetSubtype="0" fill="hold" grpId="2" nodeType="withEffect">
                                  <p:stCondLst>
                                    <p:cond delay="0"/>
                                  </p:stCondLst>
                                  <p:childTnLst>
                                    <p:animRot by="-5400000">
                                      <p:cBhvr>
                                        <p:cTn id="71" dur="2000" fill="hold"/>
                                        <p:tgtEl>
                                          <p:spTgt spid="9"/>
                                        </p:tgtEl>
                                        <p:attrNameLst>
                                          <p:attrName>r</p:attrName>
                                        </p:attrNameLst>
                                      </p:cBhvr>
                                    </p:animRot>
                                  </p:childTnLst>
                                </p:cTn>
                              </p:par>
                            </p:childTnLst>
                          </p:cTn>
                        </p:par>
                        <p:par>
                          <p:cTn id="72" fill="hold">
                            <p:stCondLst>
                              <p:cond delay="4000"/>
                            </p:stCondLst>
                            <p:childTnLst>
                              <p:par>
                                <p:cTn id="73" presetID="2" presetClass="exit" presetSubtype="2" fill="hold" grpId="3" nodeType="afterEffect">
                                  <p:stCondLst>
                                    <p:cond delay="0"/>
                                  </p:stCondLst>
                                  <p:childTnLst>
                                    <p:anim calcmode="lin" valueType="num">
                                      <p:cBhvr additive="base">
                                        <p:cTn id="74" dur="2000"/>
                                        <p:tgtEl>
                                          <p:spTgt spid="3"/>
                                        </p:tgtEl>
                                        <p:attrNameLst>
                                          <p:attrName>ppt_x</p:attrName>
                                        </p:attrNameLst>
                                      </p:cBhvr>
                                      <p:tavLst>
                                        <p:tav tm="0">
                                          <p:val>
                                            <p:strVal val="ppt_x"/>
                                          </p:val>
                                        </p:tav>
                                        <p:tav tm="100000">
                                          <p:val>
                                            <p:strVal val="1+ppt_w/2"/>
                                          </p:val>
                                        </p:tav>
                                      </p:tavLst>
                                    </p:anim>
                                    <p:anim calcmode="lin" valueType="num">
                                      <p:cBhvr additive="base">
                                        <p:cTn id="75" dur="2000"/>
                                        <p:tgtEl>
                                          <p:spTgt spid="3"/>
                                        </p:tgtEl>
                                        <p:attrNameLst>
                                          <p:attrName>ppt_y</p:attrName>
                                        </p:attrNameLst>
                                      </p:cBhvr>
                                      <p:tavLst>
                                        <p:tav tm="0">
                                          <p:val>
                                            <p:strVal val="ppt_y"/>
                                          </p:val>
                                        </p:tav>
                                        <p:tav tm="100000">
                                          <p:val>
                                            <p:strVal val="ppt_y"/>
                                          </p:val>
                                        </p:tav>
                                      </p:tavLst>
                                    </p:anim>
                                    <p:set>
                                      <p:cBhvr>
                                        <p:cTn id="76" dur="1" fill="hold">
                                          <p:stCondLst>
                                            <p:cond delay="1999"/>
                                          </p:stCondLst>
                                        </p:cTn>
                                        <p:tgtEl>
                                          <p:spTgt spid="3"/>
                                        </p:tgtEl>
                                        <p:attrNameLst>
                                          <p:attrName>style.visibility</p:attrName>
                                        </p:attrNameLst>
                                      </p:cBhvr>
                                      <p:to>
                                        <p:strVal val="hidden"/>
                                      </p:to>
                                    </p:set>
                                  </p:childTnLst>
                                </p:cTn>
                              </p:par>
                              <p:par>
                                <p:cTn id="77" presetID="2" presetClass="exit" presetSubtype="2" fill="hold" grpId="3" nodeType="withEffect">
                                  <p:stCondLst>
                                    <p:cond delay="0"/>
                                  </p:stCondLst>
                                  <p:childTnLst>
                                    <p:anim calcmode="lin" valueType="num">
                                      <p:cBhvr additive="base">
                                        <p:cTn id="78" dur="2000"/>
                                        <p:tgtEl>
                                          <p:spTgt spid="6"/>
                                        </p:tgtEl>
                                        <p:attrNameLst>
                                          <p:attrName>ppt_x</p:attrName>
                                        </p:attrNameLst>
                                      </p:cBhvr>
                                      <p:tavLst>
                                        <p:tav tm="0">
                                          <p:val>
                                            <p:strVal val="ppt_x"/>
                                          </p:val>
                                        </p:tav>
                                        <p:tav tm="100000">
                                          <p:val>
                                            <p:strVal val="1+ppt_w/2"/>
                                          </p:val>
                                        </p:tav>
                                      </p:tavLst>
                                    </p:anim>
                                    <p:anim calcmode="lin" valueType="num">
                                      <p:cBhvr additive="base">
                                        <p:cTn id="79" dur="2000"/>
                                        <p:tgtEl>
                                          <p:spTgt spid="6"/>
                                        </p:tgtEl>
                                        <p:attrNameLst>
                                          <p:attrName>ppt_y</p:attrName>
                                        </p:attrNameLst>
                                      </p:cBhvr>
                                      <p:tavLst>
                                        <p:tav tm="0">
                                          <p:val>
                                            <p:strVal val="ppt_y"/>
                                          </p:val>
                                        </p:tav>
                                        <p:tav tm="100000">
                                          <p:val>
                                            <p:strVal val="ppt_y"/>
                                          </p:val>
                                        </p:tav>
                                      </p:tavLst>
                                    </p:anim>
                                    <p:set>
                                      <p:cBhvr>
                                        <p:cTn id="80" dur="1" fill="hold">
                                          <p:stCondLst>
                                            <p:cond delay="1999"/>
                                          </p:stCondLst>
                                        </p:cTn>
                                        <p:tgtEl>
                                          <p:spTgt spid="6"/>
                                        </p:tgtEl>
                                        <p:attrNameLst>
                                          <p:attrName>style.visibility</p:attrName>
                                        </p:attrNameLst>
                                      </p:cBhvr>
                                      <p:to>
                                        <p:strVal val="hidden"/>
                                      </p:to>
                                    </p:set>
                                  </p:childTnLst>
                                </p:cTn>
                              </p:par>
                              <p:par>
                                <p:cTn id="81" presetID="2" presetClass="exit" presetSubtype="2" fill="hold" grpId="3" nodeType="withEffect">
                                  <p:stCondLst>
                                    <p:cond delay="0"/>
                                  </p:stCondLst>
                                  <p:childTnLst>
                                    <p:anim calcmode="lin" valueType="num">
                                      <p:cBhvr additive="base">
                                        <p:cTn id="82" dur="2000"/>
                                        <p:tgtEl>
                                          <p:spTgt spid="7"/>
                                        </p:tgtEl>
                                        <p:attrNameLst>
                                          <p:attrName>ppt_x</p:attrName>
                                        </p:attrNameLst>
                                      </p:cBhvr>
                                      <p:tavLst>
                                        <p:tav tm="0">
                                          <p:val>
                                            <p:strVal val="ppt_x"/>
                                          </p:val>
                                        </p:tav>
                                        <p:tav tm="100000">
                                          <p:val>
                                            <p:strVal val="1+ppt_w/2"/>
                                          </p:val>
                                        </p:tav>
                                      </p:tavLst>
                                    </p:anim>
                                    <p:anim calcmode="lin" valueType="num">
                                      <p:cBhvr additive="base">
                                        <p:cTn id="83" dur="2000"/>
                                        <p:tgtEl>
                                          <p:spTgt spid="7"/>
                                        </p:tgtEl>
                                        <p:attrNameLst>
                                          <p:attrName>ppt_y</p:attrName>
                                        </p:attrNameLst>
                                      </p:cBhvr>
                                      <p:tavLst>
                                        <p:tav tm="0">
                                          <p:val>
                                            <p:strVal val="ppt_y"/>
                                          </p:val>
                                        </p:tav>
                                        <p:tav tm="100000">
                                          <p:val>
                                            <p:strVal val="ppt_y"/>
                                          </p:val>
                                        </p:tav>
                                      </p:tavLst>
                                    </p:anim>
                                    <p:set>
                                      <p:cBhvr>
                                        <p:cTn id="84" dur="1" fill="hold">
                                          <p:stCondLst>
                                            <p:cond delay="1999"/>
                                          </p:stCondLst>
                                        </p:cTn>
                                        <p:tgtEl>
                                          <p:spTgt spid="7"/>
                                        </p:tgtEl>
                                        <p:attrNameLst>
                                          <p:attrName>style.visibility</p:attrName>
                                        </p:attrNameLst>
                                      </p:cBhvr>
                                      <p:to>
                                        <p:strVal val="hidden"/>
                                      </p:to>
                                    </p:set>
                                  </p:childTnLst>
                                </p:cTn>
                              </p:par>
                              <p:par>
                                <p:cTn id="85" presetID="2" presetClass="exit" presetSubtype="2" fill="hold" grpId="3"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ppt_y"/>
                                          </p:val>
                                        </p:tav>
                                      </p:tavLst>
                                    </p:anim>
                                    <p:set>
                                      <p:cBhvr>
                                        <p:cTn id="88" dur="1" fill="hold">
                                          <p:stCondLst>
                                            <p:cond delay="1999"/>
                                          </p:stCondLst>
                                        </p:cTn>
                                        <p:tgtEl>
                                          <p:spTgt spid="10"/>
                                        </p:tgtEl>
                                        <p:attrNameLst>
                                          <p:attrName>style.visibility</p:attrName>
                                        </p:attrNameLst>
                                      </p:cBhvr>
                                      <p:to>
                                        <p:strVal val="hidden"/>
                                      </p:to>
                                    </p:set>
                                  </p:childTnLst>
                                </p:cTn>
                              </p:par>
                              <p:par>
                                <p:cTn id="89" presetID="2" presetClass="exit" presetSubtype="8" fill="hold" grpId="3" nodeType="withEffect">
                                  <p:stCondLst>
                                    <p:cond delay="0"/>
                                  </p:stCondLst>
                                  <p:childTnLst>
                                    <p:anim calcmode="lin" valueType="num">
                                      <p:cBhvr additive="base">
                                        <p:cTn id="90" dur="2000"/>
                                        <p:tgtEl>
                                          <p:spTgt spid="4"/>
                                        </p:tgtEl>
                                        <p:attrNameLst>
                                          <p:attrName>ppt_x</p:attrName>
                                        </p:attrNameLst>
                                      </p:cBhvr>
                                      <p:tavLst>
                                        <p:tav tm="0">
                                          <p:val>
                                            <p:strVal val="ppt_x"/>
                                          </p:val>
                                        </p:tav>
                                        <p:tav tm="100000">
                                          <p:val>
                                            <p:strVal val="0-ppt_w/2"/>
                                          </p:val>
                                        </p:tav>
                                      </p:tavLst>
                                    </p:anim>
                                    <p:anim calcmode="lin" valueType="num">
                                      <p:cBhvr additive="base">
                                        <p:cTn id="91" dur="2000"/>
                                        <p:tgtEl>
                                          <p:spTgt spid="4"/>
                                        </p:tgtEl>
                                        <p:attrNameLst>
                                          <p:attrName>ppt_y</p:attrName>
                                        </p:attrNameLst>
                                      </p:cBhvr>
                                      <p:tavLst>
                                        <p:tav tm="0">
                                          <p:val>
                                            <p:strVal val="ppt_y"/>
                                          </p:val>
                                        </p:tav>
                                        <p:tav tm="100000">
                                          <p:val>
                                            <p:strVal val="ppt_y"/>
                                          </p:val>
                                        </p:tav>
                                      </p:tavLst>
                                    </p:anim>
                                    <p:set>
                                      <p:cBhvr>
                                        <p:cTn id="92" dur="1" fill="hold">
                                          <p:stCondLst>
                                            <p:cond delay="1999"/>
                                          </p:stCondLst>
                                        </p:cTn>
                                        <p:tgtEl>
                                          <p:spTgt spid="4"/>
                                        </p:tgtEl>
                                        <p:attrNameLst>
                                          <p:attrName>style.visibility</p:attrName>
                                        </p:attrNameLst>
                                      </p:cBhvr>
                                      <p:to>
                                        <p:strVal val="hidden"/>
                                      </p:to>
                                    </p:set>
                                  </p:childTnLst>
                                </p:cTn>
                              </p:par>
                              <p:par>
                                <p:cTn id="93" presetID="2" presetClass="exit" presetSubtype="8" fill="hold" grpId="3" nodeType="withEffect">
                                  <p:stCondLst>
                                    <p:cond delay="0"/>
                                  </p:stCondLst>
                                  <p:childTnLst>
                                    <p:anim calcmode="lin" valueType="num">
                                      <p:cBhvr additive="base">
                                        <p:cTn id="94" dur="2000"/>
                                        <p:tgtEl>
                                          <p:spTgt spid="5"/>
                                        </p:tgtEl>
                                        <p:attrNameLst>
                                          <p:attrName>ppt_x</p:attrName>
                                        </p:attrNameLst>
                                      </p:cBhvr>
                                      <p:tavLst>
                                        <p:tav tm="0">
                                          <p:val>
                                            <p:strVal val="ppt_x"/>
                                          </p:val>
                                        </p:tav>
                                        <p:tav tm="100000">
                                          <p:val>
                                            <p:strVal val="0-ppt_w/2"/>
                                          </p:val>
                                        </p:tav>
                                      </p:tavLst>
                                    </p:anim>
                                    <p:anim calcmode="lin" valueType="num">
                                      <p:cBhvr additive="base">
                                        <p:cTn id="95" dur="2000"/>
                                        <p:tgtEl>
                                          <p:spTgt spid="5"/>
                                        </p:tgtEl>
                                        <p:attrNameLst>
                                          <p:attrName>ppt_y</p:attrName>
                                        </p:attrNameLst>
                                      </p:cBhvr>
                                      <p:tavLst>
                                        <p:tav tm="0">
                                          <p:val>
                                            <p:strVal val="ppt_y"/>
                                          </p:val>
                                        </p:tav>
                                        <p:tav tm="100000">
                                          <p:val>
                                            <p:strVal val="ppt_y"/>
                                          </p:val>
                                        </p:tav>
                                      </p:tavLst>
                                    </p:anim>
                                    <p:set>
                                      <p:cBhvr>
                                        <p:cTn id="96" dur="1" fill="hold">
                                          <p:stCondLst>
                                            <p:cond delay="1999"/>
                                          </p:stCondLst>
                                        </p:cTn>
                                        <p:tgtEl>
                                          <p:spTgt spid="5"/>
                                        </p:tgtEl>
                                        <p:attrNameLst>
                                          <p:attrName>style.visibility</p:attrName>
                                        </p:attrNameLst>
                                      </p:cBhvr>
                                      <p:to>
                                        <p:strVal val="hidden"/>
                                      </p:to>
                                    </p:set>
                                  </p:childTnLst>
                                </p:cTn>
                              </p:par>
                              <p:par>
                                <p:cTn id="97" presetID="2" presetClass="exit" presetSubtype="8" fill="hold" grpId="3" nodeType="withEffect">
                                  <p:stCondLst>
                                    <p:cond delay="0"/>
                                  </p:stCondLst>
                                  <p:childTnLst>
                                    <p:anim calcmode="lin" valueType="num">
                                      <p:cBhvr additive="base">
                                        <p:cTn id="98" dur="2000"/>
                                        <p:tgtEl>
                                          <p:spTgt spid="8"/>
                                        </p:tgtEl>
                                        <p:attrNameLst>
                                          <p:attrName>ppt_x</p:attrName>
                                        </p:attrNameLst>
                                      </p:cBhvr>
                                      <p:tavLst>
                                        <p:tav tm="0">
                                          <p:val>
                                            <p:strVal val="ppt_x"/>
                                          </p:val>
                                        </p:tav>
                                        <p:tav tm="100000">
                                          <p:val>
                                            <p:strVal val="0-ppt_w/2"/>
                                          </p:val>
                                        </p:tav>
                                      </p:tavLst>
                                    </p:anim>
                                    <p:anim calcmode="lin" valueType="num">
                                      <p:cBhvr additive="base">
                                        <p:cTn id="99" dur="2000"/>
                                        <p:tgtEl>
                                          <p:spTgt spid="8"/>
                                        </p:tgtEl>
                                        <p:attrNameLst>
                                          <p:attrName>ppt_y</p:attrName>
                                        </p:attrNameLst>
                                      </p:cBhvr>
                                      <p:tavLst>
                                        <p:tav tm="0">
                                          <p:val>
                                            <p:strVal val="ppt_y"/>
                                          </p:val>
                                        </p:tav>
                                        <p:tav tm="100000">
                                          <p:val>
                                            <p:strVal val="ppt_y"/>
                                          </p:val>
                                        </p:tav>
                                      </p:tavLst>
                                    </p:anim>
                                    <p:set>
                                      <p:cBhvr>
                                        <p:cTn id="100" dur="1" fill="hold">
                                          <p:stCondLst>
                                            <p:cond delay="1999"/>
                                          </p:stCondLst>
                                        </p:cTn>
                                        <p:tgtEl>
                                          <p:spTgt spid="8"/>
                                        </p:tgtEl>
                                        <p:attrNameLst>
                                          <p:attrName>style.visibility</p:attrName>
                                        </p:attrNameLst>
                                      </p:cBhvr>
                                      <p:to>
                                        <p:strVal val="hidden"/>
                                      </p:to>
                                    </p:set>
                                  </p:childTnLst>
                                </p:cTn>
                              </p:par>
                              <p:par>
                                <p:cTn id="101" presetID="2" presetClass="exit" presetSubtype="8" fill="hold" grpId="3" nodeType="withEffect">
                                  <p:stCondLst>
                                    <p:cond delay="0"/>
                                  </p:stCondLst>
                                  <p:childTnLst>
                                    <p:anim calcmode="lin" valueType="num">
                                      <p:cBhvr additive="base">
                                        <p:cTn id="102" dur="2000"/>
                                        <p:tgtEl>
                                          <p:spTgt spid="9"/>
                                        </p:tgtEl>
                                        <p:attrNameLst>
                                          <p:attrName>ppt_x</p:attrName>
                                        </p:attrNameLst>
                                      </p:cBhvr>
                                      <p:tavLst>
                                        <p:tav tm="0">
                                          <p:val>
                                            <p:strVal val="ppt_x"/>
                                          </p:val>
                                        </p:tav>
                                        <p:tav tm="100000">
                                          <p:val>
                                            <p:strVal val="0-ppt_w/2"/>
                                          </p:val>
                                        </p:tav>
                                      </p:tavLst>
                                    </p:anim>
                                    <p:anim calcmode="lin" valueType="num">
                                      <p:cBhvr additive="base">
                                        <p:cTn id="103" dur="2000"/>
                                        <p:tgtEl>
                                          <p:spTgt spid="9"/>
                                        </p:tgtEl>
                                        <p:attrNameLst>
                                          <p:attrName>ppt_y</p:attrName>
                                        </p:attrNameLst>
                                      </p:cBhvr>
                                      <p:tavLst>
                                        <p:tav tm="0">
                                          <p:val>
                                            <p:strVal val="ppt_y"/>
                                          </p:val>
                                        </p:tav>
                                        <p:tav tm="100000">
                                          <p:val>
                                            <p:strVal val="ppt_y"/>
                                          </p:val>
                                        </p:tav>
                                      </p:tavLst>
                                    </p:anim>
                                    <p:set>
                                      <p:cBhvr>
                                        <p:cTn id="104" dur="1" fill="hold">
                                          <p:stCondLst>
                                            <p:cond delay="1999"/>
                                          </p:stCondLst>
                                        </p:cTn>
                                        <p:tgtEl>
                                          <p:spTgt spid="9"/>
                                        </p:tgtEl>
                                        <p:attrNameLst>
                                          <p:attrName>style.visibility</p:attrName>
                                        </p:attrNameLst>
                                      </p:cBhvr>
                                      <p:to>
                                        <p:strVal val="hidden"/>
                                      </p:to>
                                    </p:set>
                                  </p:childTnLst>
                                </p:cTn>
                              </p:par>
                              <p:par>
                                <p:cTn id="105" presetID="17" presetClass="entr" presetSubtype="10"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fltVal val="0"/>
                                          </p:val>
                                        </p:tav>
                                        <p:tav tm="100000">
                                          <p:val>
                                            <p:strVal val="#ppt_w"/>
                                          </p:val>
                                        </p:tav>
                                      </p:tavLst>
                                    </p:anim>
                                    <p:anim calcmode="lin" valueType="num">
                                      <p:cBhvr>
                                        <p:cTn id="108" dur="2000" fill="hold"/>
                                        <p:tgtEl>
                                          <p:spTgt spid="2"/>
                                        </p:tgtEl>
                                        <p:attrNameLst>
                                          <p:attrName>ppt_h</p:attrName>
                                        </p:attrNameLst>
                                      </p:cBhvr>
                                      <p:tavLst>
                                        <p:tav tm="0">
                                          <p:val>
                                            <p:strVal val="#ppt_h"/>
                                          </p:val>
                                        </p:tav>
                                        <p:tav tm="100000">
                                          <p:val>
                                            <p:strVal val="#ppt_h"/>
                                          </p:val>
                                        </p:tav>
                                      </p:tavLst>
                                    </p:anim>
                                  </p:childTnLst>
                                </p:cTn>
                              </p:par>
                            </p:childTnLst>
                          </p:cTn>
                        </p:par>
                        <p:par>
                          <p:cTn id="109" fill="hold">
                            <p:stCondLst>
                              <p:cond delay="6000"/>
                            </p:stCondLst>
                            <p:childTnLst>
                              <p:par>
                                <p:cTn id="110" presetID="52" presetClass="entr" presetSubtype="0" fill="hold" nodeType="afterEffect">
                                  <p:stCondLst>
                                    <p:cond delay="0"/>
                                  </p:stCondLst>
                                  <p:childTnLst>
                                    <p:set>
                                      <p:cBhvr>
                                        <p:cTn id="111" dur="1" fill="hold">
                                          <p:stCondLst>
                                            <p:cond delay="0"/>
                                          </p:stCondLst>
                                        </p:cTn>
                                        <p:tgtEl>
                                          <p:spTgt spid="11"/>
                                        </p:tgtEl>
                                        <p:attrNameLst>
                                          <p:attrName>style.visibility</p:attrName>
                                        </p:attrNameLst>
                                      </p:cBhvr>
                                      <p:to>
                                        <p:strVal val="visible"/>
                                      </p:to>
                                    </p:set>
                                    <p:animScale>
                                      <p:cBhvr>
                                        <p:cTn id="112"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3" dur="2000" decel="50000" fill="hold">
                                          <p:stCondLst>
                                            <p:cond delay="0"/>
                                          </p:stCondLst>
                                        </p:cTn>
                                        <p:tgtEl>
                                          <p:spTgt spid="11"/>
                                        </p:tgtEl>
                                        <p:attrNameLst>
                                          <p:attrName>ppt_x</p:attrName>
                                          <p:attrName>ppt_y</p:attrName>
                                        </p:attrNameLst>
                                      </p:cBhvr>
                                    </p:animMotion>
                                    <p:animEffect transition="in" filter="fade">
                                      <p:cBhvr>
                                        <p:cTn id="114" dur="2000"/>
                                        <p:tgtEl>
                                          <p:spTgt spid="11"/>
                                        </p:tgtEl>
                                      </p:cBhvr>
                                    </p:animEffect>
                                  </p:childTnLst>
                                </p:cTn>
                              </p:par>
                            </p:childTnLst>
                          </p:cTn>
                        </p:par>
                        <p:par>
                          <p:cTn id="115" fill="hold">
                            <p:stCondLst>
                              <p:cond delay="8000"/>
                            </p:stCondLst>
                            <p:childTnLst>
                              <p:par>
                                <p:cTn id="116" presetID="52" presetClass="entr" presetSubtype="0" fill="hold" nodeType="afterEffect">
                                  <p:stCondLst>
                                    <p:cond delay="0"/>
                                  </p:stCondLst>
                                  <p:childTnLst>
                                    <p:set>
                                      <p:cBhvr>
                                        <p:cTn id="117" dur="1" fill="hold">
                                          <p:stCondLst>
                                            <p:cond delay="0"/>
                                          </p:stCondLst>
                                        </p:cTn>
                                        <p:tgtEl>
                                          <p:spTgt spid="12"/>
                                        </p:tgtEl>
                                        <p:attrNameLst>
                                          <p:attrName>style.visibility</p:attrName>
                                        </p:attrNameLst>
                                      </p:cBhvr>
                                      <p:to>
                                        <p:strVal val="visible"/>
                                      </p:to>
                                    </p:set>
                                    <p:animScale>
                                      <p:cBhvr>
                                        <p:cTn id="118"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9" dur="2000" decel="50000" fill="hold">
                                          <p:stCondLst>
                                            <p:cond delay="0"/>
                                          </p:stCondLst>
                                        </p:cTn>
                                        <p:tgtEl>
                                          <p:spTgt spid="12"/>
                                        </p:tgtEl>
                                        <p:attrNameLst>
                                          <p:attrName>ppt_x</p:attrName>
                                          <p:attrName>ppt_y</p:attrName>
                                        </p:attrNameLst>
                                      </p:cBhvr>
                                    </p:animMotion>
                                    <p:animEffect transition="in" filter="fade">
                                      <p:cBhvr>
                                        <p:cTn id="120" dur="2000"/>
                                        <p:tgtEl>
                                          <p:spTgt spid="12"/>
                                        </p:tgtEl>
                                      </p:cBhvr>
                                    </p:animEffect>
                                  </p:childTnLst>
                                </p:cTn>
                              </p:par>
                            </p:childTnLst>
                          </p:cTn>
                        </p:par>
                        <p:par>
                          <p:cTn id="121" fill="hold">
                            <p:stCondLst>
                              <p:cond delay="10000"/>
                            </p:stCondLst>
                            <p:childTnLst>
                              <p:par>
                                <p:cTn id="122" presetID="52" presetClass="entr" presetSubtype="0" fill="hold" nodeType="afterEffect">
                                  <p:stCondLst>
                                    <p:cond delay="0"/>
                                  </p:stCondLst>
                                  <p:childTnLst>
                                    <p:set>
                                      <p:cBhvr>
                                        <p:cTn id="123" dur="1" fill="hold">
                                          <p:stCondLst>
                                            <p:cond delay="0"/>
                                          </p:stCondLst>
                                        </p:cTn>
                                        <p:tgtEl>
                                          <p:spTgt spid="13"/>
                                        </p:tgtEl>
                                        <p:attrNameLst>
                                          <p:attrName>style.visibility</p:attrName>
                                        </p:attrNameLst>
                                      </p:cBhvr>
                                      <p:to>
                                        <p:strVal val="visible"/>
                                      </p:to>
                                    </p:set>
                                    <p:animScale>
                                      <p:cBhvr>
                                        <p:cTn id="124"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5" dur="2000" decel="50000" fill="hold">
                                          <p:stCondLst>
                                            <p:cond delay="0"/>
                                          </p:stCondLst>
                                        </p:cTn>
                                        <p:tgtEl>
                                          <p:spTgt spid="13"/>
                                        </p:tgtEl>
                                        <p:attrNameLst>
                                          <p:attrName>ppt_x</p:attrName>
                                          <p:attrName>ppt_y</p:attrName>
                                        </p:attrNameLst>
                                      </p:cBhvr>
                                    </p:animMotion>
                                    <p:animEffect transition="in" filter="fade">
                                      <p:cBhvr>
                                        <p:cTn id="126" dur="2000"/>
                                        <p:tgtEl>
                                          <p:spTgt spid="13"/>
                                        </p:tgtEl>
                                      </p:cBhvr>
                                    </p:animEffect>
                                  </p:childTnLst>
                                </p:cTn>
                              </p:par>
                            </p:childTnLst>
                          </p:cTn>
                        </p:par>
                        <p:par>
                          <p:cTn id="127" fill="hold">
                            <p:stCondLst>
                              <p:cond delay="12000"/>
                            </p:stCondLst>
                            <p:childTnLst>
                              <p:par>
                                <p:cTn id="128" presetID="52" presetClass="entr" presetSubtype="0" fill="hold" nodeType="afterEffect">
                                  <p:stCondLst>
                                    <p:cond delay="0"/>
                                  </p:stCondLst>
                                  <p:childTnLst>
                                    <p:set>
                                      <p:cBhvr>
                                        <p:cTn id="129" dur="1" fill="hold">
                                          <p:stCondLst>
                                            <p:cond delay="0"/>
                                          </p:stCondLst>
                                        </p:cTn>
                                        <p:tgtEl>
                                          <p:spTgt spid="14"/>
                                        </p:tgtEl>
                                        <p:attrNameLst>
                                          <p:attrName>style.visibility</p:attrName>
                                        </p:attrNameLst>
                                      </p:cBhvr>
                                      <p:to>
                                        <p:strVal val="visible"/>
                                      </p:to>
                                    </p:set>
                                    <p:animScale>
                                      <p:cBhvr>
                                        <p:cTn id="130"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1" dur="2000" decel="50000" fill="hold">
                                          <p:stCondLst>
                                            <p:cond delay="0"/>
                                          </p:stCondLst>
                                        </p:cTn>
                                        <p:tgtEl>
                                          <p:spTgt spid="14"/>
                                        </p:tgtEl>
                                        <p:attrNameLst>
                                          <p:attrName>ppt_x</p:attrName>
                                          <p:attrName>ppt_y</p:attrName>
                                        </p:attrNameLst>
                                      </p:cBhvr>
                                    </p:animMotion>
                                    <p:animEffect transition="in" filter="fade">
                                      <p:cBhvr>
                                        <p:cTn id="132" dur="2000"/>
                                        <p:tgtEl>
                                          <p:spTgt spid="14"/>
                                        </p:tgtEl>
                                      </p:cBhvr>
                                    </p:animEffect>
                                  </p:childTnLst>
                                </p:cTn>
                              </p:par>
                            </p:childTnLst>
                          </p:cTn>
                        </p:par>
                        <p:par>
                          <p:cTn id="133" fill="hold">
                            <p:stCondLst>
                              <p:cond delay="14000"/>
                            </p:stCondLst>
                            <p:childTnLst>
                              <p:par>
                                <p:cTn id="134" presetID="52" presetClass="entr" presetSubtype="0" fill="hold" nodeType="afterEffect">
                                  <p:stCondLst>
                                    <p:cond delay="0"/>
                                  </p:stCondLst>
                                  <p:childTnLst>
                                    <p:set>
                                      <p:cBhvr>
                                        <p:cTn id="135" dur="1" fill="hold">
                                          <p:stCondLst>
                                            <p:cond delay="0"/>
                                          </p:stCondLst>
                                        </p:cTn>
                                        <p:tgtEl>
                                          <p:spTgt spid="15"/>
                                        </p:tgtEl>
                                        <p:attrNameLst>
                                          <p:attrName>style.visibility</p:attrName>
                                        </p:attrNameLst>
                                      </p:cBhvr>
                                      <p:to>
                                        <p:strVal val="visible"/>
                                      </p:to>
                                    </p:set>
                                    <p:animScale>
                                      <p:cBhvr>
                                        <p:cTn id="136"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7" dur="2000" decel="50000" fill="hold">
                                          <p:stCondLst>
                                            <p:cond delay="0"/>
                                          </p:stCondLst>
                                        </p:cTn>
                                        <p:tgtEl>
                                          <p:spTgt spid="15"/>
                                        </p:tgtEl>
                                        <p:attrNameLst>
                                          <p:attrName>ppt_x</p:attrName>
                                          <p:attrName>ppt_y</p:attrName>
                                        </p:attrNameLst>
                                      </p:cBhvr>
                                    </p:animMotion>
                                    <p:animEffect transition="in" filter="fade">
                                      <p:cBhvr>
                                        <p:cTn id="138" dur="2000"/>
                                        <p:tgtEl>
                                          <p:spTgt spid="15"/>
                                        </p:tgtEl>
                                      </p:cBhvr>
                                    </p:animEffect>
                                  </p:childTnLst>
                                </p:cTn>
                              </p:par>
                            </p:childTnLst>
                          </p:cTn>
                        </p:par>
                        <p:par>
                          <p:cTn id="139" fill="hold">
                            <p:stCondLst>
                              <p:cond delay="16000"/>
                            </p:stCondLst>
                            <p:childTnLst>
                              <p:par>
                                <p:cTn id="140" presetID="52" presetClass="entr" presetSubtype="0" fill="hold" nodeType="afterEffect">
                                  <p:stCondLst>
                                    <p:cond delay="0"/>
                                  </p:stCondLst>
                                  <p:childTnLst>
                                    <p:set>
                                      <p:cBhvr>
                                        <p:cTn id="141" dur="1" fill="hold">
                                          <p:stCondLst>
                                            <p:cond delay="0"/>
                                          </p:stCondLst>
                                        </p:cTn>
                                        <p:tgtEl>
                                          <p:spTgt spid="16"/>
                                        </p:tgtEl>
                                        <p:attrNameLst>
                                          <p:attrName>style.visibility</p:attrName>
                                        </p:attrNameLst>
                                      </p:cBhvr>
                                      <p:to>
                                        <p:strVal val="visible"/>
                                      </p:to>
                                    </p:set>
                                    <p:animScale>
                                      <p:cBhvr>
                                        <p:cTn id="142"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3" dur="2000" decel="50000" fill="hold">
                                          <p:stCondLst>
                                            <p:cond delay="0"/>
                                          </p:stCondLst>
                                        </p:cTn>
                                        <p:tgtEl>
                                          <p:spTgt spid="16"/>
                                        </p:tgtEl>
                                        <p:attrNameLst>
                                          <p:attrName>ppt_x</p:attrName>
                                          <p:attrName>ppt_y</p:attrName>
                                        </p:attrNameLst>
                                      </p:cBhvr>
                                    </p:animMotion>
                                    <p:animEffect transition="in" filter="fade">
                                      <p:cBhvr>
                                        <p:cTn id="144" dur="2000"/>
                                        <p:tgtEl>
                                          <p:spTgt spid="16"/>
                                        </p:tgtEl>
                                      </p:cBhvr>
                                    </p:animEffect>
                                  </p:childTnLst>
                                </p:cTn>
                              </p:par>
                            </p:childTnLst>
                          </p:cTn>
                        </p:par>
                        <p:par>
                          <p:cTn id="145" fill="hold">
                            <p:stCondLst>
                              <p:cond delay="18000"/>
                            </p:stCondLst>
                            <p:childTnLst>
                              <p:par>
                                <p:cTn id="146" presetID="52" presetClass="entr" presetSubtype="0" fill="hold" nodeType="afterEffect">
                                  <p:stCondLst>
                                    <p:cond delay="0"/>
                                  </p:stCondLst>
                                  <p:childTnLst>
                                    <p:set>
                                      <p:cBhvr>
                                        <p:cTn id="147" dur="1" fill="hold">
                                          <p:stCondLst>
                                            <p:cond delay="0"/>
                                          </p:stCondLst>
                                        </p:cTn>
                                        <p:tgtEl>
                                          <p:spTgt spid="17"/>
                                        </p:tgtEl>
                                        <p:attrNameLst>
                                          <p:attrName>style.visibility</p:attrName>
                                        </p:attrNameLst>
                                      </p:cBhvr>
                                      <p:to>
                                        <p:strVal val="visible"/>
                                      </p:to>
                                    </p:set>
                                    <p:animScale>
                                      <p:cBhvr>
                                        <p:cTn id="148" dur="2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9" dur="2000" decel="50000" fill="hold">
                                          <p:stCondLst>
                                            <p:cond delay="0"/>
                                          </p:stCondLst>
                                        </p:cTn>
                                        <p:tgtEl>
                                          <p:spTgt spid="17"/>
                                        </p:tgtEl>
                                        <p:attrNameLst>
                                          <p:attrName>ppt_x</p:attrName>
                                          <p:attrName>ppt_y</p:attrName>
                                        </p:attrNameLst>
                                      </p:cBhvr>
                                    </p:animMotion>
                                    <p:animEffect transition="in" filter="fade">
                                      <p:cBhvr>
                                        <p:cTn id="150" dur="2000"/>
                                        <p:tgtEl>
                                          <p:spTgt spid="17"/>
                                        </p:tgtEl>
                                      </p:cBhvr>
                                    </p:animEffect>
                                  </p:childTnLst>
                                </p:cTn>
                              </p:par>
                            </p:childTnLst>
                          </p:cTn>
                        </p:par>
                        <p:par>
                          <p:cTn id="151" fill="hold">
                            <p:stCondLst>
                              <p:cond delay="20000"/>
                            </p:stCondLst>
                            <p:childTnLst>
                              <p:par>
                                <p:cTn id="152" presetID="52" presetClass="entr" presetSubtype="0" fill="hold" nodeType="afterEffect">
                                  <p:stCondLst>
                                    <p:cond delay="0"/>
                                  </p:stCondLst>
                                  <p:childTnLst>
                                    <p:set>
                                      <p:cBhvr>
                                        <p:cTn id="153" dur="1" fill="hold">
                                          <p:stCondLst>
                                            <p:cond delay="0"/>
                                          </p:stCondLst>
                                        </p:cTn>
                                        <p:tgtEl>
                                          <p:spTgt spid="19"/>
                                        </p:tgtEl>
                                        <p:attrNameLst>
                                          <p:attrName>style.visibility</p:attrName>
                                        </p:attrNameLst>
                                      </p:cBhvr>
                                      <p:to>
                                        <p:strVal val="visible"/>
                                      </p:to>
                                    </p:set>
                                    <p:animScale>
                                      <p:cBhvr>
                                        <p:cTn id="154" dur="2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5" dur="2000" decel="50000" fill="hold">
                                          <p:stCondLst>
                                            <p:cond delay="0"/>
                                          </p:stCondLst>
                                        </p:cTn>
                                        <p:tgtEl>
                                          <p:spTgt spid="19"/>
                                        </p:tgtEl>
                                        <p:attrNameLst>
                                          <p:attrName>ppt_x</p:attrName>
                                          <p:attrName>ppt_y</p:attrName>
                                        </p:attrNameLst>
                                      </p:cBhvr>
                                    </p:animMotion>
                                    <p:animEffect transition="in" filter="fade">
                                      <p:cBhvr>
                                        <p:cTn id="156" dur="2000"/>
                                        <p:tgtEl>
                                          <p:spTgt spid="19"/>
                                        </p:tgtEl>
                                      </p:cBhvr>
                                    </p:animEffect>
                                  </p:childTnLst>
                                </p:cTn>
                              </p:par>
                            </p:childTnLst>
                          </p:cTn>
                        </p:par>
                        <p:par>
                          <p:cTn id="157" fill="hold">
                            <p:stCondLst>
                              <p:cond delay="22000"/>
                            </p:stCondLst>
                            <p:childTnLst>
                              <p:par>
                                <p:cTn id="158" presetID="52" presetClass="entr" presetSubtype="0" fill="hold" nodeType="afterEffect">
                                  <p:stCondLst>
                                    <p:cond delay="0"/>
                                  </p:stCondLst>
                                  <p:childTnLst>
                                    <p:set>
                                      <p:cBhvr>
                                        <p:cTn id="159" dur="1" fill="hold">
                                          <p:stCondLst>
                                            <p:cond delay="0"/>
                                          </p:stCondLst>
                                        </p:cTn>
                                        <p:tgtEl>
                                          <p:spTgt spid="20"/>
                                        </p:tgtEl>
                                        <p:attrNameLst>
                                          <p:attrName>style.visibility</p:attrName>
                                        </p:attrNameLst>
                                      </p:cBhvr>
                                      <p:to>
                                        <p:strVal val="visible"/>
                                      </p:to>
                                    </p:set>
                                    <p:animScale>
                                      <p:cBhvr>
                                        <p:cTn id="160" dur="2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1" dur="2000" decel="50000" fill="hold">
                                          <p:stCondLst>
                                            <p:cond delay="0"/>
                                          </p:stCondLst>
                                        </p:cTn>
                                        <p:tgtEl>
                                          <p:spTgt spid="20"/>
                                        </p:tgtEl>
                                        <p:attrNameLst>
                                          <p:attrName>ppt_x</p:attrName>
                                          <p:attrName>ppt_y</p:attrName>
                                        </p:attrNameLst>
                                      </p:cBhvr>
                                    </p:animMotion>
                                    <p:animEffect transition="in" filter="fade">
                                      <p:cBhvr>
                                        <p:cTn id="162" dur="2000"/>
                                        <p:tgtEl>
                                          <p:spTgt spid="20"/>
                                        </p:tgtEl>
                                      </p:cBhvr>
                                    </p:animEffect>
                                  </p:childTnLst>
                                </p:cTn>
                              </p:par>
                            </p:childTnLst>
                          </p:cTn>
                        </p:par>
                        <p:par>
                          <p:cTn id="163" fill="hold">
                            <p:stCondLst>
                              <p:cond delay="24000"/>
                            </p:stCondLst>
                            <p:childTnLst>
                              <p:par>
                                <p:cTn id="164" presetID="52" presetClass="entr" presetSubtype="0" fill="hold" nodeType="afterEffect">
                                  <p:stCondLst>
                                    <p:cond delay="0"/>
                                  </p:stCondLst>
                                  <p:childTnLst>
                                    <p:set>
                                      <p:cBhvr>
                                        <p:cTn id="165" dur="1" fill="hold">
                                          <p:stCondLst>
                                            <p:cond delay="0"/>
                                          </p:stCondLst>
                                        </p:cTn>
                                        <p:tgtEl>
                                          <p:spTgt spid="21"/>
                                        </p:tgtEl>
                                        <p:attrNameLst>
                                          <p:attrName>style.visibility</p:attrName>
                                        </p:attrNameLst>
                                      </p:cBhvr>
                                      <p:to>
                                        <p:strVal val="visible"/>
                                      </p:to>
                                    </p:set>
                                    <p:animScale>
                                      <p:cBhvr>
                                        <p:cTn id="166" dur="2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7" dur="2000" decel="50000" fill="hold">
                                          <p:stCondLst>
                                            <p:cond delay="0"/>
                                          </p:stCondLst>
                                        </p:cTn>
                                        <p:tgtEl>
                                          <p:spTgt spid="21"/>
                                        </p:tgtEl>
                                        <p:attrNameLst>
                                          <p:attrName>ppt_x</p:attrName>
                                          <p:attrName>ppt_y</p:attrName>
                                        </p:attrNameLst>
                                      </p:cBhvr>
                                    </p:animMotion>
                                    <p:animEffect transition="in" filter="fade">
                                      <p:cBhvr>
                                        <p:cTn id="168" dur="2000"/>
                                        <p:tgtEl>
                                          <p:spTgt spid="21"/>
                                        </p:tgtEl>
                                      </p:cBhvr>
                                    </p:animEffect>
                                  </p:childTnLst>
                                </p:cTn>
                              </p:par>
                            </p:childTnLst>
                          </p:cTn>
                        </p:par>
                        <p:par>
                          <p:cTn id="169" fill="hold">
                            <p:stCondLst>
                              <p:cond delay="26000"/>
                            </p:stCondLst>
                            <p:childTnLst>
                              <p:par>
                                <p:cTn id="170" presetID="52" presetClass="entr" presetSubtype="0" fill="hold" nodeType="afterEffect">
                                  <p:stCondLst>
                                    <p:cond delay="0"/>
                                  </p:stCondLst>
                                  <p:childTnLst>
                                    <p:set>
                                      <p:cBhvr>
                                        <p:cTn id="171" dur="1" fill="hold">
                                          <p:stCondLst>
                                            <p:cond delay="0"/>
                                          </p:stCondLst>
                                        </p:cTn>
                                        <p:tgtEl>
                                          <p:spTgt spid="22"/>
                                        </p:tgtEl>
                                        <p:attrNameLst>
                                          <p:attrName>style.visibility</p:attrName>
                                        </p:attrNameLst>
                                      </p:cBhvr>
                                      <p:to>
                                        <p:strVal val="visible"/>
                                      </p:to>
                                    </p:set>
                                    <p:animScale>
                                      <p:cBhvr>
                                        <p:cTn id="172" dur="2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3" dur="2000" decel="50000" fill="hold">
                                          <p:stCondLst>
                                            <p:cond delay="0"/>
                                          </p:stCondLst>
                                        </p:cTn>
                                        <p:tgtEl>
                                          <p:spTgt spid="22"/>
                                        </p:tgtEl>
                                        <p:attrNameLst>
                                          <p:attrName>ppt_x</p:attrName>
                                          <p:attrName>ppt_y</p:attrName>
                                        </p:attrNameLst>
                                      </p:cBhvr>
                                    </p:animMotion>
                                    <p:animEffect transition="in" filter="fade">
                                      <p:cBhvr>
                                        <p:cTn id="174" dur="2000"/>
                                        <p:tgtEl>
                                          <p:spTgt spid="22"/>
                                        </p:tgtEl>
                                      </p:cBhvr>
                                    </p:animEffect>
                                  </p:childTnLst>
                                </p:cTn>
                              </p:par>
                            </p:childTnLst>
                          </p:cTn>
                        </p:par>
                        <p:par>
                          <p:cTn id="175" fill="hold">
                            <p:stCondLst>
                              <p:cond delay="28000"/>
                            </p:stCondLst>
                            <p:childTnLst>
                              <p:par>
                                <p:cTn id="176" presetID="29" presetClass="entr" presetSubtype="0" fill="hold" nodeType="afterEffect">
                                  <p:stCondLst>
                                    <p:cond delay="0"/>
                                  </p:stCondLst>
                                  <p:childTnLst>
                                    <p:set>
                                      <p:cBhvr>
                                        <p:cTn id="177" dur="1" fill="hold">
                                          <p:stCondLst>
                                            <p:cond delay="0"/>
                                          </p:stCondLst>
                                        </p:cTn>
                                        <p:tgtEl>
                                          <p:spTgt spid="24"/>
                                        </p:tgtEl>
                                        <p:attrNameLst>
                                          <p:attrName>style.visibility</p:attrName>
                                        </p:attrNameLst>
                                      </p:cBhvr>
                                      <p:to>
                                        <p:strVal val="visible"/>
                                      </p:to>
                                    </p:set>
                                    <p:anim calcmode="lin" valueType="num">
                                      <p:cBhvr>
                                        <p:cTn id="178" dur="2000" fill="hold"/>
                                        <p:tgtEl>
                                          <p:spTgt spid="24"/>
                                        </p:tgtEl>
                                        <p:attrNameLst>
                                          <p:attrName>ppt_x</p:attrName>
                                        </p:attrNameLst>
                                      </p:cBhvr>
                                      <p:tavLst>
                                        <p:tav tm="0">
                                          <p:val>
                                            <p:strVal val="#ppt_x-.2"/>
                                          </p:val>
                                        </p:tav>
                                        <p:tav tm="100000">
                                          <p:val>
                                            <p:strVal val="#ppt_x"/>
                                          </p:val>
                                        </p:tav>
                                      </p:tavLst>
                                    </p:anim>
                                    <p:anim calcmode="lin" valueType="num">
                                      <p:cBhvr>
                                        <p:cTn id="179" dur="20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180" dur="2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16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268a066b.png"/>
          <p:cNvPicPr>
            <a:picLocks noChangeAspect="1"/>
          </p:cNvPicPr>
          <p:nvPr/>
        </p:nvPicPr>
        <p:blipFill>
          <a:blip r:embed="rId2"/>
          <a:stretch>
            <a:fillRect/>
          </a:stretch>
        </p:blipFill>
        <p:spPr>
          <a:xfrm>
            <a:off x="722834" y="0"/>
            <a:ext cx="7698331" cy="5143500"/>
          </a:xfrm>
          <a:prstGeom prst="rect">
            <a:avLst/>
          </a:prstGeom>
        </p:spPr>
      </p:pic>
      <p:sp>
        <p:nvSpPr>
          <p:cNvPr id="4" name="3 CuadroTexto"/>
          <p:cNvSpPr txBox="1"/>
          <p:nvPr/>
        </p:nvSpPr>
        <p:spPr>
          <a:xfrm>
            <a:off x="2857488" y="1714494"/>
            <a:ext cx="3643338" cy="1846659"/>
          </a:xfrm>
          <a:prstGeom prst="rect">
            <a:avLst/>
          </a:prstGeom>
          <a:noFill/>
        </p:spPr>
        <p:txBody>
          <a:bodyPr wrap="square" rtlCol="0">
            <a:spAutoFit/>
          </a:bodyPr>
          <a:lstStyle/>
          <a:p>
            <a:pPr algn="ctr"/>
            <a:r>
              <a:rPr lang="es-PE" sz="1600" dirty="0" smtClean="0">
                <a:latin typeface="Agency FB" pitchFamily="34" charset="0"/>
              </a:rPr>
              <a:t>Ciertamente los momentos más complicados, son los que representan un mayor reto, porque pueden sacar lo peor o lo mejor de nosotros. Pero bien dicen por allí, cuando exprimes una naranja, no obtendrás jugo de pera, sencillamente porque no es lo que se encuentra en su interior</a:t>
            </a:r>
          </a:p>
          <a:p>
            <a:pPr algn="ctr"/>
            <a:endParaRPr lang="es-PE" sz="1600" dirty="0">
              <a:latin typeface="Agency FB" pitchFamily="34" charset="0"/>
            </a:endParaRPr>
          </a:p>
        </p:txBody>
      </p:sp>
      <p:sp>
        <p:nvSpPr>
          <p:cNvPr id="5" name="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D347"/>
            </a:gs>
            <a:gs pos="50000">
              <a:srgbClr val="855CD6">
                <a:shade val="67500"/>
                <a:satMod val="115000"/>
              </a:srgbClr>
            </a:gs>
            <a:gs pos="100000">
              <a:srgbClr val="855CD6">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50906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0" y="642924"/>
            <a:ext cx="2143108" cy="3786214"/>
          </a:xfrm>
          <a:prstGeom prst="diamond">
            <a:avLst/>
          </a:prstGeom>
          <a:blipFill>
            <a:blip r:embed="rId3">
              <a:duotone>
                <a:schemeClr val="accent4">
                  <a:shade val="45000"/>
                  <a:satMod val="135000"/>
                </a:schemeClr>
                <a:prstClr val="white"/>
              </a:duotone>
              <a:lum contrast="40000"/>
            </a:blip>
            <a:stretch>
              <a:fillRect/>
            </a:stretch>
          </a:blipFill>
          <a:ln>
            <a:solidFill>
              <a:schemeClr val="accent4">
                <a:lumMod val="40000"/>
                <a:lumOff val="60000"/>
              </a:schemeClr>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928662" y="571486"/>
            <a:ext cx="2286016" cy="3786214"/>
          </a:xfrm>
          <a:prstGeom prst="diamond">
            <a:avLst/>
          </a:prstGeom>
          <a:blipFill>
            <a:blip r:embed="rId4">
              <a:duotone>
                <a:schemeClr val="accent4">
                  <a:shade val="45000"/>
                  <a:satMod val="135000"/>
                </a:schemeClr>
                <a:prstClr val="white"/>
              </a:duotone>
              <a:lum contrast="40000"/>
            </a:blip>
            <a:stretch>
              <a:fillRect/>
            </a:stretch>
          </a:blipFill>
          <a:ln>
            <a:solidFill>
              <a:schemeClr val="accent4">
                <a:lumMod val="40000"/>
                <a:lumOff val="60000"/>
              </a:schemeClr>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857356" y="571486"/>
            <a:ext cx="2286016" cy="3786214"/>
          </a:xfrm>
          <a:prstGeom prst="diamond">
            <a:avLst/>
          </a:prstGeom>
          <a:blipFill>
            <a:blip r:embed="rId5">
              <a:duotone>
                <a:schemeClr val="accent4">
                  <a:shade val="45000"/>
                  <a:satMod val="135000"/>
                </a:schemeClr>
                <a:prstClr val="white"/>
              </a:duotone>
              <a:lum bright="30000" contrast="40000"/>
            </a:blip>
            <a:stretch>
              <a:fillRect/>
            </a:stretch>
          </a:blipFill>
          <a:ln>
            <a:solidFill>
              <a:schemeClr val="accent4">
                <a:lumMod val="40000"/>
                <a:lumOff val="60000"/>
              </a:schemeClr>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928926" y="571486"/>
            <a:ext cx="2428860" cy="3786214"/>
          </a:xfrm>
          <a:prstGeom prst="diamond">
            <a:avLst/>
          </a:prstGeom>
          <a:blipFill>
            <a:blip r:embed="rId6">
              <a:duotone>
                <a:schemeClr val="accent4">
                  <a:shade val="45000"/>
                  <a:satMod val="135000"/>
                </a:schemeClr>
                <a:prstClr val="white"/>
              </a:duotone>
              <a:lum contrast="40000"/>
            </a:blip>
            <a:stretch>
              <a:fillRect/>
            </a:stretch>
          </a:blipFill>
          <a:ln>
            <a:solidFill>
              <a:schemeClr val="accent4">
                <a:lumMod val="40000"/>
                <a:lumOff val="60000"/>
              </a:schemeClr>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3786214" y="785800"/>
            <a:ext cx="2143108" cy="3786214"/>
          </a:xfrm>
          <a:prstGeom prst="diamond">
            <a:avLst/>
          </a:prstGeom>
          <a:blipFill>
            <a:blip r:embed="rId3">
              <a:duotone>
                <a:schemeClr val="accent4">
                  <a:shade val="45000"/>
                  <a:satMod val="135000"/>
                </a:schemeClr>
                <a:prstClr val="white"/>
              </a:duotone>
              <a:lum contrast="40000"/>
            </a:blip>
            <a:stretch>
              <a:fillRect/>
            </a:stretch>
          </a:blipFill>
          <a:ln>
            <a:solidFill>
              <a:schemeClr val="accent4">
                <a:lumMod val="40000"/>
                <a:lumOff val="60000"/>
              </a:schemeClr>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714876" y="714362"/>
            <a:ext cx="2286016" cy="3786214"/>
          </a:xfrm>
          <a:prstGeom prst="diamond">
            <a:avLst/>
          </a:prstGeom>
          <a:blipFill>
            <a:blip r:embed="rId4">
              <a:duotone>
                <a:schemeClr val="accent4">
                  <a:shade val="45000"/>
                  <a:satMod val="135000"/>
                </a:schemeClr>
                <a:prstClr val="white"/>
              </a:duotone>
              <a:lum contrast="40000"/>
            </a:blip>
            <a:stretch>
              <a:fillRect/>
            </a:stretch>
          </a:blipFill>
          <a:ln>
            <a:solidFill>
              <a:schemeClr val="accent4">
                <a:lumMod val="40000"/>
                <a:lumOff val="60000"/>
              </a:schemeClr>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5643570" y="714362"/>
            <a:ext cx="2286016" cy="3786214"/>
          </a:xfrm>
          <a:prstGeom prst="diamond">
            <a:avLst/>
          </a:prstGeom>
          <a:blipFill>
            <a:blip r:embed="rId5">
              <a:duotone>
                <a:schemeClr val="accent4">
                  <a:shade val="45000"/>
                  <a:satMod val="135000"/>
                </a:schemeClr>
                <a:prstClr val="white"/>
              </a:duotone>
              <a:lum bright="30000" contrast="40000"/>
            </a:blip>
            <a:stretch>
              <a:fillRect/>
            </a:stretch>
          </a:blipFill>
          <a:ln>
            <a:solidFill>
              <a:schemeClr val="accent4">
                <a:lumMod val="40000"/>
                <a:lumOff val="60000"/>
              </a:schemeClr>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6715140" y="714362"/>
            <a:ext cx="2428860" cy="3786214"/>
          </a:xfrm>
          <a:prstGeom prst="diamond">
            <a:avLst/>
          </a:prstGeom>
          <a:blipFill>
            <a:blip r:embed="rId6">
              <a:duotone>
                <a:schemeClr val="accent4">
                  <a:shade val="45000"/>
                  <a:satMod val="135000"/>
                </a:schemeClr>
                <a:prstClr val="white"/>
              </a:duotone>
              <a:lum contrast="40000"/>
            </a:blip>
            <a:stretch>
              <a:fillRect/>
            </a:stretch>
          </a:blipFill>
          <a:ln>
            <a:solidFill>
              <a:schemeClr val="accent4">
                <a:lumMod val="40000"/>
                <a:lumOff val="60000"/>
              </a:schemeClr>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 presetClass="exit" presetSubtype="8" fill="hold" grpId="1" nodeType="afterEffect">
                                  <p:stCondLst>
                                    <p:cond delay="0"/>
                                  </p:stCondLst>
                                  <p:childTnLst>
                                    <p:anim calcmode="lin" valueType="num">
                                      <p:cBhvr additive="base">
                                        <p:cTn id="41" dur="2000"/>
                                        <p:tgtEl>
                                          <p:spTgt spid="4"/>
                                        </p:tgtEl>
                                        <p:attrNameLst>
                                          <p:attrName>ppt_x</p:attrName>
                                        </p:attrNameLst>
                                      </p:cBhvr>
                                      <p:tavLst>
                                        <p:tav tm="0">
                                          <p:val>
                                            <p:strVal val="ppt_x"/>
                                          </p:val>
                                        </p:tav>
                                        <p:tav tm="100000">
                                          <p:val>
                                            <p:strVal val="0-ppt_w/2"/>
                                          </p:val>
                                        </p:tav>
                                      </p:tavLst>
                                    </p:anim>
                                    <p:anim calcmode="lin" valueType="num">
                                      <p:cBhvr additive="base">
                                        <p:cTn id="42" dur="2000"/>
                                        <p:tgtEl>
                                          <p:spTgt spid="4"/>
                                        </p:tgtEl>
                                        <p:attrNameLst>
                                          <p:attrName>ppt_y</p:attrName>
                                        </p:attrNameLst>
                                      </p:cBhvr>
                                      <p:tavLst>
                                        <p:tav tm="0">
                                          <p:val>
                                            <p:strVal val="ppt_y"/>
                                          </p:val>
                                        </p:tav>
                                        <p:tav tm="100000">
                                          <p:val>
                                            <p:strVal val="ppt_y"/>
                                          </p:val>
                                        </p:tav>
                                      </p:tavLst>
                                    </p:anim>
                                    <p:set>
                                      <p:cBhvr>
                                        <p:cTn id="43" dur="1" fill="hold">
                                          <p:stCondLst>
                                            <p:cond delay="1999"/>
                                          </p:stCondLst>
                                        </p:cTn>
                                        <p:tgtEl>
                                          <p:spTgt spid="4"/>
                                        </p:tgtEl>
                                        <p:attrNameLst>
                                          <p:attrName>style.visibility</p:attrName>
                                        </p:attrNameLst>
                                      </p:cBhvr>
                                      <p:to>
                                        <p:strVal val="hidden"/>
                                      </p:to>
                                    </p:set>
                                  </p:childTnLst>
                                </p:cTn>
                              </p:par>
                              <p:par>
                                <p:cTn id="44" presetID="2" presetClass="exit" presetSubtype="8" fill="hold" grpId="1" nodeType="withEffect">
                                  <p:stCondLst>
                                    <p:cond delay="0"/>
                                  </p:stCondLst>
                                  <p:childTnLst>
                                    <p:anim calcmode="lin" valueType="num">
                                      <p:cBhvr additive="base">
                                        <p:cTn id="45" dur="2000"/>
                                        <p:tgtEl>
                                          <p:spTgt spid="5"/>
                                        </p:tgtEl>
                                        <p:attrNameLst>
                                          <p:attrName>ppt_x</p:attrName>
                                        </p:attrNameLst>
                                      </p:cBhvr>
                                      <p:tavLst>
                                        <p:tav tm="0">
                                          <p:val>
                                            <p:strVal val="ppt_x"/>
                                          </p:val>
                                        </p:tav>
                                        <p:tav tm="100000">
                                          <p:val>
                                            <p:strVal val="0-ppt_w/2"/>
                                          </p:val>
                                        </p:tav>
                                      </p:tavLst>
                                    </p:anim>
                                    <p:anim calcmode="lin" valueType="num">
                                      <p:cBhvr additive="base">
                                        <p:cTn id="46" dur="2000"/>
                                        <p:tgtEl>
                                          <p:spTgt spid="5"/>
                                        </p:tgtEl>
                                        <p:attrNameLst>
                                          <p:attrName>ppt_y</p:attrName>
                                        </p:attrNameLst>
                                      </p:cBhvr>
                                      <p:tavLst>
                                        <p:tav tm="0">
                                          <p:val>
                                            <p:strVal val="ppt_y"/>
                                          </p:val>
                                        </p:tav>
                                        <p:tav tm="100000">
                                          <p:val>
                                            <p:strVal val="ppt_y"/>
                                          </p:val>
                                        </p:tav>
                                      </p:tavLst>
                                    </p:anim>
                                    <p:set>
                                      <p:cBhvr>
                                        <p:cTn id="47" dur="1" fill="hold">
                                          <p:stCondLst>
                                            <p:cond delay="1999"/>
                                          </p:stCondLst>
                                        </p:cTn>
                                        <p:tgtEl>
                                          <p:spTgt spid="5"/>
                                        </p:tgtEl>
                                        <p:attrNameLst>
                                          <p:attrName>style.visibility</p:attrName>
                                        </p:attrNameLst>
                                      </p:cBhvr>
                                      <p:to>
                                        <p:strVal val="hidden"/>
                                      </p:to>
                                    </p:set>
                                  </p:childTnLst>
                                </p:cTn>
                              </p:par>
                              <p:par>
                                <p:cTn id="48" presetID="2" presetClass="exit" presetSubtype="8" fill="hold" grpId="1" nodeType="with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0-ppt_w/2"/>
                                          </p:val>
                                        </p:tav>
                                      </p:tavLst>
                                    </p:anim>
                                    <p:anim calcmode="lin" valueType="num">
                                      <p:cBhvr additive="base">
                                        <p:cTn id="50" dur="2000"/>
                                        <p:tgtEl>
                                          <p:spTgt spid="6"/>
                                        </p:tgtEl>
                                        <p:attrNameLst>
                                          <p:attrName>ppt_y</p:attrName>
                                        </p:attrNameLst>
                                      </p:cBhvr>
                                      <p:tavLst>
                                        <p:tav tm="0">
                                          <p:val>
                                            <p:strVal val="ppt_y"/>
                                          </p:val>
                                        </p:tav>
                                        <p:tav tm="100000">
                                          <p:val>
                                            <p:strVal val="ppt_y"/>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8" fill="hold" grpId="1"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0-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8" fill="hold" grpId="1" nodeType="withEffect">
                                  <p:stCondLst>
                                    <p:cond delay="0"/>
                                  </p:stCondLst>
                                  <p:childTnLst>
                                    <p:anim calcmode="lin" valueType="num">
                                      <p:cBhvr additive="base">
                                        <p:cTn id="57" dur="2000"/>
                                        <p:tgtEl>
                                          <p:spTgt spid="8"/>
                                        </p:tgtEl>
                                        <p:attrNameLst>
                                          <p:attrName>ppt_x</p:attrName>
                                        </p:attrNameLst>
                                      </p:cBhvr>
                                      <p:tavLst>
                                        <p:tav tm="0">
                                          <p:val>
                                            <p:strVal val="ppt_x"/>
                                          </p:val>
                                        </p:tav>
                                        <p:tav tm="100000">
                                          <p:val>
                                            <p:strVal val="0-ppt_w/2"/>
                                          </p:val>
                                        </p:tav>
                                      </p:tavLst>
                                    </p:anim>
                                    <p:anim calcmode="lin" valueType="num">
                                      <p:cBhvr additive="base">
                                        <p:cTn id="58" dur="2000"/>
                                        <p:tgtEl>
                                          <p:spTgt spid="8"/>
                                        </p:tgtEl>
                                        <p:attrNameLst>
                                          <p:attrName>ppt_y</p:attrName>
                                        </p:attrNameLst>
                                      </p:cBhvr>
                                      <p:tavLst>
                                        <p:tav tm="0">
                                          <p:val>
                                            <p:strVal val="ppt_y"/>
                                          </p:val>
                                        </p:tav>
                                        <p:tav tm="100000">
                                          <p:val>
                                            <p:strVal val="ppt_y"/>
                                          </p:val>
                                        </p:tav>
                                      </p:tavLst>
                                    </p:anim>
                                    <p:set>
                                      <p:cBhvr>
                                        <p:cTn id="59" dur="1" fill="hold">
                                          <p:stCondLst>
                                            <p:cond delay="1999"/>
                                          </p:stCondLst>
                                        </p:cTn>
                                        <p:tgtEl>
                                          <p:spTgt spid="8"/>
                                        </p:tgtEl>
                                        <p:attrNameLst>
                                          <p:attrName>style.visibility</p:attrName>
                                        </p:attrNameLst>
                                      </p:cBhvr>
                                      <p:to>
                                        <p:strVal val="hidden"/>
                                      </p:to>
                                    </p:set>
                                  </p:childTnLst>
                                </p:cTn>
                              </p:par>
                              <p:par>
                                <p:cTn id="60" presetID="2" presetClass="exit" presetSubtype="8" fill="hold" grpId="1" nodeType="withEffect">
                                  <p:stCondLst>
                                    <p:cond delay="0"/>
                                  </p:stCondLst>
                                  <p:childTnLst>
                                    <p:anim calcmode="lin" valueType="num">
                                      <p:cBhvr additive="base">
                                        <p:cTn id="61" dur="2000"/>
                                        <p:tgtEl>
                                          <p:spTgt spid="9"/>
                                        </p:tgtEl>
                                        <p:attrNameLst>
                                          <p:attrName>ppt_x</p:attrName>
                                        </p:attrNameLst>
                                      </p:cBhvr>
                                      <p:tavLst>
                                        <p:tav tm="0">
                                          <p:val>
                                            <p:strVal val="ppt_x"/>
                                          </p:val>
                                        </p:tav>
                                        <p:tav tm="100000">
                                          <p:val>
                                            <p:strVal val="0-ppt_w/2"/>
                                          </p:val>
                                        </p:tav>
                                      </p:tavLst>
                                    </p:anim>
                                    <p:anim calcmode="lin" valueType="num">
                                      <p:cBhvr additive="base">
                                        <p:cTn id="62" dur="2000"/>
                                        <p:tgtEl>
                                          <p:spTgt spid="9"/>
                                        </p:tgtEl>
                                        <p:attrNameLst>
                                          <p:attrName>ppt_y</p:attrName>
                                        </p:attrNameLst>
                                      </p:cBhvr>
                                      <p:tavLst>
                                        <p:tav tm="0">
                                          <p:val>
                                            <p:strVal val="ppt_y"/>
                                          </p:val>
                                        </p:tav>
                                        <p:tav tm="100000">
                                          <p:val>
                                            <p:strVal val="ppt_y"/>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10"/>
                                        </p:tgtEl>
                                        <p:attrNameLst>
                                          <p:attrName>ppt_x</p:attrName>
                                        </p:attrNameLst>
                                      </p:cBhvr>
                                      <p:tavLst>
                                        <p:tav tm="0">
                                          <p:val>
                                            <p:strVal val="ppt_x"/>
                                          </p:val>
                                        </p:tav>
                                        <p:tav tm="100000">
                                          <p:val>
                                            <p:strVal val="0-ppt_w/2"/>
                                          </p:val>
                                        </p:tav>
                                      </p:tavLst>
                                    </p:anim>
                                    <p:anim calcmode="lin" valueType="num">
                                      <p:cBhvr additive="base">
                                        <p:cTn id="66" dur="2000"/>
                                        <p:tgtEl>
                                          <p:spTgt spid="10"/>
                                        </p:tgtEl>
                                        <p:attrNameLst>
                                          <p:attrName>ppt_y</p:attrName>
                                        </p:attrNameLst>
                                      </p:cBhvr>
                                      <p:tavLst>
                                        <p:tav tm="0">
                                          <p:val>
                                            <p:strVal val="ppt_y"/>
                                          </p:val>
                                        </p:tav>
                                        <p:tav tm="100000">
                                          <p:val>
                                            <p:strVal val="ppt_y"/>
                                          </p:val>
                                        </p:tav>
                                      </p:tavLst>
                                    </p:anim>
                                    <p:set>
                                      <p:cBhvr>
                                        <p:cTn id="67" dur="1" fill="hold">
                                          <p:stCondLst>
                                            <p:cond delay="1999"/>
                                          </p:stCondLst>
                                        </p:cTn>
                                        <p:tgtEl>
                                          <p:spTgt spid="10"/>
                                        </p:tgtEl>
                                        <p:attrNameLst>
                                          <p:attrName>style.visibility</p:attrName>
                                        </p:attrNameLst>
                                      </p:cBhvr>
                                      <p:to>
                                        <p:strVal val="hidden"/>
                                      </p:to>
                                    </p:set>
                                  </p:childTnLst>
                                </p:cTn>
                              </p:par>
                              <p:par>
                                <p:cTn id="68" presetID="2" presetClass="exit" presetSubtype="8" fill="hold" grpId="1"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0-ppt_w/2"/>
                                          </p:val>
                                        </p:tav>
                                      </p:tavLst>
                                    </p:anim>
                                    <p:anim calcmode="lin" valueType="num">
                                      <p:cBhvr additive="base">
                                        <p:cTn id="70" dur="2000"/>
                                        <p:tgtEl>
                                          <p:spTgt spid="11"/>
                                        </p:tgtEl>
                                        <p:attrNameLst>
                                          <p:attrName>ppt_y</p:attrName>
                                        </p:attrNameLst>
                                      </p:cBhvr>
                                      <p:tavLst>
                                        <p:tav tm="0">
                                          <p:val>
                                            <p:strVal val="ppt_y"/>
                                          </p:val>
                                        </p:tav>
                                        <p:tav tm="100000">
                                          <p:val>
                                            <p:strVal val="ppt_y"/>
                                          </p:val>
                                        </p:tav>
                                      </p:tavLst>
                                    </p:anim>
                                    <p:set>
                                      <p:cBhvr>
                                        <p:cTn id="71" dur="1" fill="hold">
                                          <p:stCondLst>
                                            <p:cond delay="1999"/>
                                          </p:stCondLst>
                                        </p:cTn>
                                        <p:tgtEl>
                                          <p:spTgt spid="11"/>
                                        </p:tgtEl>
                                        <p:attrNameLst>
                                          <p:attrName>style.visibility</p:attrName>
                                        </p:attrNameLst>
                                      </p:cBhvr>
                                      <p:to>
                                        <p:strVal val="hidden"/>
                                      </p:to>
                                    </p:set>
                                  </p:childTnLst>
                                </p:cTn>
                              </p:par>
                              <p:par>
                                <p:cTn id="72" presetID="17" presetClass="entr" presetSubtype="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ppt_x</p:attrName>
                                        </p:attrNameLst>
                                      </p:cBhvr>
                                      <p:tavLst>
                                        <p:tav tm="0">
                                          <p:val>
                                            <p:strVal val="#ppt_x+#ppt_w/2"/>
                                          </p:val>
                                        </p:tav>
                                        <p:tav tm="100000">
                                          <p:val>
                                            <p:strVal val="#ppt_x"/>
                                          </p:val>
                                        </p:tav>
                                      </p:tavLst>
                                    </p:anim>
                                    <p:anim calcmode="lin" valueType="num">
                                      <p:cBhvr>
                                        <p:cTn id="75" dur="2000" fill="hold"/>
                                        <p:tgtEl>
                                          <p:spTgt spid="2"/>
                                        </p:tgtEl>
                                        <p:attrNameLst>
                                          <p:attrName>ppt_y</p:attrName>
                                        </p:attrNameLst>
                                      </p:cBhvr>
                                      <p:tavLst>
                                        <p:tav tm="0">
                                          <p:val>
                                            <p:strVal val="#ppt_y"/>
                                          </p:val>
                                        </p:tav>
                                        <p:tav tm="100000">
                                          <p:val>
                                            <p:strVal val="#ppt_y"/>
                                          </p:val>
                                        </p:tav>
                                      </p:tavLst>
                                    </p:anim>
                                    <p:anim calcmode="lin" valueType="num">
                                      <p:cBhvr>
                                        <p:cTn id="76" dur="2000" fill="hold"/>
                                        <p:tgtEl>
                                          <p:spTgt spid="2"/>
                                        </p:tgtEl>
                                        <p:attrNameLst>
                                          <p:attrName>ppt_w</p:attrName>
                                        </p:attrNameLst>
                                      </p:cBhvr>
                                      <p:tavLst>
                                        <p:tav tm="0">
                                          <p:val>
                                            <p:fltVal val="0"/>
                                          </p:val>
                                        </p:tav>
                                        <p:tav tm="100000">
                                          <p:val>
                                            <p:strVal val="#ppt_w"/>
                                          </p:val>
                                        </p:tav>
                                      </p:tavLst>
                                    </p:anim>
                                    <p:anim calcmode="lin" valueType="num">
                                      <p:cBhvr>
                                        <p:cTn id="7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stock-photo-2958913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0637084">
            <a:off x="-3752" y="190710"/>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639158" y="190710"/>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1353571" y="190708"/>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1996481" y="190708"/>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2639453" y="190712"/>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3282363" y="190712"/>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3996776" y="190710"/>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4639686" y="190710"/>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5211222" y="190713"/>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5854132" y="190713"/>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6568545" y="190711"/>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7211455" y="190711"/>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190709"/>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750" y="104796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639160" y="104796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1353573" y="1047964"/>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1996483" y="1047964"/>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2639455" y="1047968"/>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3282365" y="1047968"/>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3996778" y="104796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4639688" y="104796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211224" y="1047969"/>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854134" y="1047969"/>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6568547" y="1047967"/>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7211457" y="1047967"/>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7744006" y="1047965"/>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3751" y="1905223"/>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639159" y="1905223"/>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1353572" y="1905221"/>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1996482" y="1905221"/>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2639454" y="1905225"/>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3282364" y="1905225"/>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3996777" y="1905223"/>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4639687" y="1905223"/>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5211223" y="190522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854133" y="190522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6568546" y="1905224"/>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7211456" y="1905224"/>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7744005" y="1905222"/>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3751" y="2905354"/>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639159" y="2905354"/>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1353572" y="2905352"/>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1996482" y="2905352"/>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2639454" y="290535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3282364" y="290535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3996777" y="2905354"/>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4639687" y="2905354"/>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5211223" y="2905357"/>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5854133" y="2905357"/>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6568546" y="2905355"/>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7211456" y="2905355"/>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7744005" y="2905353"/>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3752" y="3905488"/>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639158" y="3905488"/>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1353571" y="390548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1996481" y="3905486"/>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2639453" y="3905490"/>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3282363" y="3905490"/>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3996776" y="3905488"/>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4639686" y="3905488"/>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5211222" y="3905491"/>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5854132" y="3905491"/>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6568545" y="3905489"/>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7211455" y="3905489"/>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7744004" y="3905487"/>
            <a:ext cx="1403744" cy="170766"/>
          </a:xfrm>
          <a:prstGeom prst="rect">
            <a:avLst/>
          </a:prstGeom>
          <a:gradFill flip="none" rotWithShape="1">
            <a:gsLst>
              <a:gs pos="59000">
                <a:schemeClr val="bg1"/>
              </a:gs>
              <a:gs pos="13000">
                <a:srgbClr val="0047FF"/>
              </a:gs>
              <a:gs pos="28000">
                <a:srgbClr val="000082"/>
              </a:gs>
              <a:gs pos="42999">
                <a:srgbClr val="0047FF"/>
              </a:gs>
              <a:gs pos="58000">
                <a:srgbClr val="000082"/>
              </a:gs>
              <a:gs pos="72000">
                <a:srgbClr val="0047FF"/>
              </a:gs>
              <a:gs pos="87000">
                <a:srgbClr val="000082"/>
              </a:gs>
              <a:gs pos="100000">
                <a:srgbClr val="0047FF"/>
              </a:gs>
            </a:gsLst>
            <a:path path="rect">
              <a:fillToRect l="50000" t="50000" r="50000" b="50000"/>
            </a:path>
            <a:tileRect/>
          </a:grad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2000" fill="hold"/>
                                        <p:tgtEl>
                                          <p:spTgt spid="39"/>
                                        </p:tgtEl>
                                        <p:attrNameLst>
                                          <p:attrName>ppt_x</p:attrName>
                                        </p:attrNameLst>
                                      </p:cBhvr>
                                      <p:tavLst>
                                        <p:tav tm="0">
                                          <p:val>
                                            <p:strVal val="#ppt_x"/>
                                          </p:val>
                                        </p:tav>
                                        <p:tav tm="100000">
                                          <p:val>
                                            <p:strVal val="#ppt_x"/>
                                          </p:val>
                                        </p:tav>
                                      </p:tavLst>
                                    </p:anim>
                                    <p:anim calcmode="lin" valueType="num">
                                      <p:cBhvr additive="base">
                                        <p:cTn id="154" dur="2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2000" fill="hold"/>
                                        <p:tgtEl>
                                          <p:spTgt spid="40"/>
                                        </p:tgtEl>
                                        <p:attrNameLst>
                                          <p:attrName>ppt_x</p:attrName>
                                        </p:attrNameLst>
                                      </p:cBhvr>
                                      <p:tavLst>
                                        <p:tav tm="0">
                                          <p:val>
                                            <p:strVal val="#ppt_x"/>
                                          </p:val>
                                        </p:tav>
                                        <p:tav tm="100000">
                                          <p:val>
                                            <p:strVal val="#ppt_x"/>
                                          </p:val>
                                        </p:tav>
                                      </p:tavLst>
                                    </p:anim>
                                    <p:anim calcmode="lin" valueType="num">
                                      <p:cBhvr additive="base">
                                        <p:cTn id="158" dur="2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2000" fill="hold"/>
                                        <p:tgtEl>
                                          <p:spTgt spid="41"/>
                                        </p:tgtEl>
                                        <p:attrNameLst>
                                          <p:attrName>ppt_x</p:attrName>
                                        </p:attrNameLst>
                                      </p:cBhvr>
                                      <p:tavLst>
                                        <p:tav tm="0">
                                          <p:val>
                                            <p:strVal val="#ppt_x"/>
                                          </p:val>
                                        </p:tav>
                                        <p:tav tm="100000">
                                          <p:val>
                                            <p:strVal val="#ppt_x"/>
                                          </p:val>
                                        </p:tav>
                                      </p:tavLst>
                                    </p:anim>
                                    <p:anim calcmode="lin" valueType="num">
                                      <p:cBhvr additive="base">
                                        <p:cTn id="162" dur="2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2000" fill="hold"/>
                                        <p:tgtEl>
                                          <p:spTgt spid="42"/>
                                        </p:tgtEl>
                                        <p:attrNameLst>
                                          <p:attrName>ppt_x</p:attrName>
                                        </p:attrNameLst>
                                      </p:cBhvr>
                                      <p:tavLst>
                                        <p:tav tm="0">
                                          <p:val>
                                            <p:strVal val="#ppt_x"/>
                                          </p:val>
                                        </p:tav>
                                        <p:tav tm="100000">
                                          <p:val>
                                            <p:strVal val="#ppt_x"/>
                                          </p:val>
                                        </p:tav>
                                      </p:tavLst>
                                    </p:anim>
                                    <p:anim calcmode="lin" valueType="num">
                                      <p:cBhvr additive="base">
                                        <p:cTn id="166" dur="2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2000" fill="hold"/>
                                        <p:tgtEl>
                                          <p:spTgt spid="43"/>
                                        </p:tgtEl>
                                        <p:attrNameLst>
                                          <p:attrName>ppt_x</p:attrName>
                                        </p:attrNameLst>
                                      </p:cBhvr>
                                      <p:tavLst>
                                        <p:tav tm="0">
                                          <p:val>
                                            <p:strVal val="#ppt_x"/>
                                          </p:val>
                                        </p:tav>
                                        <p:tav tm="100000">
                                          <p:val>
                                            <p:strVal val="#ppt_x"/>
                                          </p:val>
                                        </p:tav>
                                      </p:tavLst>
                                    </p:anim>
                                    <p:anim calcmode="lin" valueType="num">
                                      <p:cBhvr additive="base">
                                        <p:cTn id="170" dur="2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2000" fill="hold"/>
                                        <p:tgtEl>
                                          <p:spTgt spid="44"/>
                                        </p:tgtEl>
                                        <p:attrNameLst>
                                          <p:attrName>ppt_x</p:attrName>
                                        </p:attrNameLst>
                                      </p:cBhvr>
                                      <p:tavLst>
                                        <p:tav tm="0">
                                          <p:val>
                                            <p:strVal val="#ppt_x"/>
                                          </p:val>
                                        </p:tav>
                                        <p:tav tm="100000">
                                          <p:val>
                                            <p:strVal val="#ppt_x"/>
                                          </p:val>
                                        </p:tav>
                                      </p:tavLst>
                                    </p:anim>
                                    <p:anim calcmode="lin" valueType="num">
                                      <p:cBhvr additive="base">
                                        <p:cTn id="174" dur="2000" fill="hold"/>
                                        <p:tgtEl>
                                          <p:spTgt spid="44"/>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5"/>
                                        </p:tgtEl>
                                        <p:attrNameLst>
                                          <p:attrName>style.visibility</p:attrName>
                                        </p:attrNameLst>
                                      </p:cBhvr>
                                      <p:to>
                                        <p:strVal val="visible"/>
                                      </p:to>
                                    </p:set>
                                    <p:anim calcmode="lin" valueType="num">
                                      <p:cBhvr additive="base">
                                        <p:cTn id="177" dur="2000" fill="hold"/>
                                        <p:tgtEl>
                                          <p:spTgt spid="45"/>
                                        </p:tgtEl>
                                        <p:attrNameLst>
                                          <p:attrName>ppt_x</p:attrName>
                                        </p:attrNameLst>
                                      </p:cBhvr>
                                      <p:tavLst>
                                        <p:tav tm="0">
                                          <p:val>
                                            <p:strVal val="#ppt_x"/>
                                          </p:val>
                                        </p:tav>
                                        <p:tav tm="100000">
                                          <p:val>
                                            <p:strVal val="#ppt_x"/>
                                          </p:val>
                                        </p:tav>
                                      </p:tavLst>
                                    </p:anim>
                                    <p:anim calcmode="lin" valueType="num">
                                      <p:cBhvr additive="base">
                                        <p:cTn id="178" dur="2000" fill="hold"/>
                                        <p:tgtEl>
                                          <p:spTgt spid="45"/>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6"/>
                                        </p:tgtEl>
                                        <p:attrNameLst>
                                          <p:attrName>style.visibility</p:attrName>
                                        </p:attrNameLst>
                                      </p:cBhvr>
                                      <p:to>
                                        <p:strVal val="visible"/>
                                      </p:to>
                                    </p:set>
                                    <p:anim calcmode="lin" valueType="num">
                                      <p:cBhvr additive="base">
                                        <p:cTn id="181" dur="2000" fill="hold"/>
                                        <p:tgtEl>
                                          <p:spTgt spid="46"/>
                                        </p:tgtEl>
                                        <p:attrNameLst>
                                          <p:attrName>ppt_x</p:attrName>
                                        </p:attrNameLst>
                                      </p:cBhvr>
                                      <p:tavLst>
                                        <p:tav tm="0">
                                          <p:val>
                                            <p:strVal val="#ppt_x"/>
                                          </p:val>
                                        </p:tav>
                                        <p:tav tm="100000">
                                          <p:val>
                                            <p:strVal val="#ppt_x"/>
                                          </p:val>
                                        </p:tav>
                                      </p:tavLst>
                                    </p:anim>
                                    <p:anim calcmode="lin" valueType="num">
                                      <p:cBhvr additive="base">
                                        <p:cTn id="182" dur="2000" fill="hold"/>
                                        <p:tgtEl>
                                          <p:spTgt spid="46"/>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ppt_x"/>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ppt_x"/>
                                          </p:val>
                                        </p:tav>
                                        <p:tav tm="100000">
                                          <p:val>
                                            <p:strVal val="#ppt_x"/>
                                          </p:val>
                                        </p:tav>
                                      </p:tavLst>
                                    </p:anim>
                                    <p:anim calcmode="lin" valueType="num">
                                      <p:cBhvr additive="base">
                                        <p:cTn id="190" dur="2000" fill="hold"/>
                                        <p:tgtEl>
                                          <p:spTgt spid="48"/>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 calcmode="lin" valueType="num">
                                      <p:cBhvr additive="base">
                                        <p:cTn id="193" dur="2000" fill="hold"/>
                                        <p:tgtEl>
                                          <p:spTgt spid="49"/>
                                        </p:tgtEl>
                                        <p:attrNameLst>
                                          <p:attrName>ppt_x</p:attrName>
                                        </p:attrNameLst>
                                      </p:cBhvr>
                                      <p:tavLst>
                                        <p:tav tm="0">
                                          <p:val>
                                            <p:strVal val="#ppt_x"/>
                                          </p:val>
                                        </p:tav>
                                        <p:tav tm="100000">
                                          <p:val>
                                            <p:strVal val="#ppt_x"/>
                                          </p:val>
                                        </p:tav>
                                      </p:tavLst>
                                    </p:anim>
                                    <p:anim calcmode="lin" valueType="num">
                                      <p:cBhvr additive="base">
                                        <p:cTn id="194" dur="2000" fill="hold"/>
                                        <p:tgtEl>
                                          <p:spTgt spid="49"/>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0"/>
                                        </p:tgtEl>
                                        <p:attrNameLst>
                                          <p:attrName>style.visibility</p:attrName>
                                        </p:attrNameLst>
                                      </p:cBhvr>
                                      <p:to>
                                        <p:strVal val="visible"/>
                                      </p:to>
                                    </p:set>
                                    <p:anim calcmode="lin" valueType="num">
                                      <p:cBhvr additive="base">
                                        <p:cTn id="197" dur="2000" fill="hold"/>
                                        <p:tgtEl>
                                          <p:spTgt spid="50"/>
                                        </p:tgtEl>
                                        <p:attrNameLst>
                                          <p:attrName>ppt_x</p:attrName>
                                        </p:attrNameLst>
                                      </p:cBhvr>
                                      <p:tavLst>
                                        <p:tav tm="0">
                                          <p:val>
                                            <p:strVal val="#ppt_x"/>
                                          </p:val>
                                        </p:tav>
                                        <p:tav tm="100000">
                                          <p:val>
                                            <p:strVal val="#ppt_x"/>
                                          </p:val>
                                        </p:tav>
                                      </p:tavLst>
                                    </p:anim>
                                    <p:anim calcmode="lin" valueType="num">
                                      <p:cBhvr additive="base">
                                        <p:cTn id="198" dur="2000" fill="hold"/>
                                        <p:tgtEl>
                                          <p:spTgt spid="50"/>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 calcmode="lin" valueType="num">
                                      <p:cBhvr additive="base">
                                        <p:cTn id="201" dur="2000" fill="hold"/>
                                        <p:tgtEl>
                                          <p:spTgt spid="51"/>
                                        </p:tgtEl>
                                        <p:attrNameLst>
                                          <p:attrName>ppt_x</p:attrName>
                                        </p:attrNameLst>
                                      </p:cBhvr>
                                      <p:tavLst>
                                        <p:tav tm="0">
                                          <p:val>
                                            <p:strVal val="#ppt_x"/>
                                          </p:val>
                                        </p:tav>
                                        <p:tav tm="100000">
                                          <p:val>
                                            <p:strVal val="#ppt_x"/>
                                          </p:val>
                                        </p:tav>
                                      </p:tavLst>
                                    </p:anim>
                                    <p:anim calcmode="lin" valueType="num">
                                      <p:cBhvr additive="base">
                                        <p:cTn id="202" dur="2000" fill="hold"/>
                                        <p:tgtEl>
                                          <p:spTgt spid="51"/>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2"/>
                                        </p:tgtEl>
                                        <p:attrNameLst>
                                          <p:attrName>style.visibility</p:attrName>
                                        </p:attrNameLst>
                                      </p:cBhvr>
                                      <p:to>
                                        <p:strVal val="visible"/>
                                      </p:to>
                                    </p:set>
                                    <p:anim calcmode="lin" valueType="num">
                                      <p:cBhvr additive="base">
                                        <p:cTn id="205" dur="2000" fill="hold"/>
                                        <p:tgtEl>
                                          <p:spTgt spid="52"/>
                                        </p:tgtEl>
                                        <p:attrNameLst>
                                          <p:attrName>ppt_x</p:attrName>
                                        </p:attrNameLst>
                                      </p:cBhvr>
                                      <p:tavLst>
                                        <p:tav tm="0">
                                          <p:val>
                                            <p:strVal val="#ppt_x"/>
                                          </p:val>
                                        </p:tav>
                                        <p:tav tm="100000">
                                          <p:val>
                                            <p:strVal val="#ppt_x"/>
                                          </p:val>
                                        </p:tav>
                                      </p:tavLst>
                                    </p:anim>
                                    <p:anim calcmode="lin" valueType="num">
                                      <p:cBhvr additive="base">
                                        <p:cTn id="206" dur="2000" fill="hold"/>
                                        <p:tgtEl>
                                          <p:spTgt spid="52"/>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3"/>
                                        </p:tgtEl>
                                        <p:attrNameLst>
                                          <p:attrName>style.visibility</p:attrName>
                                        </p:attrNameLst>
                                      </p:cBhvr>
                                      <p:to>
                                        <p:strVal val="visible"/>
                                      </p:to>
                                    </p:set>
                                    <p:anim calcmode="lin" valueType="num">
                                      <p:cBhvr additive="base">
                                        <p:cTn id="209" dur="2000" fill="hold"/>
                                        <p:tgtEl>
                                          <p:spTgt spid="53"/>
                                        </p:tgtEl>
                                        <p:attrNameLst>
                                          <p:attrName>ppt_x</p:attrName>
                                        </p:attrNameLst>
                                      </p:cBhvr>
                                      <p:tavLst>
                                        <p:tav tm="0">
                                          <p:val>
                                            <p:strVal val="#ppt_x"/>
                                          </p:val>
                                        </p:tav>
                                        <p:tav tm="100000">
                                          <p:val>
                                            <p:strVal val="#ppt_x"/>
                                          </p:val>
                                        </p:tav>
                                      </p:tavLst>
                                    </p:anim>
                                    <p:anim calcmode="lin" valueType="num">
                                      <p:cBhvr additive="base">
                                        <p:cTn id="210" dur="2000" fill="hold"/>
                                        <p:tgtEl>
                                          <p:spTgt spid="53"/>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4"/>
                                        </p:tgtEl>
                                        <p:attrNameLst>
                                          <p:attrName>style.visibility</p:attrName>
                                        </p:attrNameLst>
                                      </p:cBhvr>
                                      <p:to>
                                        <p:strVal val="visible"/>
                                      </p:to>
                                    </p:set>
                                    <p:anim calcmode="lin" valueType="num">
                                      <p:cBhvr additive="base">
                                        <p:cTn id="213" dur="2000" fill="hold"/>
                                        <p:tgtEl>
                                          <p:spTgt spid="54"/>
                                        </p:tgtEl>
                                        <p:attrNameLst>
                                          <p:attrName>ppt_x</p:attrName>
                                        </p:attrNameLst>
                                      </p:cBhvr>
                                      <p:tavLst>
                                        <p:tav tm="0">
                                          <p:val>
                                            <p:strVal val="#ppt_x"/>
                                          </p:val>
                                        </p:tav>
                                        <p:tav tm="100000">
                                          <p:val>
                                            <p:strVal val="#ppt_x"/>
                                          </p:val>
                                        </p:tav>
                                      </p:tavLst>
                                    </p:anim>
                                    <p:anim calcmode="lin" valueType="num">
                                      <p:cBhvr additive="base">
                                        <p:cTn id="214" dur="2000" fill="hold"/>
                                        <p:tgtEl>
                                          <p:spTgt spid="54"/>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5"/>
                                        </p:tgtEl>
                                        <p:attrNameLst>
                                          <p:attrName>style.visibility</p:attrName>
                                        </p:attrNameLst>
                                      </p:cBhvr>
                                      <p:to>
                                        <p:strVal val="visible"/>
                                      </p:to>
                                    </p:set>
                                    <p:anim calcmode="lin" valueType="num">
                                      <p:cBhvr additive="base">
                                        <p:cTn id="217" dur="2000" fill="hold"/>
                                        <p:tgtEl>
                                          <p:spTgt spid="55"/>
                                        </p:tgtEl>
                                        <p:attrNameLst>
                                          <p:attrName>ppt_x</p:attrName>
                                        </p:attrNameLst>
                                      </p:cBhvr>
                                      <p:tavLst>
                                        <p:tav tm="0">
                                          <p:val>
                                            <p:strVal val="#ppt_x"/>
                                          </p:val>
                                        </p:tav>
                                        <p:tav tm="100000">
                                          <p:val>
                                            <p:strVal val="#ppt_x"/>
                                          </p:val>
                                        </p:tav>
                                      </p:tavLst>
                                    </p:anim>
                                    <p:anim calcmode="lin" valueType="num">
                                      <p:cBhvr additive="base">
                                        <p:cTn id="218" dur="2000" fill="hold"/>
                                        <p:tgtEl>
                                          <p:spTgt spid="55"/>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 calcmode="lin" valueType="num">
                                      <p:cBhvr additive="base">
                                        <p:cTn id="221" dur="2000" fill="hold"/>
                                        <p:tgtEl>
                                          <p:spTgt spid="56"/>
                                        </p:tgtEl>
                                        <p:attrNameLst>
                                          <p:attrName>ppt_x</p:attrName>
                                        </p:attrNameLst>
                                      </p:cBhvr>
                                      <p:tavLst>
                                        <p:tav tm="0">
                                          <p:val>
                                            <p:strVal val="#ppt_x"/>
                                          </p:val>
                                        </p:tav>
                                        <p:tav tm="100000">
                                          <p:val>
                                            <p:strVal val="#ppt_x"/>
                                          </p:val>
                                        </p:tav>
                                      </p:tavLst>
                                    </p:anim>
                                    <p:anim calcmode="lin" valueType="num">
                                      <p:cBhvr additive="base">
                                        <p:cTn id="222" dur="2000" fill="hold"/>
                                        <p:tgtEl>
                                          <p:spTgt spid="56"/>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7"/>
                                        </p:tgtEl>
                                        <p:attrNameLst>
                                          <p:attrName>style.visibility</p:attrName>
                                        </p:attrNameLst>
                                      </p:cBhvr>
                                      <p:to>
                                        <p:strVal val="visible"/>
                                      </p:to>
                                    </p:set>
                                    <p:anim calcmode="lin" valueType="num">
                                      <p:cBhvr additive="base">
                                        <p:cTn id="225" dur="2000" fill="hold"/>
                                        <p:tgtEl>
                                          <p:spTgt spid="57"/>
                                        </p:tgtEl>
                                        <p:attrNameLst>
                                          <p:attrName>ppt_x</p:attrName>
                                        </p:attrNameLst>
                                      </p:cBhvr>
                                      <p:tavLst>
                                        <p:tav tm="0">
                                          <p:val>
                                            <p:strVal val="#ppt_x"/>
                                          </p:val>
                                        </p:tav>
                                        <p:tav tm="100000">
                                          <p:val>
                                            <p:strVal val="#ppt_x"/>
                                          </p:val>
                                        </p:tav>
                                      </p:tavLst>
                                    </p:anim>
                                    <p:anim calcmode="lin" valueType="num">
                                      <p:cBhvr additive="base">
                                        <p:cTn id="226" dur="2000" fill="hold"/>
                                        <p:tgtEl>
                                          <p:spTgt spid="57"/>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58"/>
                                        </p:tgtEl>
                                        <p:attrNameLst>
                                          <p:attrName>style.visibility</p:attrName>
                                        </p:attrNameLst>
                                      </p:cBhvr>
                                      <p:to>
                                        <p:strVal val="visible"/>
                                      </p:to>
                                    </p:set>
                                    <p:anim calcmode="lin" valueType="num">
                                      <p:cBhvr additive="base">
                                        <p:cTn id="229" dur="2000" fill="hold"/>
                                        <p:tgtEl>
                                          <p:spTgt spid="58"/>
                                        </p:tgtEl>
                                        <p:attrNameLst>
                                          <p:attrName>ppt_x</p:attrName>
                                        </p:attrNameLst>
                                      </p:cBhvr>
                                      <p:tavLst>
                                        <p:tav tm="0">
                                          <p:val>
                                            <p:strVal val="#ppt_x"/>
                                          </p:val>
                                        </p:tav>
                                        <p:tav tm="100000">
                                          <p:val>
                                            <p:strVal val="#ppt_x"/>
                                          </p:val>
                                        </p:tav>
                                      </p:tavLst>
                                    </p:anim>
                                    <p:anim calcmode="lin" valueType="num">
                                      <p:cBhvr additive="base">
                                        <p:cTn id="230" dur="2000" fill="hold"/>
                                        <p:tgtEl>
                                          <p:spTgt spid="58"/>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59"/>
                                        </p:tgtEl>
                                        <p:attrNameLst>
                                          <p:attrName>style.visibility</p:attrName>
                                        </p:attrNameLst>
                                      </p:cBhvr>
                                      <p:to>
                                        <p:strVal val="visible"/>
                                      </p:to>
                                    </p:set>
                                    <p:anim calcmode="lin" valueType="num">
                                      <p:cBhvr additive="base">
                                        <p:cTn id="233" dur="2000" fill="hold"/>
                                        <p:tgtEl>
                                          <p:spTgt spid="59"/>
                                        </p:tgtEl>
                                        <p:attrNameLst>
                                          <p:attrName>ppt_x</p:attrName>
                                        </p:attrNameLst>
                                      </p:cBhvr>
                                      <p:tavLst>
                                        <p:tav tm="0">
                                          <p:val>
                                            <p:strVal val="#ppt_x"/>
                                          </p:val>
                                        </p:tav>
                                        <p:tav tm="100000">
                                          <p:val>
                                            <p:strVal val="#ppt_x"/>
                                          </p:val>
                                        </p:tav>
                                      </p:tavLst>
                                    </p:anim>
                                    <p:anim calcmode="lin" valueType="num">
                                      <p:cBhvr additive="base">
                                        <p:cTn id="234" dur="2000" fill="hold"/>
                                        <p:tgtEl>
                                          <p:spTgt spid="59"/>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0"/>
                                        </p:tgtEl>
                                        <p:attrNameLst>
                                          <p:attrName>style.visibility</p:attrName>
                                        </p:attrNameLst>
                                      </p:cBhvr>
                                      <p:to>
                                        <p:strVal val="visible"/>
                                      </p:to>
                                    </p:set>
                                    <p:anim calcmode="lin" valueType="num">
                                      <p:cBhvr additive="base">
                                        <p:cTn id="237" dur="2000" fill="hold"/>
                                        <p:tgtEl>
                                          <p:spTgt spid="60"/>
                                        </p:tgtEl>
                                        <p:attrNameLst>
                                          <p:attrName>ppt_x</p:attrName>
                                        </p:attrNameLst>
                                      </p:cBhvr>
                                      <p:tavLst>
                                        <p:tav tm="0">
                                          <p:val>
                                            <p:strVal val="#ppt_x"/>
                                          </p:val>
                                        </p:tav>
                                        <p:tav tm="100000">
                                          <p:val>
                                            <p:strVal val="#ppt_x"/>
                                          </p:val>
                                        </p:tav>
                                      </p:tavLst>
                                    </p:anim>
                                    <p:anim calcmode="lin" valueType="num">
                                      <p:cBhvr additive="base">
                                        <p:cTn id="238" dur="2000" fill="hold"/>
                                        <p:tgtEl>
                                          <p:spTgt spid="60"/>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1"/>
                                        </p:tgtEl>
                                        <p:attrNameLst>
                                          <p:attrName>style.visibility</p:attrName>
                                        </p:attrNameLst>
                                      </p:cBhvr>
                                      <p:to>
                                        <p:strVal val="visible"/>
                                      </p:to>
                                    </p:set>
                                    <p:anim calcmode="lin" valueType="num">
                                      <p:cBhvr additive="base">
                                        <p:cTn id="241" dur="2000" fill="hold"/>
                                        <p:tgtEl>
                                          <p:spTgt spid="61"/>
                                        </p:tgtEl>
                                        <p:attrNameLst>
                                          <p:attrName>ppt_x</p:attrName>
                                        </p:attrNameLst>
                                      </p:cBhvr>
                                      <p:tavLst>
                                        <p:tav tm="0">
                                          <p:val>
                                            <p:strVal val="#ppt_x"/>
                                          </p:val>
                                        </p:tav>
                                        <p:tav tm="100000">
                                          <p:val>
                                            <p:strVal val="#ppt_x"/>
                                          </p:val>
                                        </p:tav>
                                      </p:tavLst>
                                    </p:anim>
                                    <p:anim calcmode="lin" valueType="num">
                                      <p:cBhvr additive="base">
                                        <p:cTn id="242" dur="2000" fill="hold"/>
                                        <p:tgtEl>
                                          <p:spTgt spid="61"/>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2"/>
                                        </p:tgtEl>
                                        <p:attrNameLst>
                                          <p:attrName>style.visibility</p:attrName>
                                        </p:attrNameLst>
                                      </p:cBhvr>
                                      <p:to>
                                        <p:strVal val="visible"/>
                                      </p:to>
                                    </p:set>
                                    <p:anim calcmode="lin" valueType="num">
                                      <p:cBhvr additive="base">
                                        <p:cTn id="245" dur="2000" fill="hold"/>
                                        <p:tgtEl>
                                          <p:spTgt spid="62"/>
                                        </p:tgtEl>
                                        <p:attrNameLst>
                                          <p:attrName>ppt_x</p:attrName>
                                        </p:attrNameLst>
                                      </p:cBhvr>
                                      <p:tavLst>
                                        <p:tav tm="0">
                                          <p:val>
                                            <p:strVal val="#ppt_x"/>
                                          </p:val>
                                        </p:tav>
                                        <p:tav tm="100000">
                                          <p:val>
                                            <p:strVal val="#ppt_x"/>
                                          </p:val>
                                        </p:tav>
                                      </p:tavLst>
                                    </p:anim>
                                    <p:anim calcmode="lin" valueType="num">
                                      <p:cBhvr additive="base">
                                        <p:cTn id="246" dur="2000" fill="hold"/>
                                        <p:tgtEl>
                                          <p:spTgt spid="62"/>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3"/>
                                        </p:tgtEl>
                                        <p:attrNameLst>
                                          <p:attrName>style.visibility</p:attrName>
                                        </p:attrNameLst>
                                      </p:cBhvr>
                                      <p:to>
                                        <p:strVal val="visible"/>
                                      </p:to>
                                    </p:set>
                                    <p:anim calcmode="lin" valueType="num">
                                      <p:cBhvr additive="base">
                                        <p:cTn id="249" dur="2000" fill="hold"/>
                                        <p:tgtEl>
                                          <p:spTgt spid="63"/>
                                        </p:tgtEl>
                                        <p:attrNameLst>
                                          <p:attrName>ppt_x</p:attrName>
                                        </p:attrNameLst>
                                      </p:cBhvr>
                                      <p:tavLst>
                                        <p:tav tm="0">
                                          <p:val>
                                            <p:strVal val="#ppt_x"/>
                                          </p:val>
                                        </p:tav>
                                        <p:tav tm="100000">
                                          <p:val>
                                            <p:strVal val="#ppt_x"/>
                                          </p:val>
                                        </p:tav>
                                      </p:tavLst>
                                    </p:anim>
                                    <p:anim calcmode="lin" valueType="num">
                                      <p:cBhvr additive="base">
                                        <p:cTn id="250" dur="2000" fill="hold"/>
                                        <p:tgtEl>
                                          <p:spTgt spid="63"/>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4"/>
                                        </p:tgtEl>
                                        <p:attrNameLst>
                                          <p:attrName>style.visibility</p:attrName>
                                        </p:attrNameLst>
                                      </p:cBhvr>
                                      <p:to>
                                        <p:strVal val="visible"/>
                                      </p:to>
                                    </p:set>
                                    <p:anim calcmode="lin" valueType="num">
                                      <p:cBhvr additive="base">
                                        <p:cTn id="253" dur="2000" fill="hold"/>
                                        <p:tgtEl>
                                          <p:spTgt spid="64"/>
                                        </p:tgtEl>
                                        <p:attrNameLst>
                                          <p:attrName>ppt_x</p:attrName>
                                        </p:attrNameLst>
                                      </p:cBhvr>
                                      <p:tavLst>
                                        <p:tav tm="0">
                                          <p:val>
                                            <p:strVal val="#ppt_x"/>
                                          </p:val>
                                        </p:tav>
                                        <p:tav tm="100000">
                                          <p:val>
                                            <p:strVal val="#ppt_x"/>
                                          </p:val>
                                        </p:tav>
                                      </p:tavLst>
                                    </p:anim>
                                    <p:anim calcmode="lin" valueType="num">
                                      <p:cBhvr additive="base">
                                        <p:cTn id="254" dur="2000" fill="hold"/>
                                        <p:tgtEl>
                                          <p:spTgt spid="64"/>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ppt_x"/>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6"/>
                                        </p:tgtEl>
                                        <p:attrNameLst>
                                          <p:attrName>style.visibility</p:attrName>
                                        </p:attrNameLst>
                                      </p:cBhvr>
                                      <p:to>
                                        <p:strVal val="visible"/>
                                      </p:to>
                                    </p:set>
                                    <p:anim calcmode="lin" valueType="num">
                                      <p:cBhvr additive="base">
                                        <p:cTn id="261" dur="2000" fill="hold"/>
                                        <p:tgtEl>
                                          <p:spTgt spid="66"/>
                                        </p:tgtEl>
                                        <p:attrNameLst>
                                          <p:attrName>ppt_x</p:attrName>
                                        </p:attrNameLst>
                                      </p:cBhvr>
                                      <p:tavLst>
                                        <p:tav tm="0">
                                          <p:val>
                                            <p:strVal val="#ppt_x"/>
                                          </p:val>
                                        </p:tav>
                                        <p:tav tm="100000">
                                          <p:val>
                                            <p:strVal val="#ppt_x"/>
                                          </p:val>
                                        </p:tav>
                                      </p:tavLst>
                                    </p:anim>
                                    <p:anim calcmode="lin" valueType="num">
                                      <p:cBhvr additive="base">
                                        <p:cTn id="262" dur="2000" fill="hold"/>
                                        <p:tgtEl>
                                          <p:spTgt spid="66"/>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7"/>
                                        </p:tgtEl>
                                        <p:attrNameLst>
                                          <p:attrName>style.visibility</p:attrName>
                                        </p:attrNameLst>
                                      </p:cBhvr>
                                      <p:to>
                                        <p:strVal val="visible"/>
                                      </p:to>
                                    </p:set>
                                    <p:anim calcmode="lin" valueType="num">
                                      <p:cBhvr additive="base">
                                        <p:cTn id="265" dur="2000" fill="hold"/>
                                        <p:tgtEl>
                                          <p:spTgt spid="67"/>
                                        </p:tgtEl>
                                        <p:attrNameLst>
                                          <p:attrName>ppt_x</p:attrName>
                                        </p:attrNameLst>
                                      </p:cBhvr>
                                      <p:tavLst>
                                        <p:tav tm="0">
                                          <p:val>
                                            <p:strVal val="#ppt_x"/>
                                          </p:val>
                                        </p:tav>
                                        <p:tav tm="100000">
                                          <p:val>
                                            <p:strVal val="#ppt_x"/>
                                          </p:val>
                                        </p:tav>
                                      </p:tavLst>
                                    </p:anim>
                                    <p:anim calcmode="lin" valueType="num">
                                      <p:cBhvr additive="base">
                                        <p:cTn id="266" dur="2000" fill="hold"/>
                                        <p:tgtEl>
                                          <p:spTgt spid="67"/>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3"/>
                                        </p:tgtEl>
                                        <p:attrNameLst>
                                          <p:attrName>style.visibility</p:attrName>
                                        </p:attrNameLst>
                                      </p:cBhvr>
                                      <p:to>
                                        <p:strVal val="visible"/>
                                      </p:to>
                                    </p:set>
                                    <p:animEffect transition="in" filter="blinds(vertical)">
                                      <p:cBhvr>
                                        <p:cTn id="269" dur="2000"/>
                                        <p:tgtEl>
                                          <p:spTgt spid="3"/>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4"/>
                                        </p:tgtEl>
                                        <p:attrNameLst>
                                          <p:attrName>style.visibility</p:attrName>
                                        </p:attrNameLst>
                                      </p:cBhvr>
                                      <p:to>
                                        <p:strVal val="visible"/>
                                      </p:to>
                                    </p:set>
                                    <p:animEffect transition="in" filter="blinds(vertical)">
                                      <p:cBhvr>
                                        <p:cTn id="272" dur="2000"/>
                                        <p:tgtEl>
                                          <p:spTgt spid="4"/>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5"/>
                                        </p:tgtEl>
                                        <p:attrNameLst>
                                          <p:attrName>style.visibility</p:attrName>
                                        </p:attrNameLst>
                                      </p:cBhvr>
                                      <p:to>
                                        <p:strVal val="visible"/>
                                      </p:to>
                                    </p:set>
                                    <p:animEffect transition="in" filter="blinds(vertical)">
                                      <p:cBhvr>
                                        <p:cTn id="275" dur="2000"/>
                                        <p:tgtEl>
                                          <p:spTgt spid="5"/>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6"/>
                                        </p:tgtEl>
                                        <p:attrNameLst>
                                          <p:attrName>style.visibility</p:attrName>
                                        </p:attrNameLst>
                                      </p:cBhvr>
                                      <p:to>
                                        <p:strVal val="visible"/>
                                      </p:to>
                                    </p:set>
                                    <p:animEffect transition="in" filter="blinds(vertical)">
                                      <p:cBhvr>
                                        <p:cTn id="278" dur="2000"/>
                                        <p:tgtEl>
                                          <p:spTgt spid="6"/>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7"/>
                                        </p:tgtEl>
                                        <p:attrNameLst>
                                          <p:attrName>style.visibility</p:attrName>
                                        </p:attrNameLst>
                                      </p:cBhvr>
                                      <p:to>
                                        <p:strVal val="visible"/>
                                      </p:to>
                                    </p:set>
                                    <p:animEffect transition="in" filter="blinds(vertical)">
                                      <p:cBhvr>
                                        <p:cTn id="281" dur="2000"/>
                                        <p:tgtEl>
                                          <p:spTgt spid="7"/>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8"/>
                                        </p:tgtEl>
                                        <p:attrNameLst>
                                          <p:attrName>style.visibility</p:attrName>
                                        </p:attrNameLst>
                                      </p:cBhvr>
                                      <p:to>
                                        <p:strVal val="visible"/>
                                      </p:to>
                                    </p:set>
                                    <p:animEffect transition="in" filter="blinds(vertical)">
                                      <p:cBhvr>
                                        <p:cTn id="284" dur="2000"/>
                                        <p:tgtEl>
                                          <p:spTgt spid="8"/>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9"/>
                                        </p:tgtEl>
                                        <p:attrNameLst>
                                          <p:attrName>style.visibility</p:attrName>
                                        </p:attrNameLst>
                                      </p:cBhvr>
                                      <p:to>
                                        <p:strVal val="visible"/>
                                      </p:to>
                                    </p:set>
                                    <p:animEffect transition="in" filter="blinds(vertical)">
                                      <p:cBhvr>
                                        <p:cTn id="287" dur="2000"/>
                                        <p:tgtEl>
                                          <p:spTgt spid="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0"/>
                                        </p:tgtEl>
                                        <p:attrNameLst>
                                          <p:attrName>style.visibility</p:attrName>
                                        </p:attrNameLst>
                                      </p:cBhvr>
                                      <p:to>
                                        <p:strVal val="visible"/>
                                      </p:to>
                                    </p:set>
                                    <p:animEffect transition="in" filter="blinds(vertical)">
                                      <p:cBhvr>
                                        <p:cTn id="290" dur="2000"/>
                                        <p:tgtEl>
                                          <p:spTgt spid="10"/>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1"/>
                                        </p:tgtEl>
                                        <p:attrNameLst>
                                          <p:attrName>style.visibility</p:attrName>
                                        </p:attrNameLst>
                                      </p:cBhvr>
                                      <p:to>
                                        <p:strVal val="visible"/>
                                      </p:to>
                                    </p:set>
                                    <p:animEffect transition="in" filter="blinds(vertical)">
                                      <p:cBhvr>
                                        <p:cTn id="293" dur="2000"/>
                                        <p:tgtEl>
                                          <p:spTgt spid="11"/>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2"/>
                                        </p:tgtEl>
                                        <p:attrNameLst>
                                          <p:attrName>style.visibility</p:attrName>
                                        </p:attrNameLst>
                                      </p:cBhvr>
                                      <p:to>
                                        <p:strVal val="visible"/>
                                      </p:to>
                                    </p:set>
                                    <p:animEffect transition="in" filter="blinds(vertical)">
                                      <p:cBhvr>
                                        <p:cTn id="296" dur="2000"/>
                                        <p:tgtEl>
                                          <p:spTgt spid="12"/>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3"/>
                                        </p:tgtEl>
                                        <p:attrNameLst>
                                          <p:attrName>style.visibility</p:attrName>
                                        </p:attrNameLst>
                                      </p:cBhvr>
                                      <p:to>
                                        <p:strVal val="visible"/>
                                      </p:to>
                                    </p:set>
                                    <p:animEffect transition="in" filter="blinds(vertical)">
                                      <p:cBhvr>
                                        <p:cTn id="299" dur="2000"/>
                                        <p:tgtEl>
                                          <p:spTgt spid="13"/>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4"/>
                                        </p:tgtEl>
                                        <p:attrNameLst>
                                          <p:attrName>style.visibility</p:attrName>
                                        </p:attrNameLst>
                                      </p:cBhvr>
                                      <p:to>
                                        <p:strVal val="visible"/>
                                      </p:to>
                                    </p:set>
                                    <p:animEffect transition="in" filter="blinds(vertical)">
                                      <p:cBhvr>
                                        <p:cTn id="302" dur="2000"/>
                                        <p:tgtEl>
                                          <p:spTgt spid="14"/>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5"/>
                                        </p:tgtEl>
                                        <p:attrNameLst>
                                          <p:attrName>style.visibility</p:attrName>
                                        </p:attrNameLst>
                                      </p:cBhvr>
                                      <p:to>
                                        <p:strVal val="visible"/>
                                      </p:to>
                                    </p:set>
                                    <p:animEffect transition="in" filter="blinds(vertical)">
                                      <p:cBhvr>
                                        <p:cTn id="305" dur="2000"/>
                                        <p:tgtEl>
                                          <p:spTgt spid="15"/>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6"/>
                                        </p:tgtEl>
                                        <p:attrNameLst>
                                          <p:attrName>style.visibility</p:attrName>
                                        </p:attrNameLst>
                                      </p:cBhvr>
                                      <p:to>
                                        <p:strVal val="visible"/>
                                      </p:to>
                                    </p:set>
                                    <p:animEffect transition="in" filter="blinds(vertical)">
                                      <p:cBhvr>
                                        <p:cTn id="308" dur="2000"/>
                                        <p:tgtEl>
                                          <p:spTgt spid="16"/>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7"/>
                                        </p:tgtEl>
                                        <p:attrNameLst>
                                          <p:attrName>style.visibility</p:attrName>
                                        </p:attrNameLst>
                                      </p:cBhvr>
                                      <p:to>
                                        <p:strVal val="visible"/>
                                      </p:to>
                                    </p:set>
                                    <p:animEffect transition="in" filter="blinds(vertical)">
                                      <p:cBhvr>
                                        <p:cTn id="311" dur="2000"/>
                                        <p:tgtEl>
                                          <p:spTgt spid="17"/>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18"/>
                                        </p:tgtEl>
                                        <p:attrNameLst>
                                          <p:attrName>style.visibility</p:attrName>
                                        </p:attrNameLst>
                                      </p:cBhvr>
                                      <p:to>
                                        <p:strVal val="visible"/>
                                      </p:to>
                                    </p:set>
                                    <p:animEffect transition="in" filter="blinds(vertical)">
                                      <p:cBhvr>
                                        <p:cTn id="314" dur="2000"/>
                                        <p:tgtEl>
                                          <p:spTgt spid="18"/>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19"/>
                                        </p:tgtEl>
                                        <p:attrNameLst>
                                          <p:attrName>style.visibility</p:attrName>
                                        </p:attrNameLst>
                                      </p:cBhvr>
                                      <p:to>
                                        <p:strVal val="visible"/>
                                      </p:to>
                                    </p:set>
                                    <p:animEffect transition="in" filter="blinds(vertical)">
                                      <p:cBhvr>
                                        <p:cTn id="317" dur="2000"/>
                                        <p:tgtEl>
                                          <p:spTgt spid="1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0"/>
                                        </p:tgtEl>
                                        <p:attrNameLst>
                                          <p:attrName>style.visibility</p:attrName>
                                        </p:attrNameLst>
                                      </p:cBhvr>
                                      <p:to>
                                        <p:strVal val="visible"/>
                                      </p:to>
                                    </p:set>
                                    <p:animEffect transition="in" filter="blinds(vertical)">
                                      <p:cBhvr>
                                        <p:cTn id="320" dur="2000"/>
                                        <p:tgtEl>
                                          <p:spTgt spid="20"/>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1"/>
                                        </p:tgtEl>
                                        <p:attrNameLst>
                                          <p:attrName>style.visibility</p:attrName>
                                        </p:attrNameLst>
                                      </p:cBhvr>
                                      <p:to>
                                        <p:strVal val="visible"/>
                                      </p:to>
                                    </p:set>
                                    <p:animEffect transition="in" filter="blinds(vertical)">
                                      <p:cBhvr>
                                        <p:cTn id="323" dur="2000"/>
                                        <p:tgtEl>
                                          <p:spTgt spid="21"/>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Effect transition="in" filter="blinds(vertical)">
                                      <p:cBhvr>
                                        <p:cTn id="326" dur="2000"/>
                                        <p:tgtEl>
                                          <p:spTgt spid="22"/>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3"/>
                                        </p:tgtEl>
                                        <p:attrNameLst>
                                          <p:attrName>style.visibility</p:attrName>
                                        </p:attrNameLst>
                                      </p:cBhvr>
                                      <p:to>
                                        <p:strVal val="visible"/>
                                      </p:to>
                                    </p:set>
                                    <p:animEffect transition="in" filter="blinds(vertical)">
                                      <p:cBhvr>
                                        <p:cTn id="329" dur="2000"/>
                                        <p:tgtEl>
                                          <p:spTgt spid="23"/>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4"/>
                                        </p:tgtEl>
                                        <p:attrNameLst>
                                          <p:attrName>style.visibility</p:attrName>
                                        </p:attrNameLst>
                                      </p:cBhvr>
                                      <p:to>
                                        <p:strVal val="visible"/>
                                      </p:to>
                                    </p:set>
                                    <p:animEffect transition="in" filter="blinds(vertical)">
                                      <p:cBhvr>
                                        <p:cTn id="332" dur="2000"/>
                                        <p:tgtEl>
                                          <p:spTgt spid="24"/>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5"/>
                                        </p:tgtEl>
                                        <p:attrNameLst>
                                          <p:attrName>style.visibility</p:attrName>
                                        </p:attrNameLst>
                                      </p:cBhvr>
                                      <p:to>
                                        <p:strVal val="visible"/>
                                      </p:to>
                                    </p:set>
                                    <p:animEffect transition="in" filter="blinds(vertical)">
                                      <p:cBhvr>
                                        <p:cTn id="335" dur="2000"/>
                                        <p:tgtEl>
                                          <p:spTgt spid="25"/>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6"/>
                                        </p:tgtEl>
                                        <p:attrNameLst>
                                          <p:attrName>style.visibility</p:attrName>
                                        </p:attrNameLst>
                                      </p:cBhvr>
                                      <p:to>
                                        <p:strVal val="visible"/>
                                      </p:to>
                                    </p:set>
                                    <p:animEffect transition="in" filter="blinds(vertical)">
                                      <p:cBhvr>
                                        <p:cTn id="338" dur="2000"/>
                                        <p:tgtEl>
                                          <p:spTgt spid="26"/>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7"/>
                                        </p:tgtEl>
                                        <p:attrNameLst>
                                          <p:attrName>style.visibility</p:attrName>
                                        </p:attrNameLst>
                                      </p:cBhvr>
                                      <p:to>
                                        <p:strVal val="visible"/>
                                      </p:to>
                                    </p:set>
                                    <p:animEffect transition="in" filter="blinds(vertical)">
                                      <p:cBhvr>
                                        <p:cTn id="341" dur="2000"/>
                                        <p:tgtEl>
                                          <p:spTgt spid="27"/>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28"/>
                                        </p:tgtEl>
                                        <p:attrNameLst>
                                          <p:attrName>style.visibility</p:attrName>
                                        </p:attrNameLst>
                                      </p:cBhvr>
                                      <p:to>
                                        <p:strVal val="visible"/>
                                      </p:to>
                                    </p:set>
                                    <p:animEffect transition="in" filter="blinds(vertical)">
                                      <p:cBhvr>
                                        <p:cTn id="344" dur="2000"/>
                                        <p:tgtEl>
                                          <p:spTgt spid="28"/>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29"/>
                                        </p:tgtEl>
                                        <p:attrNameLst>
                                          <p:attrName>style.visibility</p:attrName>
                                        </p:attrNameLst>
                                      </p:cBhvr>
                                      <p:to>
                                        <p:strVal val="visible"/>
                                      </p:to>
                                    </p:set>
                                    <p:animEffect transition="in" filter="blinds(vertical)">
                                      <p:cBhvr>
                                        <p:cTn id="347" dur="2000"/>
                                        <p:tgtEl>
                                          <p:spTgt spid="29"/>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0"/>
                                        </p:tgtEl>
                                        <p:attrNameLst>
                                          <p:attrName>style.visibility</p:attrName>
                                        </p:attrNameLst>
                                      </p:cBhvr>
                                      <p:to>
                                        <p:strVal val="visible"/>
                                      </p:to>
                                    </p:set>
                                    <p:animEffect transition="in" filter="blinds(vertical)">
                                      <p:cBhvr>
                                        <p:cTn id="350" dur="2000"/>
                                        <p:tgtEl>
                                          <p:spTgt spid="30"/>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1"/>
                                        </p:tgtEl>
                                        <p:attrNameLst>
                                          <p:attrName>style.visibility</p:attrName>
                                        </p:attrNameLst>
                                      </p:cBhvr>
                                      <p:to>
                                        <p:strVal val="visible"/>
                                      </p:to>
                                    </p:set>
                                    <p:animEffect transition="in" filter="blinds(vertical)">
                                      <p:cBhvr>
                                        <p:cTn id="353" dur="2000"/>
                                        <p:tgtEl>
                                          <p:spTgt spid="31"/>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2"/>
                                        </p:tgtEl>
                                        <p:attrNameLst>
                                          <p:attrName>style.visibility</p:attrName>
                                        </p:attrNameLst>
                                      </p:cBhvr>
                                      <p:to>
                                        <p:strVal val="visible"/>
                                      </p:to>
                                    </p:set>
                                    <p:animEffect transition="in" filter="blinds(vertical)">
                                      <p:cBhvr>
                                        <p:cTn id="356" dur="2000"/>
                                        <p:tgtEl>
                                          <p:spTgt spid="32"/>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3"/>
                                        </p:tgtEl>
                                        <p:attrNameLst>
                                          <p:attrName>style.visibility</p:attrName>
                                        </p:attrNameLst>
                                      </p:cBhvr>
                                      <p:to>
                                        <p:strVal val="visible"/>
                                      </p:to>
                                    </p:set>
                                    <p:animEffect transition="in" filter="blinds(vertical)">
                                      <p:cBhvr>
                                        <p:cTn id="359" dur="2000"/>
                                        <p:tgtEl>
                                          <p:spTgt spid="33"/>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4"/>
                                        </p:tgtEl>
                                        <p:attrNameLst>
                                          <p:attrName>style.visibility</p:attrName>
                                        </p:attrNameLst>
                                      </p:cBhvr>
                                      <p:to>
                                        <p:strVal val="visible"/>
                                      </p:to>
                                    </p:set>
                                    <p:animEffect transition="in" filter="blinds(vertical)">
                                      <p:cBhvr>
                                        <p:cTn id="362" dur="2000"/>
                                        <p:tgtEl>
                                          <p:spTgt spid="34"/>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5"/>
                                        </p:tgtEl>
                                        <p:attrNameLst>
                                          <p:attrName>style.visibility</p:attrName>
                                        </p:attrNameLst>
                                      </p:cBhvr>
                                      <p:to>
                                        <p:strVal val="visible"/>
                                      </p:to>
                                    </p:set>
                                    <p:animEffect transition="in" filter="blinds(vertical)">
                                      <p:cBhvr>
                                        <p:cTn id="365" dur="2000"/>
                                        <p:tgtEl>
                                          <p:spTgt spid="35"/>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6"/>
                                        </p:tgtEl>
                                        <p:attrNameLst>
                                          <p:attrName>style.visibility</p:attrName>
                                        </p:attrNameLst>
                                      </p:cBhvr>
                                      <p:to>
                                        <p:strVal val="visible"/>
                                      </p:to>
                                    </p:set>
                                    <p:animEffect transition="in" filter="blinds(vertical)">
                                      <p:cBhvr>
                                        <p:cTn id="368" dur="2000"/>
                                        <p:tgtEl>
                                          <p:spTgt spid="36"/>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7"/>
                                        </p:tgtEl>
                                        <p:attrNameLst>
                                          <p:attrName>style.visibility</p:attrName>
                                        </p:attrNameLst>
                                      </p:cBhvr>
                                      <p:to>
                                        <p:strVal val="visible"/>
                                      </p:to>
                                    </p:set>
                                    <p:animEffect transition="in" filter="blinds(vertical)">
                                      <p:cBhvr>
                                        <p:cTn id="371" dur="2000"/>
                                        <p:tgtEl>
                                          <p:spTgt spid="37"/>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38"/>
                                        </p:tgtEl>
                                        <p:attrNameLst>
                                          <p:attrName>style.visibility</p:attrName>
                                        </p:attrNameLst>
                                      </p:cBhvr>
                                      <p:to>
                                        <p:strVal val="visible"/>
                                      </p:to>
                                    </p:set>
                                    <p:animEffect transition="in" filter="blinds(vertical)">
                                      <p:cBhvr>
                                        <p:cTn id="374" dur="2000"/>
                                        <p:tgtEl>
                                          <p:spTgt spid="38"/>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39"/>
                                        </p:tgtEl>
                                        <p:attrNameLst>
                                          <p:attrName>style.visibility</p:attrName>
                                        </p:attrNameLst>
                                      </p:cBhvr>
                                      <p:to>
                                        <p:strVal val="visible"/>
                                      </p:to>
                                    </p:set>
                                    <p:animEffect transition="in" filter="blinds(vertical)">
                                      <p:cBhvr>
                                        <p:cTn id="377" dur="2000"/>
                                        <p:tgtEl>
                                          <p:spTgt spid="39"/>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0"/>
                                        </p:tgtEl>
                                        <p:attrNameLst>
                                          <p:attrName>style.visibility</p:attrName>
                                        </p:attrNameLst>
                                      </p:cBhvr>
                                      <p:to>
                                        <p:strVal val="visible"/>
                                      </p:to>
                                    </p:set>
                                    <p:animEffect transition="in" filter="blinds(vertical)">
                                      <p:cBhvr>
                                        <p:cTn id="380" dur="2000"/>
                                        <p:tgtEl>
                                          <p:spTgt spid="40"/>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1"/>
                                        </p:tgtEl>
                                        <p:attrNameLst>
                                          <p:attrName>style.visibility</p:attrName>
                                        </p:attrNameLst>
                                      </p:cBhvr>
                                      <p:to>
                                        <p:strVal val="visible"/>
                                      </p:to>
                                    </p:set>
                                    <p:animEffect transition="in" filter="blinds(vertical)">
                                      <p:cBhvr>
                                        <p:cTn id="383" dur="2000"/>
                                        <p:tgtEl>
                                          <p:spTgt spid="41"/>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2"/>
                                        </p:tgtEl>
                                        <p:attrNameLst>
                                          <p:attrName>style.visibility</p:attrName>
                                        </p:attrNameLst>
                                      </p:cBhvr>
                                      <p:to>
                                        <p:strVal val="visible"/>
                                      </p:to>
                                    </p:set>
                                    <p:animEffect transition="in" filter="blinds(vertical)">
                                      <p:cBhvr>
                                        <p:cTn id="386" dur="2000"/>
                                        <p:tgtEl>
                                          <p:spTgt spid="42"/>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3"/>
                                        </p:tgtEl>
                                        <p:attrNameLst>
                                          <p:attrName>style.visibility</p:attrName>
                                        </p:attrNameLst>
                                      </p:cBhvr>
                                      <p:to>
                                        <p:strVal val="visible"/>
                                      </p:to>
                                    </p:set>
                                    <p:animEffect transition="in" filter="blinds(vertical)">
                                      <p:cBhvr>
                                        <p:cTn id="389" dur="2000"/>
                                        <p:tgtEl>
                                          <p:spTgt spid="43"/>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4"/>
                                        </p:tgtEl>
                                        <p:attrNameLst>
                                          <p:attrName>style.visibility</p:attrName>
                                        </p:attrNameLst>
                                      </p:cBhvr>
                                      <p:to>
                                        <p:strVal val="visible"/>
                                      </p:to>
                                    </p:set>
                                    <p:animEffect transition="in" filter="blinds(vertical)">
                                      <p:cBhvr>
                                        <p:cTn id="392" dur="2000"/>
                                        <p:tgtEl>
                                          <p:spTgt spid="44"/>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5"/>
                                        </p:tgtEl>
                                        <p:attrNameLst>
                                          <p:attrName>style.visibility</p:attrName>
                                        </p:attrNameLst>
                                      </p:cBhvr>
                                      <p:to>
                                        <p:strVal val="visible"/>
                                      </p:to>
                                    </p:set>
                                    <p:animEffect transition="in" filter="blinds(vertical)">
                                      <p:cBhvr>
                                        <p:cTn id="395" dur="2000"/>
                                        <p:tgtEl>
                                          <p:spTgt spid="45"/>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6"/>
                                        </p:tgtEl>
                                        <p:attrNameLst>
                                          <p:attrName>style.visibility</p:attrName>
                                        </p:attrNameLst>
                                      </p:cBhvr>
                                      <p:to>
                                        <p:strVal val="visible"/>
                                      </p:to>
                                    </p:set>
                                    <p:animEffect transition="in" filter="blinds(vertical)">
                                      <p:cBhvr>
                                        <p:cTn id="398" dur="2000"/>
                                        <p:tgtEl>
                                          <p:spTgt spid="46"/>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7"/>
                                        </p:tgtEl>
                                        <p:attrNameLst>
                                          <p:attrName>style.visibility</p:attrName>
                                        </p:attrNameLst>
                                      </p:cBhvr>
                                      <p:to>
                                        <p:strVal val="visible"/>
                                      </p:to>
                                    </p:set>
                                    <p:animEffect transition="in" filter="blinds(vertical)">
                                      <p:cBhvr>
                                        <p:cTn id="401" dur="2000"/>
                                        <p:tgtEl>
                                          <p:spTgt spid="47"/>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48"/>
                                        </p:tgtEl>
                                        <p:attrNameLst>
                                          <p:attrName>style.visibility</p:attrName>
                                        </p:attrNameLst>
                                      </p:cBhvr>
                                      <p:to>
                                        <p:strVal val="visible"/>
                                      </p:to>
                                    </p:set>
                                    <p:animEffect transition="in" filter="blinds(vertical)">
                                      <p:cBhvr>
                                        <p:cTn id="404" dur="2000"/>
                                        <p:tgtEl>
                                          <p:spTgt spid="48"/>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49"/>
                                        </p:tgtEl>
                                        <p:attrNameLst>
                                          <p:attrName>style.visibility</p:attrName>
                                        </p:attrNameLst>
                                      </p:cBhvr>
                                      <p:to>
                                        <p:strVal val="visible"/>
                                      </p:to>
                                    </p:set>
                                    <p:animEffect transition="in" filter="blinds(vertical)">
                                      <p:cBhvr>
                                        <p:cTn id="407" dur="2000"/>
                                        <p:tgtEl>
                                          <p:spTgt spid="49"/>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0"/>
                                        </p:tgtEl>
                                        <p:attrNameLst>
                                          <p:attrName>style.visibility</p:attrName>
                                        </p:attrNameLst>
                                      </p:cBhvr>
                                      <p:to>
                                        <p:strVal val="visible"/>
                                      </p:to>
                                    </p:set>
                                    <p:animEffect transition="in" filter="blinds(vertical)">
                                      <p:cBhvr>
                                        <p:cTn id="410" dur="2000"/>
                                        <p:tgtEl>
                                          <p:spTgt spid="50"/>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1"/>
                                        </p:tgtEl>
                                        <p:attrNameLst>
                                          <p:attrName>style.visibility</p:attrName>
                                        </p:attrNameLst>
                                      </p:cBhvr>
                                      <p:to>
                                        <p:strVal val="visible"/>
                                      </p:to>
                                    </p:set>
                                    <p:animEffect transition="in" filter="blinds(vertical)">
                                      <p:cBhvr>
                                        <p:cTn id="413" dur="2000"/>
                                        <p:tgtEl>
                                          <p:spTgt spid="51"/>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2"/>
                                        </p:tgtEl>
                                        <p:attrNameLst>
                                          <p:attrName>style.visibility</p:attrName>
                                        </p:attrNameLst>
                                      </p:cBhvr>
                                      <p:to>
                                        <p:strVal val="visible"/>
                                      </p:to>
                                    </p:set>
                                    <p:animEffect transition="in" filter="blinds(vertical)">
                                      <p:cBhvr>
                                        <p:cTn id="416" dur="2000"/>
                                        <p:tgtEl>
                                          <p:spTgt spid="52"/>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3"/>
                                        </p:tgtEl>
                                        <p:attrNameLst>
                                          <p:attrName>style.visibility</p:attrName>
                                        </p:attrNameLst>
                                      </p:cBhvr>
                                      <p:to>
                                        <p:strVal val="visible"/>
                                      </p:to>
                                    </p:set>
                                    <p:animEffect transition="in" filter="blinds(vertical)">
                                      <p:cBhvr>
                                        <p:cTn id="419" dur="2000"/>
                                        <p:tgtEl>
                                          <p:spTgt spid="53"/>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4"/>
                                        </p:tgtEl>
                                        <p:attrNameLst>
                                          <p:attrName>style.visibility</p:attrName>
                                        </p:attrNameLst>
                                      </p:cBhvr>
                                      <p:to>
                                        <p:strVal val="visible"/>
                                      </p:to>
                                    </p:set>
                                    <p:animEffect transition="in" filter="blinds(vertical)">
                                      <p:cBhvr>
                                        <p:cTn id="422" dur="2000"/>
                                        <p:tgtEl>
                                          <p:spTgt spid="54"/>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5"/>
                                        </p:tgtEl>
                                        <p:attrNameLst>
                                          <p:attrName>style.visibility</p:attrName>
                                        </p:attrNameLst>
                                      </p:cBhvr>
                                      <p:to>
                                        <p:strVal val="visible"/>
                                      </p:to>
                                    </p:set>
                                    <p:animEffect transition="in" filter="blinds(vertical)">
                                      <p:cBhvr>
                                        <p:cTn id="425" dur="2000"/>
                                        <p:tgtEl>
                                          <p:spTgt spid="55"/>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6"/>
                                        </p:tgtEl>
                                        <p:attrNameLst>
                                          <p:attrName>style.visibility</p:attrName>
                                        </p:attrNameLst>
                                      </p:cBhvr>
                                      <p:to>
                                        <p:strVal val="visible"/>
                                      </p:to>
                                    </p:set>
                                    <p:animEffect transition="in" filter="blinds(vertical)">
                                      <p:cBhvr>
                                        <p:cTn id="428" dur="2000"/>
                                        <p:tgtEl>
                                          <p:spTgt spid="56"/>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7"/>
                                        </p:tgtEl>
                                        <p:attrNameLst>
                                          <p:attrName>style.visibility</p:attrName>
                                        </p:attrNameLst>
                                      </p:cBhvr>
                                      <p:to>
                                        <p:strVal val="visible"/>
                                      </p:to>
                                    </p:set>
                                    <p:animEffect transition="in" filter="blinds(vertical)">
                                      <p:cBhvr>
                                        <p:cTn id="431" dur="2000"/>
                                        <p:tgtEl>
                                          <p:spTgt spid="57"/>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58"/>
                                        </p:tgtEl>
                                        <p:attrNameLst>
                                          <p:attrName>style.visibility</p:attrName>
                                        </p:attrNameLst>
                                      </p:cBhvr>
                                      <p:to>
                                        <p:strVal val="visible"/>
                                      </p:to>
                                    </p:set>
                                    <p:animEffect transition="in" filter="blinds(vertical)">
                                      <p:cBhvr>
                                        <p:cTn id="434" dur="2000"/>
                                        <p:tgtEl>
                                          <p:spTgt spid="58"/>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59"/>
                                        </p:tgtEl>
                                        <p:attrNameLst>
                                          <p:attrName>style.visibility</p:attrName>
                                        </p:attrNameLst>
                                      </p:cBhvr>
                                      <p:to>
                                        <p:strVal val="visible"/>
                                      </p:to>
                                    </p:set>
                                    <p:animEffect transition="in" filter="blinds(vertical)">
                                      <p:cBhvr>
                                        <p:cTn id="437" dur="2000"/>
                                        <p:tgtEl>
                                          <p:spTgt spid="59"/>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0"/>
                                        </p:tgtEl>
                                        <p:attrNameLst>
                                          <p:attrName>style.visibility</p:attrName>
                                        </p:attrNameLst>
                                      </p:cBhvr>
                                      <p:to>
                                        <p:strVal val="visible"/>
                                      </p:to>
                                    </p:set>
                                    <p:animEffect transition="in" filter="blinds(vertical)">
                                      <p:cBhvr>
                                        <p:cTn id="440" dur="2000"/>
                                        <p:tgtEl>
                                          <p:spTgt spid="60"/>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1"/>
                                        </p:tgtEl>
                                        <p:attrNameLst>
                                          <p:attrName>style.visibility</p:attrName>
                                        </p:attrNameLst>
                                      </p:cBhvr>
                                      <p:to>
                                        <p:strVal val="visible"/>
                                      </p:to>
                                    </p:set>
                                    <p:animEffect transition="in" filter="blinds(vertical)">
                                      <p:cBhvr>
                                        <p:cTn id="443" dur="2000"/>
                                        <p:tgtEl>
                                          <p:spTgt spid="61"/>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2"/>
                                        </p:tgtEl>
                                        <p:attrNameLst>
                                          <p:attrName>style.visibility</p:attrName>
                                        </p:attrNameLst>
                                      </p:cBhvr>
                                      <p:to>
                                        <p:strVal val="visible"/>
                                      </p:to>
                                    </p:set>
                                    <p:animEffect transition="in" filter="blinds(vertical)">
                                      <p:cBhvr>
                                        <p:cTn id="446" dur="2000"/>
                                        <p:tgtEl>
                                          <p:spTgt spid="62"/>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3"/>
                                        </p:tgtEl>
                                        <p:attrNameLst>
                                          <p:attrName>style.visibility</p:attrName>
                                        </p:attrNameLst>
                                      </p:cBhvr>
                                      <p:to>
                                        <p:strVal val="visible"/>
                                      </p:to>
                                    </p:set>
                                    <p:animEffect transition="in" filter="blinds(vertical)">
                                      <p:cBhvr>
                                        <p:cTn id="449" dur="2000"/>
                                        <p:tgtEl>
                                          <p:spTgt spid="63"/>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4"/>
                                        </p:tgtEl>
                                        <p:attrNameLst>
                                          <p:attrName>style.visibility</p:attrName>
                                        </p:attrNameLst>
                                      </p:cBhvr>
                                      <p:to>
                                        <p:strVal val="visible"/>
                                      </p:to>
                                    </p:set>
                                    <p:animEffect transition="in" filter="blinds(vertical)">
                                      <p:cBhvr>
                                        <p:cTn id="452" dur="2000"/>
                                        <p:tgtEl>
                                          <p:spTgt spid="64"/>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5"/>
                                        </p:tgtEl>
                                        <p:attrNameLst>
                                          <p:attrName>style.visibility</p:attrName>
                                        </p:attrNameLst>
                                      </p:cBhvr>
                                      <p:to>
                                        <p:strVal val="visible"/>
                                      </p:to>
                                    </p:set>
                                    <p:animEffect transition="in" filter="blinds(vertical)">
                                      <p:cBhvr>
                                        <p:cTn id="455" dur="2000"/>
                                        <p:tgtEl>
                                          <p:spTgt spid="65"/>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6"/>
                                        </p:tgtEl>
                                        <p:attrNameLst>
                                          <p:attrName>style.visibility</p:attrName>
                                        </p:attrNameLst>
                                      </p:cBhvr>
                                      <p:to>
                                        <p:strVal val="visible"/>
                                      </p:to>
                                    </p:set>
                                    <p:animEffect transition="in" filter="blinds(vertical)">
                                      <p:cBhvr>
                                        <p:cTn id="458" dur="2000"/>
                                        <p:tgtEl>
                                          <p:spTgt spid="66"/>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7"/>
                                        </p:tgtEl>
                                        <p:attrNameLst>
                                          <p:attrName>style.visibility</p:attrName>
                                        </p:attrNameLst>
                                      </p:cBhvr>
                                      <p:to>
                                        <p:strVal val="visible"/>
                                      </p:to>
                                    </p:set>
                                    <p:animEffect transition="in" filter="blinds(vertical)">
                                      <p:cBhvr>
                                        <p:cTn id="461" dur="2000"/>
                                        <p:tgtEl>
                                          <p:spTgt spid="67"/>
                                        </p:tgtEl>
                                      </p:cBhvr>
                                    </p:animEffect>
                                  </p:childTnLst>
                                </p:cTn>
                              </p:par>
                              <p:par>
                                <p:cTn id="462" presetID="8" presetClass="emph" presetSubtype="0" fill="hold" grpId="2" nodeType="withEffect">
                                  <p:stCondLst>
                                    <p:cond delay="0"/>
                                  </p:stCondLst>
                                  <p:childTnLst>
                                    <p:animRot by="21600000">
                                      <p:cBhvr>
                                        <p:cTn id="463" dur="2000" fill="hold"/>
                                        <p:tgtEl>
                                          <p:spTgt spid="3"/>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4"/>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5"/>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6"/>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7"/>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8"/>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0"/>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1"/>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2"/>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3"/>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4"/>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5"/>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6"/>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7"/>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18"/>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19"/>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0"/>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1"/>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2"/>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3"/>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4"/>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5"/>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6"/>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7"/>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28"/>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29"/>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0"/>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1"/>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2"/>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3"/>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4"/>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5"/>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7"/>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38"/>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39"/>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0"/>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1"/>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2"/>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3"/>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4"/>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5"/>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6"/>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7"/>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48"/>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49"/>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0"/>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1"/>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2"/>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3"/>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4"/>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5"/>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6"/>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7"/>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58"/>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59"/>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0"/>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1"/>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2"/>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3"/>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4"/>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5"/>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6"/>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7"/>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3"/>
                                        </p:tgtEl>
                                        <p:attrNameLst>
                                          <p:attrName>ppt_x</p:attrName>
                                        </p:attrNameLst>
                                      </p:cBhvr>
                                      <p:tavLst>
                                        <p:tav tm="0">
                                          <p:val>
                                            <p:strVal val="ppt_x"/>
                                          </p:val>
                                        </p:tav>
                                        <p:tav tm="100000">
                                          <p:val>
                                            <p:strVal val="ppt_x"/>
                                          </p:val>
                                        </p:tav>
                                      </p:tavLst>
                                    </p:anim>
                                    <p:anim calcmode="lin" valueType="num">
                                      <p:cBhvr additive="base">
                                        <p:cTn id="595" dur="2000"/>
                                        <p:tgtEl>
                                          <p:spTgt spid="3"/>
                                        </p:tgtEl>
                                        <p:attrNameLst>
                                          <p:attrName>ppt_y</p:attrName>
                                        </p:attrNameLst>
                                      </p:cBhvr>
                                      <p:tavLst>
                                        <p:tav tm="0">
                                          <p:val>
                                            <p:strVal val="ppt_y"/>
                                          </p:val>
                                        </p:tav>
                                        <p:tav tm="100000">
                                          <p:val>
                                            <p:strVal val="1+ppt_h/2"/>
                                          </p:val>
                                        </p:tav>
                                      </p:tavLst>
                                    </p:anim>
                                    <p:set>
                                      <p:cBhvr>
                                        <p:cTn id="596" dur="1" fill="hold">
                                          <p:stCondLst>
                                            <p:cond delay="1999"/>
                                          </p:stCondLst>
                                        </p:cTn>
                                        <p:tgtEl>
                                          <p:spTgt spid="3"/>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2000"/>
                                        <p:tgtEl>
                                          <p:spTgt spid="4"/>
                                        </p:tgtEl>
                                        <p:attrNameLst>
                                          <p:attrName>ppt_x</p:attrName>
                                        </p:attrNameLst>
                                      </p:cBhvr>
                                      <p:tavLst>
                                        <p:tav tm="0">
                                          <p:val>
                                            <p:strVal val="ppt_x"/>
                                          </p:val>
                                        </p:tav>
                                        <p:tav tm="100000">
                                          <p:val>
                                            <p:strVal val="ppt_x"/>
                                          </p:val>
                                        </p:tav>
                                      </p:tavLst>
                                    </p:anim>
                                    <p:anim calcmode="lin" valueType="num">
                                      <p:cBhvr additive="base">
                                        <p:cTn id="599" dur="2000"/>
                                        <p:tgtEl>
                                          <p:spTgt spid="4"/>
                                        </p:tgtEl>
                                        <p:attrNameLst>
                                          <p:attrName>ppt_y</p:attrName>
                                        </p:attrNameLst>
                                      </p:cBhvr>
                                      <p:tavLst>
                                        <p:tav tm="0">
                                          <p:val>
                                            <p:strVal val="ppt_y"/>
                                          </p:val>
                                        </p:tav>
                                        <p:tav tm="100000">
                                          <p:val>
                                            <p:strVal val="1+ppt_h/2"/>
                                          </p:val>
                                        </p:tav>
                                      </p:tavLst>
                                    </p:anim>
                                    <p:set>
                                      <p:cBhvr>
                                        <p:cTn id="600" dur="1" fill="hold">
                                          <p:stCondLst>
                                            <p:cond delay="1999"/>
                                          </p:stCondLst>
                                        </p:cTn>
                                        <p:tgtEl>
                                          <p:spTgt spid="4"/>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2000"/>
                                        <p:tgtEl>
                                          <p:spTgt spid="5"/>
                                        </p:tgtEl>
                                        <p:attrNameLst>
                                          <p:attrName>ppt_x</p:attrName>
                                        </p:attrNameLst>
                                      </p:cBhvr>
                                      <p:tavLst>
                                        <p:tav tm="0">
                                          <p:val>
                                            <p:strVal val="ppt_x"/>
                                          </p:val>
                                        </p:tav>
                                        <p:tav tm="100000">
                                          <p:val>
                                            <p:strVal val="ppt_x"/>
                                          </p:val>
                                        </p:tav>
                                      </p:tavLst>
                                    </p:anim>
                                    <p:anim calcmode="lin" valueType="num">
                                      <p:cBhvr additive="base">
                                        <p:cTn id="603" dur="2000"/>
                                        <p:tgtEl>
                                          <p:spTgt spid="5"/>
                                        </p:tgtEl>
                                        <p:attrNameLst>
                                          <p:attrName>ppt_y</p:attrName>
                                        </p:attrNameLst>
                                      </p:cBhvr>
                                      <p:tavLst>
                                        <p:tav tm="0">
                                          <p:val>
                                            <p:strVal val="ppt_y"/>
                                          </p:val>
                                        </p:tav>
                                        <p:tav tm="100000">
                                          <p:val>
                                            <p:strVal val="1+ppt_h/2"/>
                                          </p:val>
                                        </p:tav>
                                      </p:tavLst>
                                    </p:anim>
                                    <p:set>
                                      <p:cBhvr>
                                        <p:cTn id="604" dur="1" fill="hold">
                                          <p:stCondLst>
                                            <p:cond delay="1999"/>
                                          </p:stCondLst>
                                        </p:cTn>
                                        <p:tgtEl>
                                          <p:spTgt spid="5"/>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2000"/>
                                        <p:tgtEl>
                                          <p:spTgt spid="6"/>
                                        </p:tgtEl>
                                        <p:attrNameLst>
                                          <p:attrName>ppt_x</p:attrName>
                                        </p:attrNameLst>
                                      </p:cBhvr>
                                      <p:tavLst>
                                        <p:tav tm="0">
                                          <p:val>
                                            <p:strVal val="ppt_x"/>
                                          </p:val>
                                        </p:tav>
                                        <p:tav tm="100000">
                                          <p:val>
                                            <p:strVal val="ppt_x"/>
                                          </p:val>
                                        </p:tav>
                                      </p:tavLst>
                                    </p:anim>
                                    <p:anim calcmode="lin" valueType="num">
                                      <p:cBhvr additive="base">
                                        <p:cTn id="607" dur="2000"/>
                                        <p:tgtEl>
                                          <p:spTgt spid="6"/>
                                        </p:tgtEl>
                                        <p:attrNameLst>
                                          <p:attrName>ppt_y</p:attrName>
                                        </p:attrNameLst>
                                      </p:cBhvr>
                                      <p:tavLst>
                                        <p:tav tm="0">
                                          <p:val>
                                            <p:strVal val="ppt_y"/>
                                          </p:val>
                                        </p:tav>
                                        <p:tav tm="100000">
                                          <p:val>
                                            <p:strVal val="1+ppt_h/2"/>
                                          </p:val>
                                        </p:tav>
                                      </p:tavLst>
                                    </p:anim>
                                    <p:set>
                                      <p:cBhvr>
                                        <p:cTn id="608" dur="1" fill="hold">
                                          <p:stCondLst>
                                            <p:cond delay="1999"/>
                                          </p:stCondLst>
                                        </p:cTn>
                                        <p:tgtEl>
                                          <p:spTgt spid="6"/>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2000"/>
                                        <p:tgtEl>
                                          <p:spTgt spid="7"/>
                                        </p:tgtEl>
                                        <p:attrNameLst>
                                          <p:attrName>ppt_x</p:attrName>
                                        </p:attrNameLst>
                                      </p:cBhvr>
                                      <p:tavLst>
                                        <p:tav tm="0">
                                          <p:val>
                                            <p:strVal val="ppt_x"/>
                                          </p:val>
                                        </p:tav>
                                        <p:tav tm="100000">
                                          <p:val>
                                            <p:strVal val="ppt_x"/>
                                          </p:val>
                                        </p:tav>
                                      </p:tavLst>
                                    </p:anim>
                                    <p:anim calcmode="lin" valueType="num">
                                      <p:cBhvr additive="base">
                                        <p:cTn id="611" dur="2000"/>
                                        <p:tgtEl>
                                          <p:spTgt spid="7"/>
                                        </p:tgtEl>
                                        <p:attrNameLst>
                                          <p:attrName>ppt_y</p:attrName>
                                        </p:attrNameLst>
                                      </p:cBhvr>
                                      <p:tavLst>
                                        <p:tav tm="0">
                                          <p:val>
                                            <p:strVal val="ppt_y"/>
                                          </p:val>
                                        </p:tav>
                                        <p:tav tm="100000">
                                          <p:val>
                                            <p:strVal val="1+ppt_h/2"/>
                                          </p:val>
                                        </p:tav>
                                      </p:tavLst>
                                    </p:anim>
                                    <p:set>
                                      <p:cBhvr>
                                        <p:cTn id="612" dur="1" fill="hold">
                                          <p:stCondLst>
                                            <p:cond delay="1999"/>
                                          </p:stCondLst>
                                        </p:cTn>
                                        <p:tgtEl>
                                          <p:spTgt spid="7"/>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2000"/>
                                        <p:tgtEl>
                                          <p:spTgt spid="8"/>
                                        </p:tgtEl>
                                        <p:attrNameLst>
                                          <p:attrName>ppt_x</p:attrName>
                                        </p:attrNameLst>
                                      </p:cBhvr>
                                      <p:tavLst>
                                        <p:tav tm="0">
                                          <p:val>
                                            <p:strVal val="ppt_x"/>
                                          </p:val>
                                        </p:tav>
                                        <p:tav tm="100000">
                                          <p:val>
                                            <p:strVal val="ppt_x"/>
                                          </p:val>
                                        </p:tav>
                                      </p:tavLst>
                                    </p:anim>
                                    <p:anim calcmode="lin" valueType="num">
                                      <p:cBhvr additive="base">
                                        <p:cTn id="615" dur="2000"/>
                                        <p:tgtEl>
                                          <p:spTgt spid="8"/>
                                        </p:tgtEl>
                                        <p:attrNameLst>
                                          <p:attrName>ppt_y</p:attrName>
                                        </p:attrNameLst>
                                      </p:cBhvr>
                                      <p:tavLst>
                                        <p:tav tm="0">
                                          <p:val>
                                            <p:strVal val="ppt_y"/>
                                          </p:val>
                                        </p:tav>
                                        <p:tav tm="100000">
                                          <p:val>
                                            <p:strVal val="1+ppt_h/2"/>
                                          </p:val>
                                        </p:tav>
                                      </p:tavLst>
                                    </p:anim>
                                    <p:set>
                                      <p:cBhvr>
                                        <p:cTn id="616" dur="1" fill="hold">
                                          <p:stCondLst>
                                            <p:cond delay="1999"/>
                                          </p:stCondLst>
                                        </p:cTn>
                                        <p:tgtEl>
                                          <p:spTgt spid="8"/>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2000"/>
                                        <p:tgtEl>
                                          <p:spTgt spid="9"/>
                                        </p:tgtEl>
                                        <p:attrNameLst>
                                          <p:attrName>ppt_x</p:attrName>
                                        </p:attrNameLst>
                                      </p:cBhvr>
                                      <p:tavLst>
                                        <p:tav tm="0">
                                          <p:val>
                                            <p:strVal val="ppt_x"/>
                                          </p:val>
                                        </p:tav>
                                        <p:tav tm="100000">
                                          <p:val>
                                            <p:strVal val="ppt_x"/>
                                          </p:val>
                                        </p:tav>
                                      </p:tavLst>
                                    </p:anim>
                                    <p:anim calcmode="lin" valueType="num">
                                      <p:cBhvr additive="base">
                                        <p:cTn id="619" dur="2000"/>
                                        <p:tgtEl>
                                          <p:spTgt spid="9"/>
                                        </p:tgtEl>
                                        <p:attrNameLst>
                                          <p:attrName>ppt_y</p:attrName>
                                        </p:attrNameLst>
                                      </p:cBhvr>
                                      <p:tavLst>
                                        <p:tav tm="0">
                                          <p:val>
                                            <p:strVal val="ppt_y"/>
                                          </p:val>
                                        </p:tav>
                                        <p:tav tm="100000">
                                          <p:val>
                                            <p:strVal val="1+ppt_h/2"/>
                                          </p:val>
                                        </p:tav>
                                      </p:tavLst>
                                    </p:anim>
                                    <p:set>
                                      <p:cBhvr>
                                        <p:cTn id="620" dur="1" fill="hold">
                                          <p:stCondLst>
                                            <p:cond delay="1999"/>
                                          </p:stCondLst>
                                        </p:cTn>
                                        <p:tgtEl>
                                          <p:spTgt spid="9"/>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2000"/>
                                        <p:tgtEl>
                                          <p:spTgt spid="10"/>
                                        </p:tgtEl>
                                        <p:attrNameLst>
                                          <p:attrName>ppt_x</p:attrName>
                                        </p:attrNameLst>
                                      </p:cBhvr>
                                      <p:tavLst>
                                        <p:tav tm="0">
                                          <p:val>
                                            <p:strVal val="ppt_x"/>
                                          </p:val>
                                        </p:tav>
                                        <p:tav tm="100000">
                                          <p:val>
                                            <p:strVal val="ppt_x"/>
                                          </p:val>
                                        </p:tav>
                                      </p:tavLst>
                                    </p:anim>
                                    <p:anim calcmode="lin" valueType="num">
                                      <p:cBhvr additive="base">
                                        <p:cTn id="623" dur="2000"/>
                                        <p:tgtEl>
                                          <p:spTgt spid="10"/>
                                        </p:tgtEl>
                                        <p:attrNameLst>
                                          <p:attrName>ppt_y</p:attrName>
                                        </p:attrNameLst>
                                      </p:cBhvr>
                                      <p:tavLst>
                                        <p:tav tm="0">
                                          <p:val>
                                            <p:strVal val="ppt_y"/>
                                          </p:val>
                                        </p:tav>
                                        <p:tav tm="100000">
                                          <p:val>
                                            <p:strVal val="1+ppt_h/2"/>
                                          </p:val>
                                        </p:tav>
                                      </p:tavLst>
                                    </p:anim>
                                    <p:set>
                                      <p:cBhvr>
                                        <p:cTn id="624" dur="1" fill="hold">
                                          <p:stCondLst>
                                            <p:cond delay="1999"/>
                                          </p:stCondLst>
                                        </p:cTn>
                                        <p:tgtEl>
                                          <p:spTgt spid="10"/>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2000"/>
                                        <p:tgtEl>
                                          <p:spTgt spid="11"/>
                                        </p:tgtEl>
                                        <p:attrNameLst>
                                          <p:attrName>ppt_x</p:attrName>
                                        </p:attrNameLst>
                                      </p:cBhvr>
                                      <p:tavLst>
                                        <p:tav tm="0">
                                          <p:val>
                                            <p:strVal val="ppt_x"/>
                                          </p:val>
                                        </p:tav>
                                        <p:tav tm="100000">
                                          <p:val>
                                            <p:strVal val="ppt_x"/>
                                          </p:val>
                                        </p:tav>
                                      </p:tavLst>
                                    </p:anim>
                                    <p:anim calcmode="lin" valueType="num">
                                      <p:cBhvr additive="base">
                                        <p:cTn id="627" dur="2000"/>
                                        <p:tgtEl>
                                          <p:spTgt spid="11"/>
                                        </p:tgtEl>
                                        <p:attrNameLst>
                                          <p:attrName>ppt_y</p:attrName>
                                        </p:attrNameLst>
                                      </p:cBhvr>
                                      <p:tavLst>
                                        <p:tav tm="0">
                                          <p:val>
                                            <p:strVal val="ppt_y"/>
                                          </p:val>
                                        </p:tav>
                                        <p:tav tm="100000">
                                          <p:val>
                                            <p:strVal val="1+ppt_h/2"/>
                                          </p:val>
                                        </p:tav>
                                      </p:tavLst>
                                    </p:anim>
                                    <p:set>
                                      <p:cBhvr>
                                        <p:cTn id="628" dur="1" fill="hold">
                                          <p:stCondLst>
                                            <p:cond delay="1999"/>
                                          </p:stCondLst>
                                        </p:cTn>
                                        <p:tgtEl>
                                          <p:spTgt spid="11"/>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2000"/>
                                        <p:tgtEl>
                                          <p:spTgt spid="12"/>
                                        </p:tgtEl>
                                        <p:attrNameLst>
                                          <p:attrName>ppt_x</p:attrName>
                                        </p:attrNameLst>
                                      </p:cBhvr>
                                      <p:tavLst>
                                        <p:tav tm="0">
                                          <p:val>
                                            <p:strVal val="ppt_x"/>
                                          </p:val>
                                        </p:tav>
                                        <p:tav tm="100000">
                                          <p:val>
                                            <p:strVal val="ppt_x"/>
                                          </p:val>
                                        </p:tav>
                                      </p:tavLst>
                                    </p:anim>
                                    <p:anim calcmode="lin" valueType="num">
                                      <p:cBhvr additive="base">
                                        <p:cTn id="631" dur="2000"/>
                                        <p:tgtEl>
                                          <p:spTgt spid="12"/>
                                        </p:tgtEl>
                                        <p:attrNameLst>
                                          <p:attrName>ppt_y</p:attrName>
                                        </p:attrNameLst>
                                      </p:cBhvr>
                                      <p:tavLst>
                                        <p:tav tm="0">
                                          <p:val>
                                            <p:strVal val="ppt_y"/>
                                          </p:val>
                                        </p:tav>
                                        <p:tav tm="100000">
                                          <p:val>
                                            <p:strVal val="1+ppt_h/2"/>
                                          </p:val>
                                        </p:tav>
                                      </p:tavLst>
                                    </p:anim>
                                    <p:set>
                                      <p:cBhvr>
                                        <p:cTn id="632" dur="1" fill="hold">
                                          <p:stCondLst>
                                            <p:cond delay="1999"/>
                                          </p:stCondLst>
                                        </p:cTn>
                                        <p:tgtEl>
                                          <p:spTgt spid="12"/>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2000"/>
                                        <p:tgtEl>
                                          <p:spTgt spid="13"/>
                                        </p:tgtEl>
                                        <p:attrNameLst>
                                          <p:attrName>ppt_x</p:attrName>
                                        </p:attrNameLst>
                                      </p:cBhvr>
                                      <p:tavLst>
                                        <p:tav tm="0">
                                          <p:val>
                                            <p:strVal val="ppt_x"/>
                                          </p:val>
                                        </p:tav>
                                        <p:tav tm="100000">
                                          <p:val>
                                            <p:strVal val="ppt_x"/>
                                          </p:val>
                                        </p:tav>
                                      </p:tavLst>
                                    </p:anim>
                                    <p:anim calcmode="lin" valueType="num">
                                      <p:cBhvr additive="base">
                                        <p:cTn id="635" dur="2000"/>
                                        <p:tgtEl>
                                          <p:spTgt spid="13"/>
                                        </p:tgtEl>
                                        <p:attrNameLst>
                                          <p:attrName>ppt_y</p:attrName>
                                        </p:attrNameLst>
                                      </p:cBhvr>
                                      <p:tavLst>
                                        <p:tav tm="0">
                                          <p:val>
                                            <p:strVal val="ppt_y"/>
                                          </p:val>
                                        </p:tav>
                                        <p:tav tm="100000">
                                          <p:val>
                                            <p:strVal val="1+ppt_h/2"/>
                                          </p:val>
                                        </p:tav>
                                      </p:tavLst>
                                    </p:anim>
                                    <p:set>
                                      <p:cBhvr>
                                        <p:cTn id="636" dur="1" fill="hold">
                                          <p:stCondLst>
                                            <p:cond delay="1999"/>
                                          </p:stCondLst>
                                        </p:cTn>
                                        <p:tgtEl>
                                          <p:spTgt spid="13"/>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2000"/>
                                        <p:tgtEl>
                                          <p:spTgt spid="14"/>
                                        </p:tgtEl>
                                        <p:attrNameLst>
                                          <p:attrName>ppt_x</p:attrName>
                                        </p:attrNameLst>
                                      </p:cBhvr>
                                      <p:tavLst>
                                        <p:tav tm="0">
                                          <p:val>
                                            <p:strVal val="ppt_x"/>
                                          </p:val>
                                        </p:tav>
                                        <p:tav tm="100000">
                                          <p:val>
                                            <p:strVal val="ppt_x"/>
                                          </p:val>
                                        </p:tav>
                                      </p:tavLst>
                                    </p:anim>
                                    <p:anim calcmode="lin" valueType="num">
                                      <p:cBhvr additive="base">
                                        <p:cTn id="639" dur="2000"/>
                                        <p:tgtEl>
                                          <p:spTgt spid="14"/>
                                        </p:tgtEl>
                                        <p:attrNameLst>
                                          <p:attrName>ppt_y</p:attrName>
                                        </p:attrNameLst>
                                      </p:cBhvr>
                                      <p:tavLst>
                                        <p:tav tm="0">
                                          <p:val>
                                            <p:strVal val="ppt_y"/>
                                          </p:val>
                                        </p:tav>
                                        <p:tav tm="100000">
                                          <p:val>
                                            <p:strVal val="1+ppt_h/2"/>
                                          </p:val>
                                        </p:tav>
                                      </p:tavLst>
                                    </p:anim>
                                    <p:set>
                                      <p:cBhvr>
                                        <p:cTn id="640" dur="1" fill="hold">
                                          <p:stCondLst>
                                            <p:cond delay="1999"/>
                                          </p:stCondLst>
                                        </p:cTn>
                                        <p:tgtEl>
                                          <p:spTgt spid="14"/>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2000"/>
                                        <p:tgtEl>
                                          <p:spTgt spid="15"/>
                                        </p:tgtEl>
                                        <p:attrNameLst>
                                          <p:attrName>ppt_x</p:attrName>
                                        </p:attrNameLst>
                                      </p:cBhvr>
                                      <p:tavLst>
                                        <p:tav tm="0">
                                          <p:val>
                                            <p:strVal val="ppt_x"/>
                                          </p:val>
                                        </p:tav>
                                        <p:tav tm="100000">
                                          <p:val>
                                            <p:strVal val="ppt_x"/>
                                          </p:val>
                                        </p:tav>
                                      </p:tavLst>
                                    </p:anim>
                                    <p:anim calcmode="lin" valueType="num">
                                      <p:cBhvr additive="base">
                                        <p:cTn id="643" dur="2000"/>
                                        <p:tgtEl>
                                          <p:spTgt spid="15"/>
                                        </p:tgtEl>
                                        <p:attrNameLst>
                                          <p:attrName>ppt_y</p:attrName>
                                        </p:attrNameLst>
                                      </p:cBhvr>
                                      <p:tavLst>
                                        <p:tav tm="0">
                                          <p:val>
                                            <p:strVal val="ppt_y"/>
                                          </p:val>
                                        </p:tav>
                                        <p:tav tm="100000">
                                          <p:val>
                                            <p:strVal val="1+ppt_h/2"/>
                                          </p:val>
                                        </p:tav>
                                      </p:tavLst>
                                    </p:anim>
                                    <p:set>
                                      <p:cBhvr>
                                        <p:cTn id="644" dur="1" fill="hold">
                                          <p:stCondLst>
                                            <p:cond delay="1999"/>
                                          </p:stCondLst>
                                        </p:cTn>
                                        <p:tgtEl>
                                          <p:spTgt spid="15"/>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2000"/>
                                        <p:tgtEl>
                                          <p:spTgt spid="16"/>
                                        </p:tgtEl>
                                        <p:attrNameLst>
                                          <p:attrName>ppt_x</p:attrName>
                                        </p:attrNameLst>
                                      </p:cBhvr>
                                      <p:tavLst>
                                        <p:tav tm="0">
                                          <p:val>
                                            <p:strVal val="ppt_x"/>
                                          </p:val>
                                        </p:tav>
                                        <p:tav tm="100000">
                                          <p:val>
                                            <p:strVal val="ppt_x"/>
                                          </p:val>
                                        </p:tav>
                                      </p:tavLst>
                                    </p:anim>
                                    <p:anim calcmode="lin" valueType="num">
                                      <p:cBhvr additive="base">
                                        <p:cTn id="647" dur="2000"/>
                                        <p:tgtEl>
                                          <p:spTgt spid="16"/>
                                        </p:tgtEl>
                                        <p:attrNameLst>
                                          <p:attrName>ppt_y</p:attrName>
                                        </p:attrNameLst>
                                      </p:cBhvr>
                                      <p:tavLst>
                                        <p:tav tm="0">
                                          <p:val>
                                            <p:strVal val="ppt_y"/>
                                          </p:val>
                                        </p:tav>
                                        <p:tav tm="100000">
                                          <p:val>
                                            <p:strVal val="1+ppt_h/2"/>
                                          </p:val>
                                        </p:tav>
                                      </p:tavLst>
                                    </p:anim>
                                    <p:set>
                                      <p:cBhvr>
                                        <p:cTn id="648" dur="1" fill="hold">
                                          <p:stCondLst>
                                            <p:cond delay="1999"/>
                                          </p:stCondLst>
                                        </p:cTn>
                                        <p:tgtEl>
                                          <p:spTgt spid="16"/>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2000"/>
                                        <p:tgtEl>
                                          <p:spTgt spid="17"/>
                                        </p:tgtEl>
                                        <p:attrNameLst>
                                          <p:attrName>ppt_x</p:attrName>
                                        </p:attrNameLst>
                                      </p:cBhvr>
                                      <p:tavLst>
                                        <p:tav tm="0">
                                          <p:val>
                                            <p:strVal val="ppt_x"/>
                                          </p:val>
                                        </p:tav>
                                        <p:tav tm="100000">
                                          <p:val>
                                            <p:strVal val="ppt_x"/>
                                          </p:val>
                                        </p:tav>
                                      </p:tavLst>
                                    </p:anim>
                                    <p:anim calcmode="lin" valueType="num">
                                      <p:cBhvr additive="base">
                                        <p:cTn id="651" dur="2000"/>
                                        <p:tgtEl>
                                          <p:spTgt spid="17"/>
                                        </p:tgtEl>
                                        <p:attrNameLst>
                                          <p:attrName>ppt_y</p:attrName>
                                        </p:attrNameLst>
                                      </p:cBhvr>
                                      <p:tavLst>
                                        <p:tav tm="0">
                                          <p:val>
                                            <p:strVal val="ppt_y"/>
                                          </p:val>
                                        </p:tav>
                                        <p:tav tm="100000">
                                          <p:val>
                                            <p:strVal val="1+ppt_h/2"/>
                                          </p:val>
                                        </p:tav>
                                      </p:tavLst>
                                    </p:anim>
                                    <p:set>
                                      <p:cBhvr>
                                        <p:cTn id="652" dur="1" fill="hold">
                                          <p:stCondLst>
                                            <p:cond delay="1999"/>
                                          </p:stCondLst>
                                        </p:cTn>
                                        <p:tgtEl>
                                          <p:spTgt spid="17"/>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2000"/>
                                        <p:tgtEl>
                                          <p:spTgt spid="18"/>
                                        </p:tgtEl>
                                        <p:attrNameLst>
                                          <p:attrName>ppt_x</p:attrName>
                                        </p:attrNameLst>
                                      </p:cBhvr>
                                      <p:tavLst>
                                        <p:tav tm="0">
                                          <p:val>
                                            <p:strVal val="ppt_x"/>
                                          </p:val>
                                        </p:tav>
                                        <p:tav tm="100000">
                                          <p:val>
                                            <p:strVal val="ppt_x"/>
                                          </p:val>
                                        </p:tav>
                                      </p:tavLst>
                                    </p:anim>
                                    <p:anim calcmode="lin" valueType="num">
                                      <p:cBhvr additive="base">
                                        <p:cTn id="655" dur="2000"/>
                                        <p:tgtEl>
                                          <p:spTgt spid="18"/>
                                        </p:tgtEl>
                                        <p:attrNameLst>
                                          <p:attrName>ppt_y</p:attrName>
                                        </p:attrNameLst>
                                      </p:cBhvr>
                                      <p:tavLst>
                                        <p:tav tm="0">
                                          <p:val>
                                            <p:strVal val="ppt_y"/>
                                          </p:val>
                                        </p:tav>
                                        <p:tav tm="100000">
                                          <p:val>
                                            <p:strVal val="1+ppt_h/2"/>
                                          </p:val>
                                        </p:tav>
                                      </p:tavLst>
                                    </p:anim>
                                    <p:set>
                                      <p:cBhvr>
                                        <p:cTn id="656" dur="1" fill="hold">
                                          <p:stCondLst>
                                            <p:cond delay="1999"/>
                                          </p:stCondLst>
                                        </p:cTn>
                                        <p:tgtEl>
                                          <p:spTgt spid="18"/>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2000"/>
                                        <p:tgtEl>
                                          <p:spTgt spid="19"/>
                                        </p:tgtEl>
                                        <p:attrNameLst>
                                          <p:attrName>ppt_x</p:attrName>
                                        </p:attrNameLst>
                                      </p:cBhvr>
                                      <p:tavLst>
                                        <p:tav tm="0">
                                          <p:val>
                                            <p:strVal val="ppt_x"/>
                                          </p:val>
                                        </p:tav>
                                        <p:tav tm="100000">
                                          <p:val>
                                            <p:strVal val="ppt_x"/>
                                          </p:val>
                                        </p:tav>
                                      </p:tavLst>
                                    </p:anim>
                                    <p:anim calcmode="lin" valueType="num">
                                      <p:cBhvr additive="base">
                                        <p:cTn id="659" dur="2000"/>
                                        <p:tgtEl>
                                          <p:spTgt spid="19"/>
                                        </p:tgtEl>
                                        <p:attrNameLst>
                                          <p:attrName>ppt_y</p:attrName>
                                        </p:attrNameLst>
                                      </p:cBhvr>
                                      <p:tavLst>
                                        <p:tav tm="0">
                                          <p:val>
                                            <p:strVal val="ppt_y"/>
                                          </p:val>
                                        </p:tav>
                                        <p:tav tm="100000">
                                          <p:val>
                                            <p:strVal val="1+ppt_h/2"/>
                                          </p:val>
                                        </p:tav>
                                      </p:tavLst>
                                    </p:anim>
                                    <p:set>
                                      <p:cBhvr>
                                        <p:cTn id="660" dur="1" fill="hold">
                                          <p:stCondLst>
                                            <p:cond delay="1999"/>
                                          </p:stCondLst>
                                        </p:cTn>
                                        <p:tgtEl>
                                          <p:spTgt spid="19"/>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2000"/>
                                        <p:tgtEl>
                                          <p:spTgt spid="20"/>
                                        </p:tgtEl>
                                        <p:attrNameLst>
                                          <p:attrName>ppt_x</p:attrName>
                                        </p:attrNameLst>
                                      </p:cBhvr>
                                      <p:tavLst>
                                        <p:tav tm="0">
                                          <p:val>
                                            <p:strVal val="ppt_x"/>
                                          </p:val>
                                        </p:tav>
                                        <p:tav tm="100000">
                                          <p:val>
                                            <p:strVal val="ppt_x"/>
                                          </p:val>
                                        </p:tav>
                                      </p:tavLst>
                                    </p:anim>
                                    <p:anim calcmode="lin" valueType="num">
                                      <p:cBhvr additive="base">
                                        <p:cTn id="663" dur="2000"/>
                                        <p:tgtEl>
                                          <p:spTgt spid="20"/>
                                        </p:tgtEl>
                                        <p:attrNameLst>
                                          <p:attrName>ppt_y</p:attrName>
                                        </p:attrNameLst>
                                      </p:cBhvr>
                                      <p:tavLst>
                                        <p:tav tm="0">
                                          <p:val>
                                            <p:strVal val="ppt_y"/>
                                          </p:val>
                                        </p:tav>
                                        <p:tav tm="100000">
                                          <p:val>
                                            <p:strVal val="1+ppt_h/2"/>
                                          </p:val>
                                        </p:tav>
                                      </p:tavLst>
                                    </p:anim>
                                    <p:set>
                                      <p:cBhvr>
                                        <p:cTn id="664" dur="1" fill="hold">
                                          <p:stCondLst>
                                            <p:cond delay="1999"/>
                                          </p:stCondLst>
                                        </p:cTn>
                                        <p:tgtEl>
                                          <p:spTgt spid="20"/>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2000"/>
                                        <p:tgtEl>
                                          <p:spTgt spid="21"/>
                                        </p:tgtEl>
                                        <p:attrNameLst>
                                          <p:attrName>ppt_x</p:attrName>
                                        </p:attrNameLst>
                                      </p:cBhvr>
                                      <p:tavLst>
                                        <p:tav tm="0">
                                          <p:val>
                                            <p:strVal val="ppt_x"/>
                                          </p:val>
                                        </p:tav>
                                        <p:tav tm="100000">
                                          <p:val>
                                            <p:strVal val="ppt_x"/>
                                          </p:val>
                                        </p:tav>
                                      </p:tavLst>
                                    </p:anim>
                                    <p:anim calcmode="lin" valueType="num">
                                      <p:cBhvr additive="base">
                                        <p:cTn id="667" dur="2000"/>
                                        <p:tgtEl>
                                          <p:spTgt spid="21"/>
                                        </p:tgtEl>
                                        <p:attrNameLst>
                                          <p:attrName>ppt_y</p:attrName>
                                        </p:attrNameLst>
                                      </p:cBhvr>
                                      <p:tavLst>
                                        <p:tav tm="0">
                                          <p:val>
                                            <p:strVal val="ppt_y"/>
                                          </p:val>
                                        </p:tav>
                                        <p:tav tm="100000">
                                          <p:val>
                                            <p:strVal val="1+ppt_h/2"/>
                                          </p:val>
                                        </p:tav>
                                      </p:tavLst>
                                    </p:anim>
                                    <p:set>
                                      <p:cBhvr>
                                        <p:cTn id="668" dur="1" fill="hold">
                                          <p:stCondLst>
                                            <p:cond delay="1999"/>
                                          </p:stCondLst>
                                        </p:cTn>
                                        <p:tgtEl>
                                          <p:spTgt spid="21"/>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2000"/>
                                        <p:tgtEl>
                                          <p:spTgt spid="22"/>
                                        </p:tgtEl>
                                        <p:attrNameLst>
                                          <p:attrName>ppt_x</p:attrName>
                                        </p:attrNameLst>
                                      </p:cBhvr>
                                      <p:tavLst>
                                        <p:tav tm="0">
                                          <p:val>
                                            <p:strVal val="ppt_x"/>
                                          </p:val>
                                        </p:tav>
                                        <p:tav tm="100000">
                                          <p:val>
                                            <p:strVal val="ppt_x"/>
                                          </p:val>
                                        </p:tav>
                                      </p:tavLst>
                                    </p:anim>
                                    <p:anim calcmode="lin" valueType="num">
                                      <p:cBhvr additive="base">
                                        <p:cTn id="671" dur="2000"/>
                                        <p:tgtEl>
                                          <p:spTgt spid="22"/>
                                        </p:tgtEl>
                                        <p:attrNameLst>
                                          <p:attrName>ppt_y</p:attrName>
                                        </p:attrNameLst>
                                      </p:cBhvr>
                                      <p:tavLst>
                                        <p:tav tm="0">
                                          <p:val>
                                            <p:strVal val="ppt_y"/>
                                          </p:val>
                                        </p:tav>
                                        <p:tav tm="100000">
                                          <p:val>
                                            <p:strVal val="1+ppt_h/2"/>
                                          </p:val>
                                        </p:tav>
                                      </p:tavLst>
                                    </p:anim>
                                    <p:set>
                                      <p:cBhvr>
                                        <p:cTn id="672" dur="1" fill="hold">
                                          <p:stCondLst>
                                            <p:cond delay="1999"/>
                                          </p:stCondLst>
                                        </p:cTn>
                                        <p:tgtEl>
                                          <p:spTgt spid="22"/>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2000"/>
                                        <p:tgtEl>
                                          <p:spTgt spid="23"/>
                                        </p:tgtEl>
                                        <p:attrNameLst>
                                          <p:attrName>ppt_x</p:attrName>
                                        </p:attrNameLst>
                                      </p:cBhvr>
                                      <p:tavLst>
                                        <p:tav tm="0">
                                          <p:val>
                                            <p:strVal val="ppt_x"/>
                                          </p:val>
                                        </p:tav>
                                        <p:tav tm="100000">
                                          <p:val>
                                            <p:strVal val="ppt_x"/>
                                          </p:val>
                                        </p:tav>
                                      </p:tavLst>
                                    </p:anim>
                                    <p:anim calcmode="lin" valueType="num">
                                      <p:cBhvr additive="base">
                                        <p:cTn id="675" dur="2000"/>
                                        <p:tgtEl>
                                          <p:spTgt spid="23"/>
                                        </p:tgtEl>
                                        <p:attrNameLst>
                                          <p:attrName>ppt_y</p:attrName>
                                        </p:attrNameLst>
                                      </p:cBhvr>
                                      <p:tavLst>
                                        <p:tav tm="0">
                                          <p:val>
                                            <p:strVal val="ppt_y"/>
                                          </p:val>
                                        </p:tav>
                                        <p:tav tm="100000">
                                          <p:val>
                                            <p:strVal val="1+ppt_h/2"/>
                                          </p:val>
                                        </p:tav>
                                      </p:tavLst>
                                    </p:anim>
                                    <p:set>
                                      <p:cBhvr>
                                        <p:cTn id="676" dur="1" fill="hold">
                                          <p:stCondLst>
                                            <p:cond delay="1999"/>
                                          </p:stCondLst>
                                        </p:cTn>
                                        <p:tgtEl>
                                          <p:spTgt spid="23"/>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2000"/>
                                        <p:tgtEl>
                                          <p:spTgt spid="24"/>
                                        </p:tgtEl>
                                        <p:attrNameLst>
                                          <p:attrName>ppt_x</p:attrName>
                                        </p:attrNameLst>
                                      </p:cBhvr>
                                      <p:tavLst>
                                        <p:tav tm="0">
                                          <p:val>
                                            <p:strVal val="ppt_x"/>
                                          </p:val>
                                        </p:tav>
                                        <p:tav tm="100000">
                                          <p:val>
                                            <p:strVal val="ppt_x"/>
                                          </p:val>
                                        </p:tav>
                                      </p:tavLst>
                                    </p:anim>
                                    <p:anim calcmode="lin" valueType="num">
                                      <p:cBhvr additive="base">
                                        <p:cTn id="679" dur="2000"/>
                                        <p:tgtEl>
                                          <p:spTgt spid="24"/>
                                        </p:tgtEl>
                                        <p:attrNameLst>
                                          <p:attrName>ppt_y</p:attrName>
                                        </p:attrNameLst>
                                      </p:cBhvr>
                                      <p:tavLst>
                                        <p:tav tm="0">
                                          <p:val>
                                            <p:strVal val="ppt_y"/>
                                          </p:val>
                                        </p:tav>
                                        <p:tav tm="100000">
                                          <p:val>
                                            <p:strVal val="1+ppt_h/2"/>
                                          </p:val>
                                        </p:tav>
                                      </p:tavLst>
                                    </p:anim>
                                    <p:set>
                                      <p:cBhvr>
                                        <p:cTn id="680" dur="1" fill="hold">
                                          <p:stCondLst>
                                            <p:cond delay="1999"/>
                                          </p:stCondLst>
                                        </p:cTn>
                                        <p:tgtEl>
                                          <p:spTgt spid="24"/>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2000"/>
                                        <p:tgtEl>
                                          <p:spTgt spid="25"/>
                                        </p:tgtEl>
                                        <p:attrNameLst>
                                          <p:attrName>ppt_x</p:attrName>
                                        </p:attrNameLst>
                                      </p:cBhvr>
                                      <p:tavLst>
                                        <p:tav tm="0">
                                          <p:val>
                                            <p:strVal val="ppt_x"/>
                                          </p:val>
                                        </p:tav>
                                        <p:tav tm="100000">
                                          <p:val>
                                            <p:strVal val="ppt_x"/>
                                          </p:val>
                                        </p:tav>
                                      </p:tavLst>
                                    </p:anim>
                                    <p:anim calcmode="lin" valueType="num">
                                      <p:cBhvr additive="base">
                                        <p:cTn id="683" dur="2000"/>
                                        <p:tgtEl>
                                          <p:spTgt spid="25"/>
                                        </p:tgtEl>
                                        <p:attrNameLst>
                                          <p:attrName>ppt_y</p:attrName>
                                        </p:attrNameLst>
                                      </p:cBhvr>
                                      <p:tavLst>
                                        <p:tav tm="0">
                                          <p:val>
                                            <p:strVal val="ppt_y"/>
                                          </p:val>
                                        </p:tav>
                                        <p:tav tm="100000">
                                          <p:val>
                                            <p:strVal val="1+ppt_h/2"/>
                                          </p:val>
                                        </p:tav>
                                      </p:tavLst>
                                    </p:anim>
                                    <p:set>
                                      <p:cBhvr>
                                        <p:cTn id="684" dur="1" fill="hold">
                                          <p:stCondLst>
                                            <p:cond delay="1999"/>
                                          </p:stCondLst>
                                        </p:cTn>
                                        <p:tgtEl>
                                          <p:spTgt spid="25"/>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2000"/>
                                        <p:tgtEl>
                                          <p:spTgt spid="26"/>
                                        </p:tgtEl>
                                        <p:attrNameLst>
                                          <p:attrName>ppt_x</p:attrName>
                                        </p:attrNameLst>
                                      </p:cBhvr>
                                      <p:tavLst>
                                        <p:tav tm="0">
                                          <p:val>
                                            <p:strVal val="ppt_x"/>
                                          </p:val>
                                        </p:tav>
                                        <p:tav tm="100000">
                                          <p:val>
                                            <p:strVal val="ppt_x"/>
                                          </p:val>
                                        </p:tav>
                                      </p:tavLst>
                                    </p:anim>
                                    <p:anim calcmode="lin" valueType="num">
                                      <p:cBhvr additive="base">
                                        <p:cTn id="687" dur="2000"/>
                                        <p:tgtEl>
                                          <p:spTgt spid="26"/>
                                        </p:tgtEl>
                                        <p:attrNameLst>
                                          <p:attrName>ppt_y</p:attrName>
                                        </p:attrNameLst>
                                      </p:cBhvr>
                                      <p:tavLst>
                                        <p:tav tm="0">
                                          <p:val>
                                            <p:strVal val="ppt_y"/>
                                          </p:val>
                                        </p:tav>
                                        <p:tav tm="100000">
                                          <p:val>
                                            <p:strVal val="1+ppt_h/2"/>
                                          </p:val>
                                        </p:tav>
                                      </p:tavLst>
                                    </p:anim>
                                    <p:set>
                                      <p:cBhvr>
                                        <p:cTn id="688" dur="1" fill="hold">
                                          <p:stCondLst>
                                            <p:cond delay="1999"/>
                                          </p:stCondLst>
                                        </p:cTn>
                                        <p:tgtEl>
                                          <p:spTgt spid="26"/>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2000"/>
                                        <p:tgtEl>
                                          <p:spTgt spid="27"/>
                                        </p:tgtEl>
                                        <p:attrNameLst>
                                          <p:attrName>ppt_x</p:attrName>
                                        </p:attrNameLst>
                                      </p:cBhvr>
                                      <p:tavLst>
                                        <p:tav tm="0">
                                          <p:val>
                                            <p:strVal val="ppt_x"/>
                                          </p:val>
                                        </p:tav>
                                        <p:tav tm="100000">
                                          <p:val>
                                            <p:strVal val="ppt_x"/>
                                          </p:val>
                                        </p:tav>
                                      </p:tavLst>
                                    </p:anim>
                                    <p:anim calcmode="lin" valueType="num">
                                      <p:cBhvr additive="base">
                                        <p:cTn id="691" dur="2000"/>
                                        <p:tgtEl>
                                          <p:spTgt spid="27"/>
                                        </p:tgtEl>
                                        <p:attrNameLst>
                                          <p:attrName>ppt_y</p:attrName>
                                        </p:attrNameLst>
                                      </p:cBhvr>
                                      <p:tavLst>
                                        <p:tav tm="0">
                                          <p:val>
                                            <p:strVal val="ppt_y"/>
                                          </p:val>
                                        </p:tav>
                                        <p:tav tm="100000">
                                          <p:val>
                                            <p:strVal val="1+ppt_h/2"/>
                                          </p:val>
                                        </p:tav>
                                      </p:tavLst>
                                    </p:anim>
                                    <p:set>
                                      <p:cBhvr>
                                        <p:cTn id="692" dur="1" fill="hold">
                                          <p:stCondLst>
                                            <p:cond delay="1999"/>
                                          </p:stCondLst>
                                        </p:cTn>
                                        <p:tgtEl>
                                          <p:spTgt spid="27"/>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2000"/>
                                        <p:tgtEl>
                                          <p:spTgt spid="28"/>
                                        </p:tgtEl>
                                        <p:attrNameLst>
                                          <p:attrName>ppt_x</p:attrName>
                                        </p:attrNameLst>
                                      </p:cBhvr>
                                      <p:tavLst>
                                        <p:tav tm="0">
                                          <p:val>
                                            <p:strVal val="ppt_x"/>
                                          </p:val>
                                        </p:tav>
                                        <p:tav tm="100000">
                                          <p:val>
                                            <p:strVal val="ppt_x"/>
                                          </p:val>
                                        </p:tav>
                                      </p:tavLst>
                                    </p:anim>
                                    <p:anim calcmode="lin" valueType="num">
                                      <p:cBhvr additive="base">
                                        <p:cTn id="695" dur="2000"/>
                                        <p:tgtEl>
                                          <p:spTgt spid="28"/>
                                        </p:tgtEl>
                                        <p:attrNameLst>
                                          <p:attrName>ppt_y</p:attrName>
                                        </p:attrNameLst>
                                      </p:cBhvr>
                                      <p:tavLst>
                                        <p:tav tm="0">
                                          <p:val>
                                            <p:strVal val="ppt_y"/>
                                          </p:val>
                                        </p:tav>
                                        <p:tav tm="100000">
                                          <p:val>
                                            <p:strVal val="1+ppt_h/2"/>
                                          </p:val>
                                        </p:tav>
                                      </p:tavLst>
                                    </p:anim>
                                    <p:set>
                                      <p:cBhvr>
                                        <p:cTn id="696" dur="1" fill="hold">
                                          <p:stCondLst>
                                            <p:cond delay="1999"/>
                                          </p:stCondLst>
                                        </p:cTn>
                                        <p:tgtEl>
                                          <p:spTgt spid="28"/>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2000"/>
                                        <p:tgtEl>
                                          <p:spTgt spid="29"/>
                                        </p:tgtEl>
                                        <p:attrNameLst>
                                          <p:attrName>ppt_x</p:attrName>
                                        </p:attrNameLst>
                                      </p:cBhvr>
                                      <p:tavLst>
                                        <p:tav tm="0">
                                          <p:val>
                                            <p:strVal val="ppt_x"/>
                                          </p:val>
                                        </p:tav>
                                        <p:tav tm="100000">
                                          <p:val>
                                            <p:strVal val="ppt_x"/>
                                          </p:val>
                                        </p:tav>
                                      </p:tavLst>
                                    </p:anim>
                                    <p:anim calcmode="lin" valueType="num">
                                      <p:cBhvr additive="base">
                                        <p:cTn id="699" dur="2000"/>
                                        <p:tgtEl>
                                          <p:spTgt spid="29"/>
                                        </p:tgtEl>
                                        <p:attrNameLst>
                                          <p:attrName>ppt_y</p:attrName>
                                        </p:attrNameLst>
                                      </p:cBhvr>
                                      <p:tavLst>
                                        <p:tav tm="0">
                                          <p:val>
                                            <p:strVal val="ppt_y"/>
                                          </p:val>
                                        </p:tav>
                                        <p:tav tm="100000">
                                          <p:val>
                                            <p:strVal val="1+ppt_h/2"/>
                                          </p:val>
                                        </p:tav>
                                      </p:tavLst>
                                    </p:anim>
                                    <p:set>
                                      <p:cBhvr>
                                        <p:cTn id="700" dur="1" fill="hold">
                                          <p:stCondLst>
                                            <p:cond delay="1999"/>
                                          </p:stCondLst>
                                        </p:cTn>
                                        <p:tgtEl>
                                          <p:spTgt spid="29"/>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2000"/>
                                        <p:tgtEl>
                                          <p:spTgt spid="30"/>
                                        </p:tgtEl>
                                        <p:attrNameLst>
                                          <p:attrName>ppt_x</p:attrName>
                                        </p:attrNameLst>
                                      </p:cBhvr>
                                      <p:tavLst>
                                        <p:tav tm="0">
                                          <p:val>
                                            <p:strVal val="ppt_x"/>
                                          </p:val>
                                        </p:tav>
                                        <p:tav tm="100000">
                                          <p:val>
                                            <p:strVal val="ppt_x"/>
                                          </p:val>
                                        </p:tav>
                                      </p:tavLst>
                                    </p:anim>
                                    <p:anim calcmode="lin" valueType="num">
                                      <p:cBhvr additive="base">
                                        <p:cTn id="703" dur="2000"/>
                                        <p:tgtEl>
                                          <p:spTgt spid="30"/>
                                        </p:tgtEl>
                                        <p:attrNameLst>
                                          <p:attrName>ppt_y</p:attrName>
                                        </p:attrNameLst>
                                      </p:cBhvr>
                                      <p:tavLst>
                                        <p:tav tm="0">
                                          <p:val>
                                            <p:strVal val="ppt_y"/>
                                          </p:val>
                                        </p:tav>
                                        <p:tav tm="100000">
                                          <p:val>
                                            <p:strVal val="1+ppt_h/2"/>
                                          </p:val>
                                        </p:tav>
                                      </p:tavLst>
                                    </p:anim>
                                    <p:set>
                                      <p:cBhvr>
                                        <p:cTn id="704" dur="1" fill="hold">
                                          <p:stCondLst>
                                            <p:cond delay="1999"/>
                                          </p:stCondLst>
                                        </p:cTn>
                                        <p:tgtEl>
                                          <p:spTgt spid="30"/>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2000"/>
                                        <p:tgtEl>
                                          <p:spTgt spid="31"/>
                                        </p:tgtEl>
                                        <p:attrNameLst>
                                          <p:attrName>ppt_x</p:attrName>
                                        </p:attrNameLst>
                                      </p:cBhvr>
                                      <p:tavLst>
                                        <p:tav tm="0">
                                          <p:val>
                                            <p:strVal val="ppt_x"/>
                                          </p:val>
                                        </p:tav>
                                        <p:tav tm="100000">
                                          <p:val>
                                            <p:strVal val="ppt_x"/>
                                          </p:val>
                                        </p:tav>
                                      </p:tavLst>
                                    </p:anim>
                                    <p:anim calcmode="lin" valueType="num">
                                      <p:cBhvr additive="base">
                                        <p:cTn id="707" dur="2000"/>
                                        <p:tgtEl>
                                          <p:spTgt spid="31"/>
                                        </p:tgtEl>
                                        <p:attrNameLst>
                                          <p:attrName>ppt_y</p:attrName>
                                        </p:attrNameLst>
                                      </p:cBhvr>
                                      <p:tavLst>
                                        <p:tav tm="0">
                                          <p:val>
                                            <p:strVal val="ppt_y"/>
                                          </p:val>
                                        </p:tav>
                                        <p:tav tm="100000">
                                          <p:val>
                                            <p:strVal val="1+ppt_h/2"/>
                                          </p:val>
                                        </p:tav>
                                      </p:tavLst>
                                    </p:anim>
                                    <p:set>
                                      <p:cBhvr>
                                        <p:cTn id="708" dur="1" fill="hold">
                                          <p:stCondLst>
                                            <p:cond delay="1999"/>
                                          </p:stCondLst>
                                        </p:cTn>
                                        <p:tgtEl>
                                          <p:spTgt spid="31"/>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2000"/>
                                        <p:tgtEl>
                                          <p:spTgt spid="32"/>
                                        </p:tgtEl>
                                        <p:attrNameLst>
                                          <p:attrName>ppt_x</p:attrName>
                                        </p:attrNameLst>
                                      </p:cBhvr>
                                      <p:tavLst>
                                        <p:tav tm="0">
                                          <p:val>
                                            <p:strVal val="ppt_x"/>
                                          </p:val>
                                        </p:tav>
                                        <p:tav tm="100000">
                                          <p:val>
                                            <p:strVal val="ppt_x"/>
                                          </p:val>
                                        </p:tav>
                                      </p:tavLst>
                                    </p:anim>
                                    <p:anim calcmode="lin" valueType="num">
                                      <p:cBhvr additive="base">
                                        <p:cTn id="711" dur="2000"/>
                                        <p:tgtEl>
                                          <p:spTgt spid="32"/>
                                        </p:tgtEl>
                                        <p:attrNameLst>
                                          <p:attrName>ppt_y</p:attrName>
                                        </p:attrNameLst>
                                      </p:cBhvr>
                                      <p:tavLst>
                                        <p:tav tm="0">
                                          <p:val>
                                            <p:strVal val="ppt_y"/>
                                          </p:val>
                                        </p:tav>
                                        <p:tav tm="100000">
                                          <p:val>
                                            <p:strVal val="1+ppt_h/2"/>
                                          </p:val>
                                        </p:tav>
                                      </p:tavLst>
                                    </p:anim>
                                    <p:set>
                                      <p:cBhvr>
                                        <p:cTn id="712" dur="1" fill="hold">
                                          <p:stCondLst>
                                            <p:cond delay="1999"/>
                                          </p:stCondLst>
                                        </p:cTn>
                                        <p:tgtEl>
                                          <p:spTgt spid="32"/>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2000"/>
                                        <p:tgtEl>
                                          <p:spTgt spid="33"/>
                                        </p:tgtEl>
                                        <p:attrNameLst>
                                          <p:attrName>ppt_x</p:attrName>
                                        </p:attrNameLst>
                                      </p:cBhvr>
                                      <p:tavLst>
                                        <p:tav tm="0">
                                          <p:val>
                                            <p:strVal val="ppt_x"/>
                                          </p:val>
                                        </p:tav>
                                        <p:tav tm="100000">
                                          <p:val>
                                            <p:strVal val="ppt_x"/>
                                          </p:val>
                                        </p:tav>
                                      </p:tavLst>
                                    </p:anim>
                                    <p:anim calcmode="lin" valueType="num">
                                      <p:cBhvr additive="base">
                                        <p:cTn id="715" dur="2000"/>
                                        <p:tgtEl>
                                          <p:spTgt spid="33"/>
                                        </p:tgtEl>
                                        <p:attrNameLst>
                                          <p:attrName>ppt_y</p:attrName>
                                        </p:attrNameLst>
                                      </p:cBhvr>
                                      <p:tavLst>
                                        <p:tav tm="0">
                                          <p:val>
                                            <p:strVal val="ppt_y"/>
                                          </p:val>
                                        </p:tav>
                                        <p:tav tm="100000">
                                          <p:val>
                                            <p:strVal val="1+ppt_h/2"/>
                                          </p:val>
                                        </p:tav>
                                      </p:tavLst>
                                    </p:anim>
                                    <p:set>
                                      <p:cBhvr>
                                        <p:cTn id="716" dur="1" fill="hold">
                                          <p:stCondLst>
                                            <p:cond delay="1999"/>
                                          </p:stCondLst>
                                        </p:cTn>
                                        <p:tgtEl>
                                          <p:spTgt spid="33"/>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2000"/>
                                        <p:tgtEl>
                                          <p:spTgt spid="34"/>
                                        </p:tgtEl>
                                        <p:attrNameLst>
                                          <p:attrName>ppt_x</p:attrName>
                                        </p:attrNameLst>
                                      </p:cBhvr>
                                      <p:tavLst>
                                        <p:tav tm="0">
                                          <p:val>
                                            <p:strVal val="ppt_x"/>
                                          </p:val>
                                        </p:tav>
                                        <p:tav tm="100000">
                                          <p:val>
                                            <p:strVal val="ppt_x"/>
                                          </p:val>
                                        </p:tav>
                                      </p:tavLst>
                                    </p:anim>
                                    <p:anim calcmode="lin" valueType="num">
                                      <p:cBhvr additive="base">
                                        <p:cTn id="719" dur="2000"/>
                                        <p:tgtEl>
                                          <p:spTgt spid="34"/>
                                        </p:tgtEl>
                                        <p:attrNameLst>
                                          <p:attrName>ppt_y</p:attrName>
                                        </p:attrNameLst>
                                      </p:cBhvr>
                                      <p:tavLst>
                                        <p:tav tm="0">
                                          <p:val>
                                            <p:strVal val="ppt_y"/>
                                          </p:val>
                                        </p:tav>
                                        <p:tav tm="100000">
                                          <p:val>
                                            <p:strVal val="1+ppt_h/2"/>
                                          </p:val>
                                        </p:tav>
                                      </p:tavLst>
                                    </p:anim>
                                    <p:set>
                                      <p:cBhvr>
                                        <p:cTn id="720" dur="1" fill="hold">
                                          <p:stCondLst>
                                            <p:cond delay="1999"/>
                                          </p:stCondLst>
                                        </p:cTn>
                                        <p:tgtEl>
                                          <p:spTgt spid="34"/>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2000"/>
                                        <p:tgtEl>
                                          <p:spTgt spid="35"/>
                                        </p:tgtEl>
                                        <p:attrNameLst>
                                          <p:attrName>ppt_x</p:attrName>
                                        </p:attrNameLst>
                                      </p:cBhvr>
                                      <p:tavLst>
                                        <p:tav tm="0">
                                          <p:val>
                                            <p:strVal val="ppt_x"/>
                                          </p:val>
                                        </p:tav>
                                        <p:tav tm="100000">
                                          <p:val>
                                            <p:strVal val="ppt_x"/>
                                          </p:val>
                                        </p:tav>
                                      </p:tavLst>
                                    </p:anim>
                                    <p:anim calcmode="lin" valueType="num">
                                      <p:cBhvr additive="base">
                                        <p:cTn id="723" dur="2000"/>
                                        <p:tgtEl>
                                          <p:spTgt spid="35"/>
                                        </p:tgtEl>
                                        <p:attrNameLst>
                                          <p:attrName>ppt_y</p:attrName>
                                        </p:attrNameLst>
                                      </p:cBhvr>
                                      <p:tavLst>
                                        <p:tav tm="0">
                                          <p:val>
                                            <p:strVal val="ppt_y"/>
                                          </p:val>
                                        </p:tav>
                                        <p:tav tm="100000">
                                          <p:val>
                                            <p:strVal val="1+ppt_h/2"/>
                                          </p:val>
                                        </p:tav>
                                      </p:tavLst>
                                    </p:anim>
                                    <p:set>
                                      <p:cBhvr>
                                        <p:cTn id="724" dur="1" fill="hold">
                                          <p:stCondLst>
                                            <p:cond delay="1999"/>
                                          </p:stCondLst>
                                        </p:cTn>
                                        <p:tgtEl>
                                          <p:spTgt spid="35"/>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2000"/>
                                        <p:tgtEl>
                                          <p:spTgt spid="36"/>
                                        </p:tgtEl>
                                        <p:attrNameLst>
                                          <p:attrName>ppt_x</p:attrName>
                                        </p:attrNameLst>
                                      </p:cBhvr>
                                      <p:tavLst>
                                        <p:tav tm="0">
                                          <p:val>
                                            <p:strVal val="ppt_x"/>
                                          </p:val>
                                        </p:tav>
                                        <p:tav tm="100000">
                                          <p:val>
                                            <p:strVal val="ppt_x"/>
                                          </p:val>
                                        </p:tav>
                                      </p:tavLst>
                                    </p:anim>
                                    <p:anim calcmode="lin" valueType="num">
                                      <p:cBhvr additive="base">
                                        <p:cTn id="727" dur="2000"/>
                                        <p:tgtEl>
                                          <p:spTgt spid="36"/>
                                        </p:tgtEl>
                                        <p:attrNameLst>
                                          <p:attrName>ppt_y</p:attrName>
                                        </p:attrNameLst>
                                      </p:cBhvr>
                                      <p:tavLst>
                                        <p:tav tm="0">
                                          <p:val>
                                            <p:strVal val="ppt_y"/>
                                          </p:val>
                                        </p:tav>
                                        <p:tav tm="100000">
                                          <p:val>
                                            <p:strVal val="1+ppt_h/2"/>
                                          </p:val>
                                        </p:tav>
                                      </p:tavLst>
                                    </p:anim>
                                    <p:set>
                                      <p:cBhvr>
                                        <p:cTn id="728" dur="1" fill="hold">
                                          <p:stCondLst>
                                            <p:cond delay="1999"/>
                                          </p:stCondLst>
                                        </p:cTn>
                                        <p:tgtEl>
                                          <p:spTgt spid="36"/>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2000"/>
                                        <p:tgtEl>
                                          <p:spTgt spid="37"/>
                                        </p:tgtEl>
                                        <p:attrNameLst>
                                          <p:attrName>ppt_x</p:attrName>
                                        </p:attrNameLst>
                                      </p:cBhvr>
                                      <p:tavLst>
                                        <p:tav tm="0">
                                          <p:val>
                                            <p:strVal val="ppt_x"/>
                                          </p:val>
                                        </p:tav>
                                        <p:tav tm="100000">
                                          <p:val>
                                            <p:strVal val="ppt_x"/>
                                          </p:val>
                                        </p:tav>
                                      </p:tavLst>
                                    </p:anim>
                                    <p:anim calcmode="lin" valueType="num">
                                      <p:cBhvr additive="base">
                                        <p:cTn id="731" dur="2000"/>
                                        <p:tgtEl>
                                          <p:spTgt spid="37"/>
                                        </p:tgtEl>
                                        <p:attrNameLst>
                                          <p:attrName>ppt_y</p:attrName>
                                        </p:attrNameLst>
                                      </p:cBhvr>
                                      <p:tavLst>
                                        <p:tav tm="0">
                                          <p:val>
                                            <p:strVal val="ppt_y"/>
                                          </p:val>
                                        </p:tav>
                                        <p:tav tm="100000">
                                          <p:val>
                                            <p:strVal val="1+ppt_h/2"/>
                                          </p:val>
                                        </p:tav>
                                      </p:tavLst>
                                    </p:anim>
                                    <p:set>
                                      <p:cBhvr>
                                        <p:cTn id="732" dur="1" fill="hold">
                                          <p:stCondLst>
                                            <p:cond delay="1999"/>
                                          </p:stCondLst>
                                        </p:cTn>
                                        <p:tgtEl>
                                          <p:spTgt spid="37"/>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2000"/>
                                        <p:tgtEl>
                                          <p:spTgt spid="38"/>
                                        </p:tgtEl>
                                        <p:attrNameLst>
                                          <p:attrName>ppt_x</p:attrName>
                                        </p:attrNameLst>
                                      </p:cBhvr>
                                      <p:tavLst>
                                        <p:tav tm="0">
                                          <p:val>
                                            <p:strVal val="ppt_x"/>
                                          </p:val>
                                        </p:tav>
                                        <p:tav tm="100000">
                                          <p:val>
                                            <p:strVal val="ppt_x"/>
                                          </p:val>
                                        </p:tav>
                                      </p:tavLst>
                                    </p:anim>
                                    <p:anim calcmode="lin" valueType="num">
                                      <p:cBhvr additive="base">
                                        <p:cTn id="735" dur="2000"/>
                                        <p:tgtEl>
                                          <p:spTgt spid="38"/>
                                        </p:tgtEl>
                                        <p:attrNameLst>
                                          <p:attrName>ppt_y</p:attrName>
                                        </p:attrNameLst>
                                      </p:cBhvr>
                                      <p:tavLst>
                                        <p:tav tm="0">
                                          <p:val>
                                            <p:strVal val="ppt_y"/>
                                          </p:val>
                                        </p:tav>
                                        <p:tav tm="100000">
                                          <p:val>
                                            <p:strVal val="1+ppt_h/2"/>
                                          </p:val>
                                        </p:tav>
                                      </p:tavLst>
                                    </p:anim>
                                    <p:set>
                                      <p:cBhvr>
                                        <p:cTn id="736" dur="1" fill="hold">
                                          <p:stCondLst>
                                            <p:cond delay="1999"/>
                                          </p:stCondLst>
                                        </p:cTn>
                                        <p:tgtEl>
                                          <p:spTgt spid="38"/>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2000"/>
                                        <p:tgtEl>
                                          <p:spTgt spid="39"/>
                                        </p:tgtEl>
                                        <p:attrNameLst>
                                          <p:attrName>ppt_x</p:attrName>
                                        </p:attrNameLst>
                                      </p:cBhvr>
                                      <p:tavLst>
                                        <p:tav tm="0">
                                          <p:val>
                                            <p:strVal val="ppt_x"/>
                                          </p:val>
                                        </p:tav>
                                        <p:tav tm="100000">
                                          <p:val>
                                            <p:strVal val="ppt_x"/>
                                          </p:val>
                                        </p:tav>
                                      </p:tavLst>
                                    </p:anim>
                                    <p:anim calcmode="lin" valueType="num">
                                      <p:cBhvr additive="base">
                                        <p:cTn id="739" dur="2000"/>
                                        <p:tgtEl>
                                          <p:spTgt spid="39"/>
                                        </p:tgtEl>
                                        <p:attrNameLst>
                                          <p:attrName>ppt_y</p:attrName>
                                        </p:attrNameLst>
                                      </p:cBhvr>
                                      <p:tavLst>
                                        <p:tav tm="0">
                                          <p:val>
                                            <p:strVal val="ppt_y"/>
                                          </p:val>
                                        </p:tav>
                                        <p:tav tm="100000">
                                          <p:val>
                                            <p:strVal val="1+ppt_h/2"/>
                                          </p:val>
                                        </p:tav>
                                      </p:tavLst>
                                    </p:anim>
                                    <p:set>
                                      <p:cBhvr>
                                        <p:cTn id="740" dur="1" fill="hold">
                                          <p:stCondLst>
                                            <p:cond delay="1999"/>
                                          </p:stCondLst>
                                        </p:cTn>
                                        <p:tgtEl>
                                          <p:spTgt spid="39"/>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2000"/>
                                        <p:tgtEl>
                                          <p:spTgt spid="40"/>
                                        </p:tgtEl>
                                        <p:attrNameLst>
                                          <p:attrName>ppt_x</p:attrName>
                                        </p:attrNameLst>
                                      </p:cBhvr>
                                      <p:tavLst>
                                        <p:tav tm="0">
                                          <p:val>
                                            <p:strVal val="ppt_x"/>
                                          </p:val>
                                        </p:tav>
                                        <p:tav tm="100000">
                                          <p:val>
                                            <p:strVal val="ppt_x"/>
                                          </p:val>
                                        </p:tav>
                                      </p:tavLst>
                                    </p:anim>
                                    <p:anim calcmode="lin" valueType="num">
                                      <p:cBhvr additive="base">
                                        <p:cTn id="743" dur="2000"/>
                                        <p:tgtEl>
                                          <p:spTgt spid="40"/>
                                        </p:tgtEl>
                                        <p:attrNameLst>
                                          <p:attrName>ppt_y</p:attrName>
                                        </p:attrNameLst>
                                      </p:cBhvr>
                                      <p:tavLst>
                                        <p:tav tm="0">
                                          <p:val>
                                            <p:strVal val="ppt_y"/>
                                          </p:val>
                                        </p:tav>
                                        <p:tav tm="100000">
                                          <p:val>
                                            <p:strVal val="1+ppt_h/2"/>
                                          </p:val>
                                        </p:tav>
                                      </p:tavLst>
                                    </p:anim>
                                    <p:set>
                                      <p:cBhvr>
                                        <p:cTn id="744" dur="1" fill="hold">
                                          <p:stCondLst>
                                            <p:cond delay="1999"/>
                                          </p:stCondLst>
                                        </p:cTn>
                                        <p:tgtEl>
                                          <p:spTgt spid="40"/>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2000"/>
                                        <p:tgtEl>
                                          <p:spTgt spid="41"/>
                                        </p:tgtEl>
                                        <p:attrNameLst>
                                          <p:attrName>ppt_x</p:attrName>
                                        </p:attrNameLst>
                                      </p:cBhvr>
                                      <p:tavLst>
                                        <p:tav tm="0">
                                          <p:val>
                                            <p:strVal val="ppt_x"/>
                                          </p:val>
                                        </p:tav>
                                        <p:tav tm="100000">
                                          <p:val>
                                            <p:strVal val="ppt_x"/>
                                          </p:val>
                                        </p:tav>
                                      </p:tavLst>
                                    </p:anim>
                                    <p:anim calcmode="lin" valueType="num">
                                      <p:cBhvr additive="base">
                                        <p:cTn id="747" dur="2000"/>
                                        <p:tgtEl>
                                          <p:spTgt spid="41"/>
                                        </p:tgtEl>
                                        <p:attrNameLst>
                                          <p:attrName>ppt_y</p:attrName>
                                        </p:attrNameLst>
                                      </p:cBhvr>
                                      <p:tavLst>
                                        <p:tav tm="0">
                                          <p:val>
                                            <p:strVal val="ppt_y"/>
                                          </p:val>
                                        </p:tav>
                                        <p:tav tm="100000">
                                          <p:val>
                                            <p:strVal val="1+ppt_h/2"/>
                                          </p:val>
                                        </p:tav>
                                      </p:tavLst>
                                    </p:anim>
                                    <p:set>
                                      <p:cBhvr>
                                        <p:cTn id="748" dur="1" fill="hold">
                                          <p:stCondLst>
                                            <p:cond delay="1999"/>
                                          </p:stCondLst>
                                        </p:cTn>
                                        <p:tgtEl>
                                          <p:spTgt spid="41"/>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2000"/>
                                        <p:tgtEl>
                                          <p:spTgt spid="42"/>
                                        </p:tgtEl>
                                        <p:attrNameLst>
                                          <p:attrName>ppt_x</p:attrName>
                                        </p:attrNameLst>
                                      </p:cBhvr>
                                      <p:tavLst>
                                        <p:tav tm="0">
                                          <p:val>
                                            <p:strVal val="ppt_x"/>
                                          </p:val>
                                        </p:tav>
                                        <p:tav tm="100000">
                                          <p:val>
                                            <p:strVal val="ppt_x"/>
                                          </p:val>
                                        </p:tav>
                                      </p:tavLst>
                                    </p:anim>
                                    <p:anim calcmode="lin" valueType="num">
                                      <p:cBhvr additive="base">
                                        <p:cTn id="751" dur="2000"/>
                                        <p:tgtEl>
                                          <p:spTgt spid="42"/>
                                        </p:tgtEl>
                                        <p:attrNameLst>
                                          <p:attrName>ppt_y</p:attrName>
                                        </p:attrNameLst>
                                      </p:cBhvr>
                                      <p:tavLst>
                                        <p:tav tm="0">
                                          <p:val>
                                            <p:strVal val="ppt_y"/>
                                          </p:val>
                                        </p:tav>
                                        <p:tav tm="100000">
                                          <p:val>
                                            <p:strVal val="1+ppt_h/2"/>
                                          </p:val>
                                        </p:tav>
                                      </p:tavLst>
                                    </p:anim>
                                    <p:set>
                                      <p:cBhvr>
                                        <p:cTn id="752" dur="1" fill="hold">
                                          <p:stCondLst>
                                            <p:cond delay="1999"/>
                                          </p:stCondLst>
                                        </p:cTn>
                                        <p:tgtEl>
                                          <p:spTgt spid="42"/>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2000"/>
                                        <p:tgtEl>
                                          <p:spTgt spid="43"/>
                                        </p:tgtEl>
                                        <p:attrNameLst>
                                          <p:attrName>ppt_x</p:attrName>
                                        </p:attrNameLst>
                                      </p:cBhvr>
                                      <p:tavLst>
                                        <p:tav tm="0">
                                          <p:val>
                                            <p:strVal val="ppt_x"/>
                                          </p:val>
                                        </p:tav>
                                        <p:tav tm="100000">
                                          <p:val>
                                            <p:strVal val="ppt_x"/>
                                          </p:val>
                                        </p:tav>
                                      </p:tavLst>
                                    </p:anim>
                                    <p:anim calcmode="lin" valueType="num">
                                      <p:cBhvr additive="base">
                                        <p:cTn id="755" dur="2000"/>
                                        <p:tgtEl>
                                          <p:spTgt spid="43"/>
                                        </p:tgtEl>
                                        <p:attrNameLst>
                                          <p:attrName>ppt_y</p:attrName>
                                        </p:attrNameLst>
                                      </p:cBhvr>
                                      <p:tavLst>
                                        <p:tav tm="0">
                                          <p:val>
                                            <p:strVal val="ppt_y"/>
                                          </p:val>
                                        </p:tav>
                                        <p:tav tm="100000">
                                          <p:val>
                                            <p:strVal val="1+ppt_h/2"/>
                                          </p:val>
                                        </p:tav>
                                      </p:tavLst>
                                    </p:anim>
                                    <p:set>
                                      <p:cBhvr>
                                        <p:cTn id="756" dur="1" fill="hold">
                                          <p:stCondLst>
                                            <p:cond delay="1999"/>
                                          </p:stCondLst>
                                        </p:cTn>
                                        <p:tgtEl>
                                          <p:spTgt spid="43"/>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2000"/>
                                        <p:tgtEl>
                                          <p:spTgt spid="44"/>
                                        </p:tgtEl>
                                        <p:attrNameLst>
                                          <p:attrName>ppt_x</p:attrName>
                                        </p:attrNameLst>
                                      </p:cBhvr>
                                      <p:tavLst>
                                        <p:tav tm="0">
                                          <p:val>
                                            <p:strVal val="ppt_x"/>
                                          </p:val>
                                        </p:tav>
                                        <p:tav tm="100000">
                                          <p:val>
                                            <p:strVal val="ppt_x"/>
                                          </p:val>
                                        </p:tav>
                                      </p:tavLst>
                                    </p:anim>
                                    <p:anim calcmode="lin" valueType="num">
                                      <p:cBhvr additive="base">
                                        <p:cTn id="759" dur="2000"/>
                                        <p:tgtEl>
                                          <p:spTgt spid="44"/>
                                        </p:tgtEl>
                                        <p:attrNameLst>
                                          <p:attrName>ppt_y</p:attrName>
                                        </p:attrNameLst>
                                      </p:cBhvr>
                                      <p:tavLst>
                                        <p:tav tm="0">
                                          <p:val>
                                            <p:strVal val="ppt_y"/>
                                          </p:val>
                                        </p:tav>
                                        <p:tav tm="100000">
                                          <p:val>
                                            <p:strVal val="1+ppt_h/2"/>
                                          </p:val>
                                        </p:tav>
                                      </p:tavLst>
                                    </p:anim>
                                    <p:set>
                                      <p:cBhvr>
                                        <p:cTn id="760" dur="1" fill="hold">
                                          <p:stCondLst>
                                            <p:cond delay="1999"/>
                                          </p:stCondLst>
                                        </p:cTn>
                                        <p:tgtEl>
                                          <p:spTgt spid="44"/>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2000"/>
                                        <p:tgtEl>
                                          <p:spTgt spid="45"/>
                                        </p:tgtEl>
                                        <p:attrNameLst>
                                          <p:attrName>ppt_x</p:attrName>
                                        </p:attrNameLst>
                                      </p:cBhvr>
                                      <p:tavLst>
                                        <p:tav tm="0">
                                          <p:val>
                                            <p:strVal val="ppt_x"/>
                                          </p:val>
                                        </p:tav>
                                        <p:tav tm="100000">
                                          <p:val>
                                            <p:strVal val="ppt_x"/>
                                          </p:val>
                                        </p:tav>
                                      </p:tavLst>
                                    </p:anim>
                                    <p:anim calcmode="lin" valueType="num">
                                      <p:cBhvr additive="base">
                                        <p:cTn id="763" dur="2000"/>
                                        <p:tgtEl>
                                          <p:spTgt spid="45"/>
                                        </p:tgtEl>
                                        <p:attrNameLst>
                                          <p:attrName>ppt_y</p:attrName>
                                        </p:attrNameLst>
                                      </p:cBhvr>
                                      <p:tavLst>
                                        <p:tav tm="0">
                                          <p:val>
                                            <p:strVal val="ppt_y"/>
                                          </p:val>
                                        </p:tav>
                                        <p:tav tm="100000">
                                          <p:val>
                                            <p:strVal val="1+ppt_h/2"/>
                                          </p:val>
                                        </p:tav>
                                      </p:tavLst>
                                    </p:anim>
                                    <p:set>
                                      <p:cBhvr>
                                        <p:cTn id="764" dur="1" fill="hold">
                                          <p:stCondLst>
                                            <p:cond delay="1999"/>
                                          </p:stCondLst>
                                        </p:cTn>
                                        <p:tgtEl>
                                          <p:spTgt spid="45"/>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2000"/>
                                        <p:tgtEl>
                                          <p:spTgt spid="46"/>
                                        </p:tgtEl>
                                        <p:attrNameLst>
                                          <p:attrName>ppt_x</p:attrName>
                                        </p:attrNameLst>
                                      </p:cBhvr>
                                      <p:tavLst>
                                        <p:tav tm="0">
                                          <p:val>
                                            <p:strVal val="ppt_x"/>
                                          </p:val>
                                        </p:tav>
                                        <p:tav tm="100000">
                                          <p:val>
                                            <p:strVal val="ppt_x"/>
                                          </p:val>
                                        </p:tav>
                                      </p:tavLst>
                                    </p:anim>
                                    <p:anim calcmode="lin" valueType="num">
                                      <p:cBhvr additive="base">
                                        <p:cTn id="767" dur="2000"/>
                                        <p:tgtEl>
                                          <p:spTgt spid="46"/>
                                        </p:tgtEl>
                                        <p:attrNameLst>
                                          <p:attrName>ppt_y</p:attrName>
                                        </p:attrNameLst>
                                      </p:cBhvr>
                                      <p:tavLst>
                                        <p:tav tm="0">
                                          <p:val>
                                            <p:strVal val="ppt_y"/>
                                          </p:val>
                                        </p:tav>
                                        <p:tav tm="100000">
                                          <p:val>
                                            <p:strVal val="1+ppt_h/2"/>
                                          </p:val>
                                        </p:tav>
                                      </p:tavLst>
                                    </p:anim>
                                    <p:set>
                                      <p:cBhvr>
                                        <p:cTn id="768" dur="1" fill="hold">
                                          <p:stCondLst>
                                            <p:cond delay="1999"/>
                                          </p:stCondLst>
                                        </p:cTn>
                                        <p:tgtEl>
                                          <p:spTgt spid="46"/>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2000"/>
                                        <p:tgtEl>
                                          <p:spTgt spid="47"/>
                                        </p:tgtEl>
                                        <p:attrNameLst>
                                          <p:attrName>ppt_x</p:attrName>
                                        </p:attrNameLst>
                                      </p:cBhvr>
                                      <p:tavLst>
                                        <p:tav tm="0">
                                          <p:val>
                                            <p:strVal val="ppt_x"/>
                                          </p:val>
                                        </p:tav>
                                        <p:tav tm="100000">
                                          <p:val>
                                            <p:strVal val="ppt_x"/>
                                          </p:val>
                                        </p:tav>
                                      </p:tavLst>
                                    </p:anim>
                                    <p:anim calcmode="lin" valueType="num">
                                      <p:cBhvr additive="base">
                                        <p:cTn id="771" dur="2000"/>
                                        <p:tgtEl>
                                          <p:spTgt spid="47"/>
                                        </p:tgtEl>
                                        <p:attrNameLst>
                                          <p:attrName>ppt_y</p:attrName>
                                        </p:attrNameLst>
                                      </p:cBhvr>
                                      <p:tavLst>
                                        <p:tav tm="0">
                                          <p:val>
                                            <p:strVal val="ppt_y"/>
                                          </p:val>
                                        </p:tav>
                                        <p:tav tm="100000">
                                          <p:val>
                                            <p:strVal val="1+ppt_h/2"/>
                                          </p:val>
                                        </p:tav>
                                      </p:tavLst>
                                    </p:anim>
                                    <p:set>
                                      <p:cBhvr>
                                        <p:cTn id="772" dur="1" fill="hold">
                                          <p:stCondLst>
                                            <p:cond delay="1999"/>
                                          </p:stCondLst>
                                        </p:cTn>
                                        <p:tgtEl>
                                          <p:spTgt spid="47"/>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2000"/>
                                        <p:tgtEl>
                                          <p:spTgt spid="48"/>
                                        </p:tgtEl>
                                        <p:attrNameLst>
                                          <p:attrName>ppt_x</p:attrName>
                                        </p:attrNameLst>
                                      </p:cBhvr>
                                      <p:tavLst>
                                        <p:tav tm="0">
                                          <p:val>
                                            <p:strVal val="ppt_x"/>
                                          </p:val>
                                        </p:tav>
                                        <p:tav tm="100000">
                                          <p:val>
                                            <p:strVal val="ppt_x"/>
                                          </p:val>
                                        </p:tav>
                                      </p:tavLst>
                                    </p:anim>
                                    <p:anim calcmode="lin" valueType="num">
                                      <p:cBhvr additive="base">
                                        <p:cTn id="775" dur="2000"/>
                                        <p:tgtEl>
                                          <p:spTgt spid="48"/>
                                        </p:tgtEl>
                                        <p:attrNameLst>
                                          <p:attrName>ppt_y</p:attrName>
                                        </p:attrNameLst>
                                      </p:cBhvr>
                                      <p:tavLst>
                                        <p:tav tm="0">
                                          <p:val>
                                            <p:strVal val="ppt_y"/>
                                          </p:val>
                                        </p:tav>
                                        <p:tav tm="100000">
                                          <p:val>
                                            <p:strVal val="1+ppt_h/2"/>
                                          </p:val>
                                        </p:tav>
                                      </p:tavLst>
                                    </p:anim>
                                    <p:set>
                                      <p:cBhvr>
                                        <p:cTn id="776" dur="1" fill="hold">
                                          <p:stCondLst>
                                            <p:cond delay="1999"/>
                                          </p:stCondLst>
                                        </p:cTn>
                                        <p:tgtEl>
                                          <p:spTgt spid="48"/>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2000"/>
                                        <p:tgtEl>
                                          <p:spTgt spid="49"/>
                                        </p:tgtEl>
                                        <p:attrNameLst>
                                          <p:attrName>ppt_x</p:attrName>
                                        </p:attrNameLst>
                                      </p:cBhvr>
                                      <p:tavLst>
                                        <p:tav tm="0">
                                          <p:val>
                                            <p:strVal val="ppt_x"/>
                                          </p:val>
                                        </p:tav>
                                        <p:tav tm="100000">
                                          <p:val>
                                            <p:strVal val="ppt_x"/>
                                          </p:val>
                                        </p:tav>
                                      </p:tavLst>
                                    </p:anim>
                                    <p:anim calcmode="lin" valueType="num">
                                      <p:cBhvr additive="base">
                                        <p:cTn id="779" dur="2000"/>
                                        <p:tgtEl>
                                          <p:spTgt spid="49"/>
                                        </p:tgtEl>
                                        <p:attrNameLst>
                                          <p:attrName>ppt_y</p:attrName>
                                        </p:attrNameLst>
                                      </p:cBhvr>
                                      <p:tavLst>
                                        <p:tav tm="0">
                                          <p:val>
                                            <p:strVal val="ppt_y"/>
                                          </p:val>
                                        </p:tav>
                                        <p:tav tm="100000">
                                          <p:val>
                                            <p:strVal val="1+ppt_h/2"/>
                                          </p:val>
                                        </p:tav>
                                      </p:tavLst>
                                    </p:anim>
                                    <p:set>
                                      <p:cBhvr>
                                        <p:cTn id="780" dur="1" fill="hold">
                                          <p:stCondLst>
                                            <p:cond delay="1999"/>
                                          </p:stCondLst>
                                        </p:cTn>
                                        <p:tgtEl>
                                          <p:spTgt spid="49"/>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2000"/>
                                        <p:tgtEl>
                                          <p:spTgt spid="50"/>
                                        </p:tgtEl>
                                        <p:attrNameLst>
                                          <p:attrName>ppt_x</p:attrName>
                                        </p:attrNameLst>
                                      </p:cBhvr>
                                      <p:tavLst>
                                        <p:tav tm="0">
                                          <p:val>
                                            <p:strVal val="ppt_x"/>
                                          </p:val>
                                        </p:tav>
                                        <p:tav tm="100000">
                                          <p:val>
                                            <p:strVal val="ppt_x"/>
                                          </p:val>
                                        </p:tav>
                                      </p:tavLst>
                                    </p:anim>
                                    <p:anim calcmode="lin" valueType="num">
                                      <p:cBhvr additive="base">
                                        <p:cTn id="783" dur="2000"/>
                                        <p:tgtEl>
                                          <p:spTgt spid="50"/>
                                        </p:tgtEl>
                                        <p:attrNameLst>
                                          <p:attrName>ppt_y</p:attrName>
                                        </p:attrNameLst>
                                      </p:cBhvr>
                                      <p:tavLst>
                                        <p:tav tm="0">
                                          <p:val>
                                            <p:strVal val="ppt_y"/>
                                          </p:val>
                                        </p:tav>
                                        <p:tav tm="100000">
                                          <p:val>
                                            <p:strVal val="1+ppt_h/2"/>
                                          </p:val>
                                        </p:tav>
                                      </p:tavLst>
                                    </p:anim>
                                    <p:set>
                                      <p:cBhvr>
                                        <p:cTn id="784" dur="1" fill="hold">
                                          <p:stCondLst>
                                            <p:cond delay="1999"/>
                                          </p:stCondLst>
                                        </p:cTn>
                                        <p:tgtEl>
                                          <p:spTgt spid="50"/>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2000"/>
                                        <p:tgtEl>
                                          <p:spTgt spid="51"/>
                                        </p:tgtEl>
                                        <p:attrNameLst>
                                          <p:attrName>ppt_x</p:attrName>
                                        </p:attrNameLst>
                                      </p:cBhvr>
                                      <p:tavLst>
                                        <p:tav tm="0">
                                          <p:val>
                                            <p:strVal val="ppt_x"/>
                                          </p:val>
                                        </p:tav>
                                        <p:tav tm="100000">
                                          <p:val>
                                            <p:strVal val="ppt_x"/>
                                          </p:val>
                                        </p:tav>
                                      </p:tavLst>
                                    </p:anim>
                                    <p:anim calcmode="lin" valueType="num">
                                      <p:cBhvr additive="base">
                                        <p:cTn id="787" dur="2000"/>
                                        <p:tgtEl>
                                          <p:spTgt spid="51"/>
                                        </p:tgtEl>
                                        <p:attrNameLst>
                                          <p:attrName>ppt_y</p:attrName>
                                        </p:attrNameLst>
                                      </p:cBhvr>
                                      <p:tavLst>
                                        <p:tav tm="0">
                                          <p:val>
                                            <p:strVal val="ppt_y"/>
                                          </p:val>
                                        </p:tav>
                                        <p:tav tm="100000">
                                          <p:val>
                                            <p:strVal val="1+ppt_h/2"/>
                                          </p:val>
                                        </p:tav>
                                      </p:tavLst>
                                    </p:anim>
                                    <p:set>
                                      <p:cBhvr>
                                        <p:cTn id="788" dur="1" fill="hold">
                                          <p:stCondLst>
                                            <p:cond delay="1999"/>
                                          </p:stCondLst>
                                        </p:cTn>
                                        <p:tgtEl>
                                          <p:spTgt spid="51"/>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2000"/>
                                        <p:tgtEl>
                                          <p:spTgt spid="52"/>
                                        </p:tgtEl>
                                        <p:attrNameLst>
                                          <p:attrName>ppt_x</p:attrName>
                                        </p:attrNameLst>
                                      </p:cBhvr>
                                      <p:tavLst>
                                        <p:tav tm="0">
                                          <p:val>
                                            <p:strVal val="ppt_x"/>
                                          </p:val>
                                        </p:tav>
                                        <p:tav tm="100000">
                                          <p:val>
                                            <p:strVal val="ppt_x"/>
                                          </p:val>
                                        </p:tav>
                                      </p:tavLst>
                                    </p:anim>
                                    <p:anim calcmode="lin" valueType="num">
                                      <p:cBhvr additive="base">
                                        <p:cTn id="791" dur="2000"/>
                                        <p:tgtEl>
                                          <p:spTgt spid="52"/>
                                        </p:tgtEl>
                                        <p:attrNameLst>
                                          <p:attrName>ppt_y</p:attrName>
                                        </p:attrNameLst>
                                      </p:cBhvr>
                                      <p:tavLst>
                                        <p:tav tm="0">
                                          <p:val>
                                            <p:strVal val="ppt_y"/>
                                          </p:val>
                                        </p:tav>
                                        <p:tav tm="100000">
                                          <p:val>
                                            <p:strVal val="1+ppt_h/2"/>
                                          </p:val>
                                        </p:tav>
                                      </p:tavLst>
                                    </p:anim>
                                    <p:set>
                                      <p:cBhvr>
                                        <p:cTn id="792" dur="1" fill="hold">
                                          <p:stCondLst>
                                            <p:cond delay="1999"/>
                                          </p:stCondLst>
                                        </p:cTn>
                                        <p:tgtEl>
                                          <p:spTgt spid="52"/>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2000"/>
                                        <p:tgtEl>
                                          <p:spTgt spid="53"/>
                                        </p:tgtEl>
                                        <p:attrNameLst>
                                          <p:attrName>ppt_x</p:attrName>
                                        </p:attrNameLst>
                                      </p:cBhvr>
                                      <p:tavLst>
                                        <p:tav tm="0">
                                          <p:val>
                                            <p:strVal val="ppt_x"/>
                                          </p:val>
                                        </p:tav>
                                        <p:tav tm="100000">
                                          <p:val>
                                            <p:strVal val="ppt_x"/>
                                          </p:val>
                                        </p:tav>
                                      </p:tavLst>
                                    </p:anim>
                                    <p:anim calcmode="lin" valueType="num">
                                      <p:cBhvr additive="base">
                                        <p:cTn id="795" dur="2000"/>
                                        <p:tgtEl>
                                          <p:spTgt spid="53"/>
                                        </p:tgtEl>
                                        <p:attrNameLst>
                                          <p:attrName>ppt_y</p:attrName>
                                        </p:attrNameLst>
                                      </p:cBhvr>
                                      <p:tavLst>
                                        <p:tav tm="0">
                                          <p:val>
                                            <p:strVal val="ppt_y"/>
                                          </p:val>
                                        </p:tav>
                                        <p:tav tm="100000">
                                          <p:val>
                                            <p:strVal val="1+ppt_h/2"/>
                                          </p:val>
                                        </p:tav>
                                      </p:tavLst>
                                    </p:anim>
                                    <p:set>
                                      <p:cBhvr>
                                        <p:cTn id="796" dur="1" fill="hold">
                                          <p:stCondLst>
                                            <p:cond delay="1999"/>
                                          </p:stCondLst>
                                        </p:cTn>
                                        <p:tgtEl>
                                          <p:spTgt spid="53"/>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2000"/>
                                        <p:tgtEl>
                                          <p:spTgt spid="54"/>
                                        </p:tgtEl>
                                        <p:attrNameLst>
                                          <p:attrName>ppt_x</p:attrName>
                                        </p:attrNameLst>
                                      </p:cBhvr>
                                      <p:tavLst>
                                        <p:tav tm="0">
                                          <p:val>
                                            <p:strVal val="ppt_x"/>
                                          </p:val>
                                        </p:tav>
                                        <p:tav tm="100000">
                                          <p:val>
                                            <p:strVal val="ppt_x"/>
                                          </p:val>
                                        </p:tav>
                                      </p:tavLst>
                                    </p:anim>
                                    <p:anim calcmode="lin" valueType="num">
                                      <p:cBhvr additive="base">
                                        <p:cTn id="799" dur="2000"/>
                                        <p:tgtEl>
                                          <p:spTgt spid="54"/>
                                        </p:tgtEl>
                                        <p:attrNameLst>
                                          <p:attrName>ppt_y</p:attrName>
                                        </p:attrNameLst>
                                      </p:cBhvr>
                                      <p:tavLst>
                                        <p:tav tm="0">
                                          <p:val>
                                            <p:strVal val="ppt_y"/>
                                          </p:val>
                                        </p:tav>
                                        <p:tav tm="100000">
                                          <p:val>
                                            <p:strVal val="1+ppt_h/2"/>
                                          </p:val>
                                        </p:tav>
                                      </p:tavLst>
                                    </p:anim>
                                    <p:set>
                                      <p:cBhvr>
                                        <p:cTn id="800" dur="1" fill="hold">
                                          <p:stCondLst>
                                            <p:cond delay="1999"/>
                                          </p:stCondLst>
                                        </p:cTn>
                                        <p:tgtEl>
                                          <p:spTgt spid="54"/>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2000"/>
                                        <p:tgtEl>
                                          <p:spTgt spid="55"/>
                                        </p:tgtEl>
                                        <p:attrNameLst>
                                          <p:attrName>ppt_x</p:attrName>
                                        </p:attrNameLst>
                                      </p:cBhvr>
                                      <p:tavLst>
                                        <p:tav tm="0">
                                          <p:val>
                                            <p:strVal val="ppt_x"/>
                                          </p:val>
                                        </p:tav>
                                        <p:tav tm="100000">
                                          <p:val>
                                            <p:strVal val="ppt_x"/>
                                          </p:val>
                                        </p:tav>
                                      </p:tavLst>
                                    </p:anim>
                                    <p:anim calcmode="lin" valueType="num">
                                      <p:cBhvr additive="base">
                                        <p:cTn id="803" dur="2000"/>
                                        <p:tgtEl>
                                          <p:spTgt spid="55"/>
                                        </p:tgtEl>
                                        <p:attrNameLst>
                                          <p:attrName>ppt_y</p:attrName>
                                        </p:attrNameLst>
                                      </p:cBhvr>
                                      <p:tavLst>
                                        <p:tav tm="0">
                                          <p:val>
                                            <p:strVal val="ppt_y"/>
                                          </p:val>
                                        </p:tav>
                                        <p:tav tm="100000">
                                          <p:val>
                                            <p:strVal val="1+ppt_h/2"/>
                                          </p:val>
                                        </p:tav>
                                      </p:tavLst>
                                    </p:anim>
                                    <p:set>
                                      <p:cBhvr>
                                        <p:cTn id="804" dur="1" fill="hold">
                                          <p:stCondLst>
                                            <p:cond delay="1999"/>
                                          </p:stCondLst>
                                        </p:cTn>
                                        <p:tgtEl>
                                          <p:spTgt spid="55"/>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2000"/>
                                        <p:tgtEl>
                                          <p:spTgt spid="56"/>
                                        </p:tgtEl>
                                        <p:attrNameLst>
                                          <p:attrName>ppt_x</p:attrName>
                                        </p:attrNameLst>
                                      </p:cBhvr>
                                      <p:tavLst>
                                        <p:tav tm="0">
                                          <p:val>
                                            <p:strVal val="ppt_x"/>
                                          </p:val>
                                        </p:tav>
                                        <p:tav tm="100000">
                                          <p:val>
                                            <p:strVal val="ppt_x"/>
                                          </p:val>
                                        </p:tav>
                                      </p:tavLst>
                                    </p:anim>
                                    <p:anim calcmode="lin" valueType="num">
                                      <p:cBhvr additive="base">
                                        <p:cTn id="807" dur="2000"/>
                                        <p:tgtEl>
                                          <p:spTgt spid="56"/>
                                        </p:tgtEl>
                                        <p:attrNameLst>
                                          <p:attrName>ppt_y</p:attrName>
                                        </p:attrNameLst>
                                      </p:cBhvr>
                                      <p:tavLst>
                                        <p:tav tm="0">
                                          <p:val>
                                            <p:strVal val="ppt_y"/>
                                          </p:val>
                                        </p:tav>
                                        <p:tav tm="100000">
                                          <p:val>
                                            <p:strVal val="1+ppt_h/2"/>
                                          </p:val>
                                        </p:tav>
                                      </p:tavLst>
                                    </p:anim>
                                    <p:set>
                                      <p:cBhvr>
                                        <p:cTn id="808" dur="1" fill="hold">
                                          <p:stCondLst>
                                            <p:cond delay="1999"/>
                                          </p:stCondLst>
                                        </p:cTn>
                                        <p:tgtEl>
                                          <p:spTgt spid="56"/>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2000"/>
                                        <p:tgtEl>
                                          <p:spTgt spid="57"/>
                                        </p:tgtEl>
                                        <p:attrNameLst>
                                          <p:attrName>ppt_x</p:attrName>
                                        </p:attrNameLst>
                                      </p:cBhvr>
                                      <p:tavLst>
                                        <p:tav tm="0">
                                          <p:val>
                                            <p:strVal val="ppt_x"/>
                                          </p:val>
                                        </p:tav>
                                        <p:tav tm="100000">
                                          <p:val>
                                            <p:strVal val="ppt_x"/>
                                          </p:val>
                                        </p:tav>
                                      </p:tavLst>
                                    </p:anim>
                                    <p:anim calcmode="lin" valueType="num">
                                      <p:cBhvr additive="base">
                                        <p:cTn id="811" dur="2000"/>
                                        <p:tgtEl>
                                          <p:spTgt spid="57"/>
                                        </p:tgtEl>
                                        <p:attrNameLst>
                                          <p:attrName>ppt_y</p:attrName>
                                        </p:attrNameLst>
                                      </p:cBhvr>
                                      <p:tavLst>
                                        <p:tav tm="0">
                                          <p:val>
                                            <p:strVal val="ppt_y"/>
                                          </p:val>
                                        </p:tav>
                                        <p:tav tm="100000">
                                          <p:val>
                                            <p:strVal val="1+ppt_h/2"/>
                                          </p:val>
                                        </p:tav>
                                      </p:tavLst>
                                    </p:anim>
                                    <p:set>
                                      <p:cBhvr>
                                        <p:cTn id="812" dur="1" fill="hold">
                                          <p:stCondLst>
                                            <p:cond delay="1999"/>
                                          </p:stCondLst>
                                        </p:cTn>
                                        <p:tgtEl>
                                          <p:spTgt spid="57"/>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2000"/>
                                        <p:tgtEl>
                                          <p:spTgt spid="58"/>
                                        </p:tgtEl>
                                        <p:attrNameLst>
                                          <p:attrName>ppt_x</p:attrName>
                                        </p:attrNameLst>
                                      </p:cBhvr>
                                      <p:tavLst>
                                        <p:tav tm="0">
                                          <p:val>
                                            <p:strVal val="ppt_x"/>
                                          </p:val>
                                        </p:tav>
                                        <p:tav tm="100000">
                                          <p:val>
                                            <p:strVal val="ppt_x"/>
                                          </p:val>
                                        </p:tav>
                                      </p:tavLst>
                                    </p:anim>
                                    <p:anim calcmode="lin" valueType="num">
                                      <p:cBhvr additive="base">
                                        <p:cTn id="815" dur="2000"/>
                                        <p:tgtEl>
                                          <p:spTgt spid="58"/>
                                        </p:tgtEl>
                                        <p:attrNameLst>
                                          <p:attrName>ppt_y</p:attrName>
                                        </p:attrNameLst>
                                      </p:cBhvr>
                                      <p:tavLst>
                                        <p:tav tm="0">
                                          <p:val>
                                            <p:strVal val="ppt_y"/>
                                          </p:val>
                                        </p:tav>
                                        <p:tav tm="100000">
                                          <p:val>
                                            <p:strVal val="1+ppt_h/2"/>
                                          </p:val>
                                        </p:tav>
                                      </p:tavLst>
                                    </p:anim>
                                    <p:set>
                                      <p:cBhvr>
                                        <p:cTn id="816" dur="1" fill="hold">
                                          <p:stCondLst>
                                            <p:cond delay="1999"/>
                                          </p:stCondLst>
                                        </p:cTn>
                                        <p:tgtEl>
                                          <p:spTgt spid="58"/>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2000"/>
                                        <p:tgtEl>
                                          <p:spTgt spid="59"/>
                                        </p:tgtEl>
                                        <p:attrNameLst>
                                          <p:attrName>ppt_x</p:attrName>
                                        </p:attrNameLst>
                                      </p:cBhvr>
                                      <p:tavLst>
                                        <p:tav tm="0">
                                          <p:val>
                                            <p:strVal val="ppt_x"/>
                                          </p:val>
                                        </p:tav>
                                        <p:tav tm="100000">
                                          <p:val>
                                            <p:strVal val="ppt_x"/>
                                          </p:val>
                                        </p:tav>
                                      </p:tavLst>
                                    </p:anim>
                                    <p:anim calcmode="lin" valueType="num">
                                      <p:cBhvr additive="base">
                                        <p:cTn id="819" dur="2000"/>
                                        <p:tgtEl>
                                          <p:spTgt spid="59"/>
                                        </p:tgtEl>
                                        <p:attrNameLst>
                                          <p:attrName>ppt_y</p:attrName>
                                        </p:attrNameLst>
                                      </p:cBhvr>
                                      <p:tavLst>
                                        <p:tav tm="0">
                                          <p:val>
                                            <p:strVal val="ppt_y"/>
                                          </p:val>
                                        </p:tav>
                                        <p:tav tm="100000">
                                          <p:val>
                                            <p:strVal val="1+ppt_h/2"/>
                                          </p:val>
                                        </p:tav>
                                      </p:tavLst>
                                    </p:anim>
                                    <p:set>
                                      <p:cBhvr>
                                        <p:cTn id="820" dur="1" fill="hold">
                                          <p:stCondLst>
                                            <p:cond delay="1999"/>
                                          </p:stCondLst>
                                        </p:cTn>
                                        <p:tgtEl>
                                          <p:spTgt spid="59"/>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2000"/>
                                        <p:tgtEl>
                                          <p:spTgt spid="60"/>
                                        </p:tgtEl>
                                        <p:attrNameLst>
                                          <p:attrName>ppt_x</p:attrName>
                                        </p:attrNameLst>
                                      </p:cBhvr>
                                      <p:tavLst>
                                        <p:tav tm="0">
                                          <p:val>
                                            <p:strVal val="ppt_x"/>
                                          </p:val>
                                        </p:tav>
                                        <p:tav tm="100000">
                                          <p:val>
                                            <p:strVal val="ppt_x"/>
                                          </p:val>
                                        </p:tav>
                                      </p:tavLst>
                                    </p:anim>
                                    <p:anim calcmode="lin" valueType="num">
                                      <p:cBhvr additive="base">
                                        <p:cTn id="823" dur="2000"/>
                                        <p:tgtEl>
                                          <p:spTgt spid="60"/>
                                        </p:tgtEl>
                                        <p:attrNameLst>
                                          <p:attrName>ppt_y</p:attrName>
                                        </p:attrNameLst>
                                      </p:cBhvr>
                                      <p:tavLst>
                                        <p:tav tm="0">
                                          <p:val>
                                            <p:strVal val="ppt_y"/>
                                          </p:val>
                                        </p:tav>
                                        <p:tav tm="100000">
                                          <p:val>
                                            <p:strVal val="1+ppt_h/2"/>
                                          </p:val>
                                        </p:tav>
                                      </p:tavLst>
                                    </p:anim>
                                    <p:set>
                                      <p:cBhvr>
                                        <p:cTn id="824" dur="1" fill="hold">
                                          <p:stCondLst>
                                            <p:cond delay="1999"/>
                                          </p:stCondLst>
                                        </p:cTn>
                                        <p:tgtEl>
                                          <p:spTgt spid="60"/>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2000"/>
                                        <p:tgtEl>
                                          <p:spTgt spid="61"/>
                                        </p:tgtEl>
                                        <p:attrNameLst>
                                          <p:attrName>ppt_x</p:attrName>
                                        </p:attrNameLst>
                                      </p:cBhvr>
                                      <p:tavLst>
                                        <p:tav tm="0">
                                          <p:val>
                                            <p:strVal val="ppt_x"/>
                                          </p:val>
                                        </p:tav>
                                        <p:tav tm="100000">
                                          <p:val>
                                            <p:strVal val="ppt_x"/>
                                          </p:val>
                                        </p:tav>
                                      </p:tavLst>
                                    </p:anim>
                                    <p:anim calcmode="lin" valueType="num">
                                      <p:cBhvr additive="base">
                                        <p:cTn id="827" dur="2000"/>
                                        <p:tgtEl>
                                          <p:spTgt spid="61"/>
                                        </p:tgtEl>
                                        <p:attrNameLst>
                                          <p:attrName>ppt_y</p:attrName>
                                        </p:attrNameLst>
                                      </p:cBhvr>
                                      <p:tavLst>
                                        <p:tav tm="0">
                                          <p:val>
                                            <p:strVal val="ppt_y"/>
                                          </p:val>
                                        </p:tav>
                                        <p:tav tm="100000">
                                          <p:val>
                                            <p:strVal val="1+ppt_h/2"/>
                                          </p:val>
                                        </p:tav>
                                      </p:tavLst>
                                    </p:anim>
                                    <p:set>
                                      <p:cBhvr>
                                        <p:cTn id="828" dur="1" fill="hold">
                                          <p:stCondLst>
                                            <p:cond delay="1999"/>
                                          </p:stCondLst>
                                        </p:cTn>
                                        <p:tgtEl>
                                          <p:spTgt spid="61"/>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2000"/>
                                        <p:tgtEl>
                                          <p:spTgt spid="62"/>
                                        </p:tgtEl>
                                        <p:attrNameLst>
                                          <p:attrName>ppt_x</p:attrName>
                                        </p:attrNameLst>
                                      </p:cBhvr>
                                      <p:tavLst>
                                        <p:tav tm="0">
                                          <p:val>
                                            <p:strVal val="ppt_x"/>
                                          </p:val>
                                        </p:tav>
                                        <p:tav tm="100000">
                                          <p:val>
                                            <p:strVal val="ppt_x"/>
                                          </p:val>
                                        </p:tav>
                                      </p:tavLst>
                                    </p:anim>
                                    <p:anim calcmode="lin" valueType="num">
                                      <p:cBhvr additive="base">
                                        <p:cTn id="831" dur="2000"/>
                                        <p:tgtEl>
                                          <p:spTgt spid="62"/>
                                        </p:tgtEl>
                                        <p:attrNameLst>
                                          <p:attrName>ppt_y</p:attrName>
                                        </p:attrNameLst>
                                      </p:cBhvr>
                                      <p:tavLst>
                                        <p:tav tm="0">
                                          <p:val>
                                            <p:strVal val="ppt_y"/>
                                          </p:val>
                                        </p:tav>
                                        <p:tav tm="100000">
                                          <p:val>
                                            <p:strVal val="1+ppt_h/2"/>
                                          </p:val>
                                        </p:tav>
                                      </p:tavLst>
                                    </p:anim>
                                    <p:set>
                                      <p:cBhvr>
                                        <p:cTn id="832" dur="1" fill="hold">
                                          <p:stCondLst>
                                            <p:cond delay="1999"/>
                                          </p:stCondLst>
                                        </p:cTn>
                                        <p:tgtEl>
                                          <p:spTgt spid="62"/>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2000"/>
                                        <p:tgtEl>
                                          <p:spTgt spid="63"/>
                                        </p:tgtEl>
                                        <p:attrNameLst>
                                          <p:attrName>ppt_x</p:attrName>
                                        </p:attrNameLst>
                                      </p:cBhvr>
                                      <p:tavLst>
                                        <p:tav tm="0">
                                          <p:val>
                                            <p:strVal val="ppt_x"/>
                                          </p:val>
                                        </p:tav>
                                        <p:tav tm="100000">
                                          <p:val>
                                            <p:strVal val="ppt_x"/>
                                          </p:val>
                                        </p:tav>
                                      </p:tavLst>
                                    </p:anim>
                                    <p:anim calcmode="lin" valueType="num">
                                      <p:cBhvr additive="base">
                                        <p:cTn id="835" dur="2000"/>
                                        <p:tgtEl>
                                          <p:spTgt spid="63"/>
                                        </p:tgtEl>
                                        <p:attrNameLst>
                                          <p:attrName>ppt_y</p:attrName>
                                        </p:attrNameLst>
                                      </p:cBhvr>
                                      <p:tavLst>
                                        <p:tav tm="0">
                                          <p:val>
                                            <p:strVal val="ppt_y"/>
                                          </p:val>
                                        </p:tav>
                                        <p:tav tm="100000">
                                          <p:val>
                                            <p:strVal val="1+ppt_h/2"/>
                                          </p:val>
                                        </p:tav>
                                      </p:tavLst>
                                    </p:anim>
                                    <p:set>
                                      <p:cBhvr>
                                        <p:cTn id="836" dur="1" fill="hold">
                                          <p:stCondLst>
                                            <p:cond delay="1999"/>
                                          </p:stCondLst>
                                        </p:cTn>
                                        <p:tgtEl>
                                          <p:spTgt spid="63"/>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2000"/>
                                        <p:tgtEl>
                                          <p:spTgt spid="64"/>
                                        </p:tgtEl>
                                        <p:attrNameLst>
                                          <p:attrName>ppt_x</p:attrName>
                                        </p:attrNameLst>
                                      </p:cBhvr>
                                      <p:tavLst>
                                        <p:tav tm="0">
                                          <p:val>
                                            <p:strVal val="ppt_x"/>
                                          </p:val>
                                        </p:tav>
                                        <p:tav tm="100000">
                                          <p:val>
                                            <p:strVal val="ppt_x"/>
                                          </p:val>
                                        </p:tav>
                                      </p:tavLst>
                                    </p:anim>
                                    <p:anim calcmode="lin" valueType="num">
                                      <p:cBhvr additive="base">
                                        <p:cTn id="839" dur="2000"/>
                                        <p:tgtEl>
                                          <p:spTgt spid="64"/>
                                        </p:tgtEl>
                                        <p:attrNameLst>
                                          <p:attrName>ppt_y</p:attrName>
                                        </p:attrNameLst>
                                      </p:cBhvr>
                                      <p:tavLst>
                                        <p:tav tm="0">
                                          <p:val>
                                            <p:strVal val="ppt_y"/>
                                          </p:val>
                                        </p:tav>
                                        <p:tav tm="100000">
                                          <p:val>
                                            <p:strVal val="1+ppt_h/2"/>
                                          </p:val>
                                        </p:tav>
                                      </p:tavLst>
                                    </p:anim>
                                    <p:set>
                                      <p:cBhvr>
                                        <p:cTn id="840" dur="1" fill="hold">
                                          <p:stCondLst>
                                            <p:cond delay="1999"/>
                                          </p:stCondLst>
                                        </p:cTn>
                                        <p:tgtEl>
                                          <p:spTgt spid="64"/>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2000"/>
                                        <p:tgtEl>
                                          <p:spTgt spid="65"/>
                                        </p:tgtEl>
                                        <p:attrNameLst>
                                          <p:attrName>ppt_x</p:attrName>
                                        </p:attrNameLst>
                                      </p:cBhvr>
                                      <p:tavLst>
                                        <p:tav tm="0">
                                          <p:val>
                                            <p:strVal val="ppt_x"/>
                                          </p:val>
                                        </p:tav>
                                        <p:tav tm="100000">
                                          <p:val>
                                            <p:strVal val="ppt_x"/>
                                          </p:val>
                                        </p:tav>
                                      </p:tavLst>
                                    </p:anim>
                                    <p:anim calcmode="lin" valueType="num">
                                      <p:cBhvr additive="base">
                                        <p:cTn id="843" dur="2000"/>
                                        <p:tgtEl>
                                          <p:spTgt spid="65"/>
                                        </p:tgtEl>
                                        <p:attrNameLst>
                                          <p:attrName>ppt_y</p:attrName>
                                        </p:attrNameLst>
                                      </p:cBhvr>
                                      <p:tavLst>
                                        <p:tav tm="0">
                                          <p:val>
                                            <p:strVal val="ppt_y"/>
                                          </p:val>
                                        </p:tav>
                                        <p:tav tm="100000">
                                          <p:val>
                                            <p:strVal val="1+ppt_h/2"/>
                                          </p:val>
                                        </p:tav>
                                      </p:tavLst>
                                    </p:anim>
                                    <p:set>
                                      <p:cBhvr>
                                        <p:cTn id="844" dur="1" fill="hold">
                                          <p:stCondLst>
                                            <p:cond delay="1999"/>
                                          </p:stCondLst>
                                        </p:cTn>
                                        <p:tgtEl>
                                          <p:spTgt spid="65"/>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2000"/>
                                        <p:tgtEl>
                                          <p:spTgt spid="66"/>
                                        </p:tgtEl>
                                        <p:attrNameLst>
                                          <p:attrName>ppt_x</p:attrName>
                                        </p:attrNameLst>
                                      </p:cBhvr>
                                      <p:tavLst>
                                        <p:tav tm="0">
                                          <p:val>
                                            <p:strVal val="ppt_x"/>
                                          </p:val>
                                        </p:tav>
                                        <p:tav tm="100000">
                                          <p:val>
                                            <p:strVal val="ppt_x"/>
                                          </p:val>
                                        </p:tav>
                                      </p:tavLst>
                                    </p:anim>
                                    <p:anim calcmode="lin" valueType="num">
                                      <p:cBhvr additive="base">
                                        <p:cTn id="847" dur="2000"/>
                                        <p:tgtEl>
                                          <p:spTgt spid="66"/>
                                        </p:tgtEl>
                                        <p:attrNameLst>
                                          <p:attrName>ppt_y</p:attrName>
                                        </p:attrNameLst>
                                      </p:cBhvr>
                                      <p:tavLst>
                                        <p:tav tm="0">
                                          <p:val>
                                            <p:strVal val="ppt_y"/>
                                          </p:val>
                                        </p:tav>
                                        <p:tav tm="100000">
                                          <p:val>
                                            <p:strVal val="1+ppt_h/2"/>
                                          </p:val>
                                        </p:tav>
                                      </p:tavLst>
                                    </p:anim>
                                    <p:set>
                                      <p:cBhvr>
                                        <p:cTn id="848" dur="1" fill="hold">
                                          <p:stCondLst>
                                            <p:cond delay="1999"/>
                                          </p:stCondLst>
                                        </p:cTn>
                                        <p:tgtEl>
                                          <p:spTgt spid="66"/>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2000"/>
                                        <p:tgtEl>
                                          <p:spTgt spid="67"/>
                                        </p:tgtEl>
                                        <p:attrNameLst>
                                          <p:attrName>ppt_x</p:attrName>
                                        </p:attrNameLst>
                                      </p:cBhvr>
                                      <p:tavLst>
                                        <p:tav tm="0">
                                          <p:val>
                                            <p:strVal val="ppt_x"/>
                                          </p:val>
                                        </p:tav>
                                        <p:tav tm="100000">
                                          <p:val>
                                            <p:strVal val="ppt_x"/>
                                          </p:val>
                                        </p:tav>
                                      </p:tavLst>
                                    </p:anim>
                                    <p:anim calcmode="lin" valueType="num">
                                      <p:cBhvr additive="base">
                                        <p:cTn id="851" dur="2000"/>
                                        <p:tgtEl>
                                          <p:spTgt spid="67"/>
                                        </p:tgtEl>
                                        <p:attrNameLst>
                                          <p:attrName>ppt_y</p:attrName>
                                        </p:attrNameLst>
                                      </p:cBhvr>
                                      <p:tavLst>
                                        <p:tav tm="0">
                                          <p:val>
                                            <p:strVal val="ppt_y"/>
                                          </p:val>
                                        </p:tav>
                                        <p:tav tm="100000">
                                          <p:val>
                                            <p:strVal val="1+ppt_h/2"/>
                                          </p:val>
                                        </p:tav>
                                      </p:tavLst>
                                    </p:anim>
                                    <p:set>
                                      <p:cBhvr>
                                        <p:cTn id="852" dur="1" fill="hold">
                                          <p:stCondLst>
                                            <p:cond delay="1999"/>
                                          </p:stCondLst>
                                        </p:cTn>
                                        <p:tgtEl>
                                          <p:spTgt spid="67"/>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2000"/>
                                        <p:tgtEl>
                                          <p:spTgt spid="3"/>
                                        </p:tgtEl>
                                        <p:attrNameLst>
                                          <p:attrName>ppt_h</p:attrName>
                                        </p:attrNameLst>
                                      </p:cBhvr>
                                      <p:tavLst>
                                        <p:tav tm="0">
                                          <p:val>
                                            <p:strVal val="ppt_h"/>
                                          </p:val>
                                        </p:tav>
                                        <p:tav tm="100000">
                                          <p:val>
                                            <p:strVal val="ppt_h"/>
                                          </p:val>
                                        </p:tav>
                                      </p:tavLst>
                                    </p:anim>
                                    <p:anim calcmode="lin" valueType="num">
                                      <p:cBhvr>
                                        <p:cTn id="855"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3"/>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2000"/>
                                        <p:tgtEl>
                                          <p:spTgt spid="4"/>
                                        </p:tgtEl>
                                        <p:attrNameLst>
                                          <p:attrName>ppt_h</p:attrName>
                                        </p:attrNameLst>
                                      </p:cBhvr>
                                      <p:tavLst>
                                        <p:tav tm="0">
                                          <p:val>
                                            <p:strVal val="ppt_h"/>
                                          </p:val>
                                        </p:tav>
                                        <p:tav tm="100000">
                                          <p:val>
                                            <p:strVal val="ppt_h"/>
                                          </p:val>
                                        </p:tav>
                                      </p:tavLst>
                                    </p:anim>
                                    <p:anim calcmode="lin" valueType="num">
                                      <p:cBhvr>
                                        <p:cTn id="859"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4"/>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2000"/>
                                        <p:tgtEl>
                                          <p:spTgt spid="5"/>
                                        </p:tgtEl>
                                        <p:attrNameLst>
                                          <p:attrName>ppt_h</p:attrName>
                                        </p:attrNameLst>
                                      </p:cBhvr>
                                      <p:tavLst>
                                        <p:tav tm="0">
                                          <p:val>
                                            <p:strVal val="ppt_h"/>
                                          </p:val>
                                        </p:tav>
                                        <p:tav tm="100000">
                                          <p:val>
                                            <p:strVal val="ppt_h"/>
                                          </p:val>
                                        </p:tav>
                                      </p:tavLst>
                                    </p:anim>
                                    <p:anim calcmode="lin" valueType="num">
                                      <p:cBhvr>
                                        <p:cTn id="863"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5"/>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2000"/>
                                        <p:tgtEl>
                                          <p:spTgt spid="6"/>
                                        </p:tgtEl>
                                        <p:attrNameLst>
                                          <p:attrName>ppt_h</p:attrName>
                                        </p:attrNameLst>
                                      </p:cBhvr>
                                      <p:tavLst>
                                        <p:tav tm="0">
                                          <p:val>
                                            <p:strVal val="ppt_h"/>
                                          </p:val>
                                        </p:tav>
                                        <p:tav tm="100000">
                                          <p:val>
                                            <p:strVal val="ppt_h"/>
                                          </p:val>
                                        </p:tav>
                                      </p:tavLst>
                                    </p:anim>
                                    <p:anim calcmode="lin" valueType="num">
                                      <p:cBhvr>
                                        <p:cTn id="86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6"/>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2000"/>
                                        <p:tgtEl>
                                          <p:spTgt spid="7"/>
                                        </p:tgtEl>
                                        <p:attrNameLst>
                                          <p:attrName>ppt_h</p:attrName>
                                        </p:attrNameLst>
                                      </p:cBhvr>
                                      <p:tavLst>
                                        <p:tav tm="0">
                                          <p:val>
                                            <p:strVal val="ppt_h"/>
                                          </p:val>
                                        </p:tav>
                                        <p:tav tm="100000">
                                          <p:val>
                                            <p:strVal val="ppt_h"/>
                                          </p:val>
                                        </p:tav>
                                      </p:tavLst>
                                    </p:anim>
                                    <p:anim calcmode="lin" valueType="num">
                                      <p:cBhvr>
                                        <p:cTn id="87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7"/>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2000"/>
                                        <p:tgtEl>
                                          <p:spTgt spid="8"/>
                                        </p:tgtEl>
                                        <p:attrNameLst>
                                          <p:attrName>ppt_h</p:attrName>
                                        </p:attrNameLst>
                                      </p:cBhvr>
                                      <p:tavLst>
                                        <p:tav tm="0">
                                          <p:val>
                                            <p:strVal val="ppt_h"/>
                                          </p:val>
                                        </p:tav>
                                        <p:tav tm="100000">
                                          <p:val>
                                            <p:strVal val="ppt_h"/>
                                          </p:val>
                                        </p:tav>
                                      </p:tavLst>
                                    </p:anim>
                                    <p:anim calcmode="lin" valueType="num">
                                      <p:cBhvr>
                                        <p:cTn id="87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8"/>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2000"/>
                                        <p:tgtEl>
                                          <p:spTgt spid="9"/>
                                        </p:tgtEl>
                                        <p:attrNameLst>
                                          <p:attrName>ppt_h</p:attrName>
                                        </p:attrNameLst>
                                      </p:cBhvr>
                                      <p:tavLst>
                                        <p:tav tm="0">
                                          <p:val>
                                            <p:strVal val="ppt_h"/>
                                          </p:val>
                                        </p:tav>
                                        <p:tav tm="100000">
                                          <p:val>
                                            <p:strVal val="ppt_h"/>
                                          </p:val>
                                        </p:tav>
                                      </p:tavLst>
                                    </p:anim>
                                    <p:anim calcmode="lin" valueType="num">
                                      <p:cBhvr>
                                        <p:cTn id="87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9"/>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2000"/>
                                        <p:tgtEl>
                                          <p:spTgt spid="10"/>
                                        </p:tgtEl>
                                        <p:attrNameLst>
                                          <p:attrName>ppt_h</p:attrName>
                                        </p:attrNameLst>
                                      </p:cBhvr>
                                      <p:tavLst>
                                        <p:tav tm="0">
                                          <p:val>
                                            <p:strVal val="ppt_h"/>
                                          </p:val>
                                        </p:tav>
                                        <p:tav tm="100000">
                                          <p:val>
                                            <p:strVal val="ppt_h"/>
                                          </p:val>
                                        </p:tav>
                                      </p:tavLst>
                                    </p:anim>
                                    <p:anim calcmode="lin" valueType="num">
                                      <p:cBhvr>
                                        <p:cTn id="883"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0"/>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2000"/>
                                        <p:tgtEl>
                                          <p:spTgt spid="11"/>
                                        </p:tgtEl>
                                        <p:attrNameLst>
                                          <p:attrName>ppt_h</p:attrName>
                                        </p:attrNameLst>
                                      </p:cBhvr>
                                      <p:tavLst>
                                        <p:tav tm="0">
                                          <p:val>
                                            <p:strVal val="ppt_h"/>
                                          </p:val>
                                        </p:tav>
                                        <p:tav tm="100000">
                                          <p:val>
                                            <p:strVal val="ppt_h"/>
                                          </p:val>
                                        </p:tav>
                                      </p:tavLst>
                                    </p:anim>
                                    <p:anim calcmode="lin" valueType="num">
                                      <p:cBhvr>
                                        <p:cTn id="887"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1"/>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2000"/>
                                        <p:tgtEl>
                                          <p:spTgt spid="12"/>
                                        </p:tgtEl>
                                        <p:attrNameLst>
                                          <p:attrName>ppt_h</p:attrName>
                                        </p:attrNameLst>
                                      </p:cBhvr>
                                      <p:tavLst>
                                        <p:tav tm="0">
                                          <p:val>
                                            <p:strVal val="ppt_h"/>
                                          </p:val>
                                        </p:tav>
                                        <p:tav tm="100000">
                                          <p:val>
                                            <p:strVal val="ppt_h"/>
                                          </p:val>
                                        </p:tav>
                                      </p:tavLst>
                                    </p:anim>
                                    <p:anim calcmode="lin" valueType="num">
                                      <p:cBhvr>
                                        <p:cTn id="891"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2"/>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2000"/>
                                        <p:tgtEl>
                                          <p:spTgt spid="13"/>
                                        </p:tgtEl>
                                        <p:attrNameLst>
                                          <p:attrName>ppt_h</p:attrName>
                                        </p:attrNameLst>
                                      </p:cBhvr>
                                      <p:tavLst>
                                        <p:tav tm="0">
                                          <p:val>
                                            <p:strVal val="ppt_h"/>
                                          </p:val>
                                        </p:tav>
                                        <p:tav tm="100000">
                                          <p:val>
                                            <p:strVal val="ppt_h"/>
                                          </p:val>
                                        </p:tav>
                                      </p:tavLst>
                                    </p:anim>
                                    <p:anim calcmode="lin" valueType="num">
                                      <p:cBhvr>
                                        <p:cTn id="89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3"/>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2000"/>
                                        <p:tgtEl>
                                          <p:spTgt spid="14"/>
                                        </p:tgtEl>
                                        <p:attrNameLst>
                                          <p:attrName>ppt_h</p:attrName>
                                        </p:attrNameLst>
                                      </p:cBhvr>
                                      <p:tavLst>
                                        <p:tav tm="0">
                                          <p:val>
                                            <p:strVal val="ppt_h"/>
                                          </p:val>
                                        </p:tav>
                                        <p:tav tm="100000">
                                          <p:val>
                                            <p:strVal val="ppt_h"/>
                                          </p:val>
                                        </p:tav>
                                      </p:tavLst>
                                    </p:anim>
                                    <p:anim calcmode="lin" valueType="num">
                                      <p:cBhvr>
                                        <p:cTn id="89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4"/>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2000"/>
                                        <p:tgtEl>
                                          <p:spTgt spid="15"/>
                                        </p:tgtEl>
                                        <p:attrNameLst>
                                          <p:attrName>ppt_h</p:attrName>
                                        </p:attrNameLst>
                                      </p:cBhvr>
                                      <p:tavLst>
                                        <p:tav tm="0">
                                          <p:val>
                                            <p:strVal val="ppt_h"/>
                                          </p:val>
                                        </p:tav>
                                        <p:tav tm="100000">
                                          <p:val>
                                            <p:strVal val="ppt_h"/>
                                          </p:val>
                                        </p:tav>
                                      </p:tavLst>
                                    </p:anim>
                                    <p:anim calcmode="lin" valueType="num">
                                      <p:cBhvr>
                                        <p:cTn id="90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5"/>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2000"/>
                                        <p:tgtEl>
                                          <p:spTgt spid="16"/>
                                        </p:tgtEl>
                                        <p:attrNameLst>
                                          <p:attrName>ppt_h</p:attrName>
                                        </p:attrNameLst>
                                      </p:cBhvr>
                                      <p:tavLst>
                                        <p:tav tm="0">
                                          <p:val>
                                            <p:strVal val="ppt_h"/>
                                          </p:val>
                                        </p:tav>
                                        <p:tav tm="100000">
                                          <p:val>
                                            <p:strVal val="ppt_h"/>
                                          </p:val>
                                        </p:tav>
                                      </p:tavLst>
                                    </p:anim>
                                    <p:anim calcmode="lin" valueType="num">
                                      <p:cBhvr>
                                        <p:cTn id="907"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6"/>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2000"/>
                                        <p:tgtEl>
                                          <p:spTgt spid="17"/>
                                        </p:tgtEl>
                                        <p:attrNameLst>
                                          <p:attrName>ppt_h</p:attrName>
                                        </p:attrNameLst>
                                      </p:cBhvr>
                                      <p:tavLst>
                                        <p:tav tm="0">
                                          <p:val>
                                            <p:strVal val="ppt_h"/>
                                          </p:val>
                                        </p:tav>
                                        <p:tav tm="100000">
                                          <p:val>
                                            <p:strVal val="ppt_h"/>
                                          </p:val>
                                        </p:tav>
                                      </p:tavLst>
                                    </p:anim>
                                    <p:anim calcmode="lin" valueType="num">
                                      <p:cBhvr>
                                        <p:cTn id="911"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7"/>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2000"/>
                                        <p:tgtEl>
                                          <p:spTgt spid="18"/>
                                        </p:tgtEl>
                                        <p:attrNameLst>
                                          <p:attrName>ppt_h</p:attrName>
                                        </p:attrNameLst>
                                      </p:cBhvr>
                                      <p:tavLst>
                                        <p:tav tm="0">
                                          <p:val>
                                            <p:strVal val="ppt_h"/>
                                          </p:val>
                                        </p:tav>
                                        <p:tav tm="100000">
                                          <p:val>
                                            <p:strVal val="ppt_h"/>
                                          </p:val>
                                        </p:tav>
                                      </p:tavLst>
                                    </p:anim>
                                    <p:anim calcmode="lin" valueType="num">
                                      <p:cBhvr>
                                        <p:cTn id="915"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18"/>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2000"/>
                                        <p:tgtEl>
                                          <p:spTgt spid="19"/>
                                        </p:tgtEl>
                                        <p:attrNameLst>
                                          <p:attrName>ppt_h</p:attrName>
                                        </p:attrNameLst>
                                      </p:cBhvr>
                                      <p:tavLst>
                                        <p:tav tm="0">
                                          <p:val>
                                            <p:strVal val="ppt_h"/>
                                          </p:val>
                                        </p:tav>
                                        <p:tav tm="100000">
                                          <p:val>
                                            <p:strVal val="ppt_h"/>
                                          </p:val>
                                        </p:tav>
                                      </p:tavLst>
                                    </p:anim>
                                    <p:anim calcmode="lin" valueType="num">
                                      <p:cBhvr>
                                        <p:cTn id="919"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19"/>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2000"/>
                                        <p:tgtEl>
                                          <p:spTgt spid="20"/>
                                        </p:tgtEl>
                                        <p:attrNameLst>
                                          <p:attrName>ppt_h</p:attrName>
                                        </p:attrNameLst>
                                      </p:cBhvr>
                                      <p:tavLst>
                                        <p:tav tm="0">
                                          <p:val>
                                            <p:strVal val="ppt_h"/>
                                          </p:val>
                                        </p:tav>
                                        <p:tav tm="100000">
                                          <p:val>
                                            <p:strVal val="ppt_h"/>
                                          </p:val>
                                        </p:tav>
                                      </p:tavLst>
                                    </p:anim>
                                    <p:anim calcmode="lin" valueType="num">
                                      <p:cBhvr>
                                        <p:cTn id="923"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0"/>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2000"/>
                                        <p:tgtEl>
                                          <p:spTgt spid="21"/>
                                        </p:tgtEl>
                                        <p:attrNameLst>
                                          <p:attrName>ppt_h</p:attrName>
                                        </p:attrNameLst>
                                      </p:cBhvr>
                                      <p:tavLst>
                                        <p:tav tm="0">
                                          <p:val>
                                            <p:strVal val="ppt_h"/>
                                          </p:val>
                                        </p:tav>
                                        <p:tav tm="100000">
                                          <p:val>
                                            <p:strVal val="ppt_h"/>
                                          </p:val>
                                        </p:tav>
                                      </p:tavLst>
                                    </p:anim>
                                    <p:anim calcmode="lin" valueType="num">
                                      <p:cBhvr>
                                        <p:cTn id="927"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1"/>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2000"/>
                                        <p:tgtEl>
                                          <p:spTgt spid="22"/>
                                        </p:tgtEl>
                                        <p:attrNameLst>
                                          <p:attrName>ppt_h</p:attrName>
                                        </p:attrNameLst>
                                      </p:cBhvr>
                                      <p:tavLst>
                                        <p:tav tm="0">
                                          <p:val>
                                            <p:strVal val="ppt_h"/>
                                          </p:val>
                                        </p:tav>
                                        <p:tav tm="100000">
                                          <p:val>
                                            <p:strVal val="ppt_h"/>
                                          </p:val>
                                        </p:tav>
                                      </p:tavLst>
                                    </p:anim>
                                    <p:anim calcmode="lin" valueType="num">
                                      <p:cBhvr>
                                        <p:cTn id="931"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2"/>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2000"/>
                                        <p:tgtEl>
                                          <p:spTgt spid="23"/>
                                        </p:tgtEl>
                                        <p:attrNameLst>
                                          <p:attrName>ppt_h</p:attrName>
                                        </p:attrNameLst>
                                      </p:cBhvr>
                                      <p:tavLst>
                                        <p:tav tm="0">
                                          <p:val>
                                            <p:strVal val="ppt_h"/>
                                          </p:val>
                                        </p:tav>
                                        <p:tav tm="100000">
                                          <p:val>
                                            <p:strVal val="ppt_h"/>
                                          </p:val>
                                        </p:tav>
                                      </p:tavLst>
                                    </p:anim>
                                    <p:anim calcmode="lin" valueType="num">
                                      <p:cBhvr>
                                        <p:cTn id="935"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3"/>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2000"/>
                                        <p:tgtEl>
                                          <p:spTgt spid="24"/>
                                        </p:tgtEl>
                                        <p:attrNameLst>
                                          <p:attrName>ppt_h</p:attrName>
                                        </p:attrNameLst>
                                      </p:cBhvr>
                                      <p:tavLst>
                                        <p:tav tm="0">
                                          <p:val>
                                            <p:strVal val="ppt_h"/>
                                          </p:val>
                                        </p:tav>
                                        <p:tav tm="100000">
                                          <p:val>
                                            <p:strVal val="ppt_h"/>
                                          </p:val>
                                        </p:tav>
                                      </p:tavLst>
                                    </p:anim>
                                    <p:anim calcmode="lin" valueType="num">
                                      <p:cBhvr>
                                        <p:cTn id="939"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4"/>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2000"/>
                                        <p:tgtEl>
                                          <p:spTgt spid="25"/>
                                        </p:tgtEl>
                                        <p:attrNameLst>
                                          <p:attrName>ppt_h</p:attrName>
                                        </p:attrNameLst>
                                      </p:cBhvr>
                                      <p:tavLst>
                                        <p:tav tm="0">
                                          <p:val>
                                            <p:strVal val="ppt_h"/>
                                          </p:val>
                                        </p:tav>
                                        <p:tav tm="100000">
                                          <p:val>
                                            <p:strVal val="ppt_h"/>
                                          </p:val>
                                        </p:tav>
                                      </p:tavLst>
                                    </p:anim>
                                    <p:anim calcmode="lin" valueType="num">
                                      <p:cBhvr>
                                        <p:cTn id="943"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5"/>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2000"/>
                                        <p:tgtEl>
                                          <p:spTgt spid="26"/>
                                        </p:tgtEl>
                                        <p:attrNameLst>
                                          <p:attrName>ppt_h</p:attrName>
                                        </p:attrNameLst>
                                      </p:cBhvr>
                                      <p:tavLst>
                                        <p:tav tm="0">
                                          <p:val>
                                            <p:strVal val="ppt_h"/>
                                          </p:val>
                                        </p:tav>
                                        <p:tav tm="100000">
                                          <p:val>
                                            <p:strVal val="ppt_h"/>
                                          </p:val>
                                        </p:tav>
                                      </p:tavLst>
                                    </p:anim>
                                    <p:anim calcmode="lin" valueType="num">
                                      <p:cBhvr>
                                        <p:cTn id="947"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6"/>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2000"/>
                                        <p:tgtEl>
                                          <p:spTgt spid="27"/>
                                        </p:tgtEl>
                                        <p:attrNameLst>
                                          <p:attrName>ppt_h</p:attrName>
                                        </p:attrNameLst>
                                      </p:cBhvr>
                                      <p:tavLst>
                                        <p:tav tm="0">
                                          <p:val>
                                            <p:strVal val="ppt_h"/>
                                          </p:val>
                                        </p:tav>
                                        <p:tav tm="100000">
                                          <p:val>
                                            <p:strVal val="ppt_h"/>
                                          </p:val>
                                        </p:tav>
                                      </p:tavLst>
                                    </p:anim>
                                    <p:anim calcmode="lin" valueType="num">
                                      <p:cBhvr>
                                        <p:cTn id="951"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7"/>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2000"/>
                                        <p:tgtEl>
                                          <p:spTgt spid="28"/>
                                        </p:tgtEl>
                                        <p:attrNameLst>
                                          <p:attrName>ppt_h</p:attrName>
                                        </p:attrNameLst>
                                      </p:cBhvr>
                                      <p:tavLst>
                                        <p:tav tm="0">
                                          <p:val>
                                            <p:strVal val="ppt_h"/>
                                          </p:val>
                                        </p:tav>
                                        <p:tav tm="100000">
                                          <p:val>
                                            <p:strVal val="ppt_h"/>
                                          </p:val>
                                        </p:tav>
                                      </p:tavLst>
                                    </p:anim>
                                    <p:anim calcmode="lin" valueType="num">
                                      <p:cBhvr>
                                        <p:cTn id="955"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28"/>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2000"/>
                                        <p:tgtEl>
                                          <p:spTgt spid="29"/>
                                        </p:tgtEl>
                                        <p:attrNameLst>
                                          <p:attrName>ppt_h</p:attrName>
                                        </p:attrNameLst>
                                      </p:cBhvr>
                                      <p:tavLst>
                                        <p:tav tm="0">
                                          <p:val>
                                            <p:strVal val="ppt_h"/>
                                          </p:val>
                                        </p:tav>
                                        <p:tav tm="100000">
                                          <p:val>
                                            <p:strVal val="ppt_h"/>
                                          </p:val>
                                        </p:tav>
                                      </p:tavLst>
                                    </p:anim>
                                    <p:anim calcmode="lin" valueType="num">
                                      <p:cBhvr>
                                        <p:cTn id="959"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29"/>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2000"/>
                                        <p:tgtEl>
                                          <p:spTgt spid="30"/>
                                        </p:tgtEl>
                                        <p:attrNameLst>
                                          <p:attrName>ppt_h</p:attrName>
                                        </p:attrNameLst>
                                      </p:cBhvr>
                                      <p:tavLst>
                                        <p:tav tm="0">
                                          <p:val>
                                            <p:strVal val="ppt_h"/>
                                          </p:val>
                                        </p:tav>
                                        <p:tav tm="100000">
                                          <p:val>
                                            <p:strVal val="ppt_h"/>
                                          </p:val>
                                        </p:tav>
                                      </p:tavLst>
                                    </p:anim>
                                    <p:anim calcmode="lin" valueType="num">
                                      <p:cBhvr>
                                        <p:cTn id="963"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0"/>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2000"/>
                                        <p:tgtEl>
                                          <p:spTgt spid="31"/>
                                        </p:tgtEl>
                                        <p:attrNameLst>
                                          <p:attrName>ppt_h</p:attrName>
                                        </p:attrNameLst>
                                      </p:cBhvr>
                                      <p:tavLst>
                                        <p:tav tm="0">
                                          <p:val>
                                            <p:strVal val="ppt_h"/>
                                          </p:val>
                                        </p:tav>
                                        <p:tav tm="100000">
                                          <p:val>
                                            <p:strVal val="ppt_h"/>
                                          </p:val>
                                        </p:tav>
                                      </p:tavLst>
                                    </p:anim>
                                    <p:anim calcmode="lin" valueType="num">
                                      <p:cBhvr>
                                        <p:cTn id="967"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1"/>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2000"/>
                                        <p:tgtEl>
                                          <p:spTgt spid="32"/>
                                        </p:tgtEl>
                                        <p:attrNameLst>
                                          <p:attrName>ppt_h</p:attrName>
                                        </p:attrNameLst>
                                      </p:cBhvr>
                                      <p:tavLst>
                                        <p:tav tm="0">
                                          <p:val>
                                            <p:strVal val="ppt_h"/>
                                          </p:val>
                                        </p:tav>
                                        <p:tav tm="100000">
                                          <p:val>
                                            <p:strVal val="ppt_h"/>
                                          </p:val>
                                        </p:tav>
                                      </p:tavLst>
                                    </p:anim>
                                    <p:anim calcmode="lin" valueType="num">
                                      <p:cBhvr>
                                        <p:cTn id="971"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2"/>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2000"/>
                                        <p:tgtEl>
                                          <p:spTgt spid="33"/>
                                        </p:tgtEl>
                                        <p:attrNameLst>
                                          <p:attrName>ppt_h</p:attrName>
                                        </p:attrNameLst>
                                      </p:cBhvr>
                                      <p:tavLst>
                                        <p:tav tm="0">
                                          <p:val>
                                            <p:strVal val="ppt_h"/>
                                          </p:val>
                                        </p:tav>
                                        <p:tav tm="100000">
                                          <p:val>
                                            <p:strVal val="ppt_h"/>
                                          </p:val>
                                        </p:tav>
                                      </p:tavLst>
                                    </p:anim>
                                    <p:anim calcmode="lin" valueType="num">
                                      <p:cBhvr>
                                        <p:cTn id="975"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3"/>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2000"/>
                                        <p:tgtEl>
                                          <p:spTgt spid="34"/>
                                        </p:tgtEl>
                                        <p:attrNameLst>
                                          <p:attrName>ppt_h</p:attrName>
                                        </p:attrNameLst>
                                      </p:cBhvr>
                                      <p:tavLst>
                                        <p:tav tm="0">
                                          <p:val>
                                            <p:strVal val="ppt_h"/>
                                          </p:val>
                                        </p:tav>
                                        <p:tav tm="100000">
                                          <p:val>
                                            <p:strVal val="ppt_h"/>
                                          </p:val>
                                        </p:tav>
                                      </p:tavLst>
                                    </p:anim>
                                    <p:anim calcmode="lin" valueType="num">
                                      <p:cBhvr>
                                        <p:cTn id="979"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4"/>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2000"/>
                                        <p:tgtEl>
                                          <p:spTgt spid="35"/>
                                        </p:tgtEl>
                                        <p:attrNameLst>
                                          <p:attrName>ppt_h</p:attrName>
                                        </p:attrNameLst>
                                      </p:cBhvr>
                                      <p:tavLst>
                                        <p:tav tm="0">
                                          <p:val>
                                            <p:strVal val="ppt_h"/>
                                          </p:val>
                                        </p:tav>
                                        <p:tav tm="100000">
                                          <p:val>
                                            <p:strVal val="ppt_h"/>
                                          </p:val>
                                        </p:tav>
                                      </p:tavLst>
                                    </p:anim>
                                    <p:anim calcmode="lin" valueType="num">
                                      <p:cBhvr>
                                        <p:cTn id="983"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5"/>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2000"/>
                                        <p:tgtEl>
                                          <p:spTgt spid="36"/>
                                        </p:tgtEl>
                                        <p:attrNameLst>
                                          <p:attrName>ppt_h</p:attrName>
                                        </p:attrNameLst>
                                      </p:cBhvr>
                                      <p:tavLst>
                                        <p:tav tm="0">
                                          <p:val>
                                            <p:strVal val="ppt_h"/>
                                          </p:val>
                                        </p:tav>
                                        <p:tav tm="100000">
                                          <p:val>
                                            <p:strVal val="ppt_h"/>
                                          </p:val>
                                        </p:tav>
                                      </p:tavLst>
                                    </p:anim>
                                    <p:anim calcmode="lin" valueType="num">
                                      <p:cBhvr>
                                        <p:cTn id="987"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6"/>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2000"/>
                                        <p:tgtEl>
                                          <p:spTgt spid="37"/>
                                        </p:tgtEl>
                                        <p:attrNameLst>
                                          <p:attrName>ppt_h</p:attrName>
                                        </p:attrNameLst>
                                      </p:cBhvr>
                                      <p:tavLst>
                                        <p:tav tm="0">
                                          <p:val>
                                            <p:strVal val="ppt_h"/>
                                          </p:val>
                                        </p:tav>
                                        <p:tav tm="100000">
                                          <p:val>
                                            <p:strVal val="ppt_h"/>
                                          </p:val>
                                        </p:tav>
                                      </p:tavLst>
                                    </p:anim>
                                    <p:anim calcmode="lin" valueType="num">
                                      <p:cBhvr>
                                        <p:cTn id="991"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7"/>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2000"/>
                                        <p:tgtEl>
                                          <p:spTgt spid="38"/>
                                        </p:tgtEl>
                                        <p:attrNameLst>
                                          <p:attrName>ppt_h</p:attrName>
                                        </p:attrNameLst>
                                      </p:cBhvr>
                                      <p:tavLst>
                                        <p:tav tm="0">
                                          <p:val>
                                            <p:strVal val="ppt_h"/>
                                          </p:val>
                                        </p:tav>
                                        <p:tav tm="100000">
                                          <p:val>
                                            <p:strVal val="ppt_h"/>
                                          </p:val>
                                        </p:tav>
                                      </p:tavLst>
                                    </p:anim>
                                    <p:anim calcmode="lin" valueType="num">
                                      <p:cBhvr>
                                        <p:cTn id="995"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38"/>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2000"/>
                                        <p:tgtEl>
                                          <p:spTgt spid="39"/>
                                        </p:tgtEl>
                                        <p:attrNameLst>
                                          <p:attrName>ppt_h</p:attrName>
                                        </p:attrNameLst>
                                      </p:cBhvr>
                                      <p:tavLst>
                                        <p:tav tm="0">
                                          <p:val>
                                            <p:strVal val="ppt_h"/>
                                          </p:val>
                                        </p:tav>
                                        <p:tav tm="100000">
                                          <p:val>
                                            <p:strVal val="ppt_h"/>
                                          </p:val>
                                        </p:tav>
                                      </p:tavLst>
                                    </p:anim>
                                    <p:anim calcmode="lin" valueType="num">
                                      <p:cBhvr>
                                        <p:cTn id="999"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39"/>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2000"/>
                                        <p:tgtEl>
                                          <p:spTgt spid="40"/>
                                        </p:tgtEl>
                                        <p:attrNameLst>
                                          <p:attrName>ppt_h</p:attrName>
                                        </p:attrNameLst>
                                      </p:cBhvr>
                                      <p:tavLst>
                                        <p:tav tm="0">
                                          <p:val>
                                            <p:strVal val="ppt_h"/>
                                          </p:val>
                                        </p:tav>
                                        <p:tav tm="100000">
                                          <p:val>
                                            <p:strVal val="ppt_h"/>
                                          </p:val>
                                        </p:tav>
                                      </p:tavLst>
                                    </p:anim>
                                    <p:anim calcmode="lin" valueType="num">
                                      <p:cBhvr>
                                        <p:cTn id="1003"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0"/>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2000"/>
                                        <p:tgtEl>
                                          <p:spTgt spid="41"/>
                                        </p:tgtEl>
                                        <p:attrNameLst>
                                          <p:attrName>ppt_h</p:attrName>
                                        </p:attrNameLst>
                                      </p:cBhvr>
                                      <p:tavLst>
                                        <p:tav tm="0">
                                          <p:val>
                                            <p:strVal val="ppt_h"/>
                                          </p:val>
                                        </p:tav>
                                        <p:tav tm="100000">
                                          <p:val>
                                            <p:strVal val="ppt_h"/>
                                          </p:val>
                                        </p:tav>
                                      </p:tavLst>
                                    </p:anim>
                                    <p:anim calcmode="lin" valueType="num">
                                      <p:cBhvr>
                                        <p:cTn id="1007"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1"/>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2000"/>
                                        <p:tgtEl>
                                          <p:spTgt spid="42"/>
                                        </p:tgtEl>
                                        <p:attrNameLst>
                                          <p:attrName>ppt_h</p:attrName>
                                        </p:attrNameLst>
                                      </p:cBhvr>
                                      <p:tavLst>
                                        <p:tav tm="0">
                                          <p:val>
                                            <p:strVal val="ppt_h"/>
                                          </p:val>
                                        </p:tav>
                                        <p:tav tm="100000">
                                          <p:val>
                                            <p:strVal val="ppt_h"/>
                                          </p:val>
                                        </p:tav>
                                      </p:tavLst>
                                    </p:anim>
                                    <p:anim calcmode="lin" valueType="num">
                                      <p:cBhvr>
                                        <p:cTn id="1011"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2"/>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2000"/>
                                        <p:tgtEl>
                                          <p:spTgt spid="43"/>
                                        </p:tgtEl>
                                        <p:attrNameLst>
                                          <p:attrName>ppt_h</p:attrName>
                                        </p:attrNameLst>
                                      </p:cBhvr>
                                      <p:tavLst>
                                        <p:tav tm="0">
                                          <p:val>
                                            <p:strVal val="ppt_h"/>
                                          </p:val>
                                        </p:tav>
                                        <p:tav tm="100000">
                                          <p:val>
                                            <p:strVal val="ppt_h"/>
                                          </p:val>
                                        </p:tav>
                                      </p:tavLst>
                                    </p:anim>
                                    <p:anim calcmode="lin" valueType="num">
                                      <p:cBhvr>
                                        <p:cTn id="1015"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3"/>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2000"/>
                                        <p:tgtEl>
                                          <p:spTgt spid="44"/>
                                        </p:tgtEl>
                                        <p:attrNameLst>
                                          <p:attrName>ppt_h</p:attrName>
                                        </p:attrNameLst>
                                      </p:cBhvr>
                                      <p:tavLst>
                                        <p:tav tm="0">
                                          <p:val>
                                            <p:strVal val="ppt_h"/>
                                          </p:val>
                                        </p:tav>
                                        <p:tav tm="100000">
                                          <p:val>
                                            <p:strVal val="ppt_h"/>
                                          </p:val>
                                        </p:tav>
                                      </p:tavLst>
                                    </p:anim>
                                    <p:anim calcmode="lin" valueType="num">
                                      <p:cBhvr>
                                        <p:cTn id="1019"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4"/>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2000"/>
                                        <p:tgtEl>
                                          <p:spTgt spid="45"/>
                                        </p:tgtEl>
                                        <p:attrNameLst>
                                          <p:attrName>ppt_h</p:attrName>
                                        </p:attrNameLst>
                                      </p:cBhvr>
                                      <p:tavLst>
                                        <p:tav tm="0">
                                          <p:val>
                                            <p:strVal val="ppt_h"/>
                                          </p:val>
                                        </p:tav>
                                        <p:tav tm="100000">
                                          <p:val>
                                            <p:strVal val="ppt_h"/>
                                          </p:val>
                                        </p:tav>
                                      </p:tavLst>
                                    </p:anim>
                                    <p:anim calcmode="lin" valueType="num">
                                      <p:cBhvr>
                                        <p:cTn id="1023"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5"/>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2000"/>
                                        <p:tgtEl>
                                          <p:spTgt spid="46"/>
                                        </p:tgtEl>
                                        <p:attrNameLst>
                                          <p:attrName>ppt_h</p:attrName>
                                        </p:attrNameLst>
                                      </p:cBhvr>
                                      <p:tavLst>
                                        <p:tav tm="0">
                                          <p:val>
                                            <p:strVal val="ppt_h"/>
                                          </p:val>
                                        </p:tav>
                                        <p:tav tm="100000">
                                          <p:val>
                                            <p:strVal val="ppt_h"/>
                                          </p:val>
                                        </p:tav>
                                      </p:tavLst>
                                    </p:anim>
                                    <p:anim calcmode="lin" valueType="num">
                                      <p:cBhvr>
                                        <p:cTn id="1027"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6"/>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2000"/>
                                        <p:tgtEl>
                                          <p:spTgt spid="47"/>
                                        </p:tgtEl>
                                        <p:attrNameLst>
                                          <p:attrName>ppt_h</p:attrName>
                                        </p:attrNameLst>
                                      </p:cBhvr>
                                      <p:tavLst>
                                        <p:tav tm="0">
                                          <p:val>
                                            <p:strVal val="ppt_h"/>
                                          </p:val>
                                        </p:tav>
                                        <p:tav tm="100000">
                                          <p:val>
                                            <p:strVal val="ppt_h"/>
                                          </p:val>
                                        </p:tav>
                                      </p:tavLst>
                                    </p:anim>
                                    <p:anim calcmode="lin" valueType="num">
                                      <p:cBhvr>
                                        <p:cTn id="1031"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7"/>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2000"/>
                                        <p:tgtEl>
                                          <p:spTgt spid="48"/>
                                        </p:tgtEl>
                                        <p:attrNameLst>
                                          <p:attrName>ppt_h</p:attrName>
                                        </p:attrNameLst>
                                      </p:cBhvr>
                                      <p:tavLst>
                                        <p:tav tm="0">
                                          <p:val>
                                            <p:strVal val="ppt_h"/>
                                          </p:val>
                                        </p:tav>
                                        <p:tav tm="100000">
                                          <p:val>
                                            <p:strVal val="ppt_h"/>
                                          </p:val>
                                        </p:tav>
                                      </p:tavLst>
                                    </p:anim>
                                    <p:anim calcmode="lin" valueType="num">
                                      <p:cBhvr>
                                        <p:cTn id="1035"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48"/>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2000"/>
                                        <p:tgtEl>
                                          <p:spTgt spid="49"/>
                                        </p:tgtEl>
                                        <p:attrNameLst>
                                          <p:attrName>ppt_h</p:attrName>
                                        </p:attrNameLst>
                                      </p:cBhvr>
                                      <p:tavLst>
                                        <p:tav tm="0">
                                          <p:val>
                                            <p:strVal val="ppt_h"/>
                                          </p:val>
                                        </p:tav>
                                        <p:tav tm="100000">
                                          <p:val>
                                            <p:strVal val="ppt_h"/>
                                          </p:val>
                                        </p:tav>
                                      </p:tavLst>
                                    </p:anim>
                                    <p:anim calcmode="lin" valueType="num">
                                      <p:cBhvr>
                                        <p:cTn id="1039"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49"/>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2000"/>
                                        <p:tgtEl>
                                          <p:spTgt spid="50"/>
                                        </p:tgtEl>
                                        <p:attrNameLst>
                                          <p:attrName>ppt_h</p:attrName>
                                        </p:attrNameLst>
                                      </p:cBhvr>
                                      <p:tavLst>
                                        <p:tav tm="0">
                                          <p:val>
                                            <p:strVal val="ppt_h"/>
                                          </p:val>
                                        </p:tav>
                                        <p:tav tm="100000">
                                          <p:val>
                                            <p:strVal val="ppt_h"/>
                                          </p:val>
                                        </p:tav>
                                      </p:tavLst>
                                    </p:anim>
                                    <p:anim calcmode="lin" valueType="num">
                                      <p:cBhvr>
                                        <p:cTn id="1043"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0"/>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2000"/>
                                        <p:tgtEl>
                                          <p:spTgt spid="51"/>
                                        </p:tgtEl>
                                        <p:attrNameLst>
                                          <p:attrName>ppt_h</p:attrName>
                                        </p:attrNameLst>
                                      </p:cBhvr>
                                      <p:tavLst>
                                        <p:tav tm="0">
                                          <p:val>
                                            <p:strVal val="ppt_h"/>
                                          </p:val>
                                        </p:tav>
                                        <p:tav tm="100000">
                                          <p:val>
                                            <p:strVal val="ppt_h"/>
                                          </p:val>
                                        </p:tav>
                                      </p:tavLst>
                                    </p:anim>
                                    <p:anim calcmode="lin" valueType="num">
                                      <p:cBhvr>
                                        <p:cTn id="1047"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1"/>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2000"/>
                                        <p:tgtEl>
                                          <p:spTgt spid="52"/>
                                        </p:tgtEl>
                                        <p:attrNameLst>
                                          <p:attrName>ppt_h</p:attrName>
                                        </p:attrNameLst>
                                      </p:cBhvr>
                                      <p:tavLst>
                                        <p:tav tm="0">
                                          <p:val>
                                            <p:strVal val="ppt_h"/>
                                          </p:val>
                                        </p:tav>
                                        <p:tav tm="100000">
                                          <p:val>
                                            <p:strVal val="ppt_h"/>
                                          </p:val>
                                        </p:tav>
                                      </p:tavLst>
                                    </p:anim>
                                    <p:anim calcmode="lin" valueType="num">
                                      <p:cBhvr>
                                        <p:cTn id="1051"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2"/>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2000"/>
                                        <p:tgtEl>
                                          <p:spTgt spid="53"/>
                                        </p:tgtEl>
                                        <p:attrNameLst>
                                          <p:attrName>ppt_h</p:attrName>
                                        </p:attrNameLst>
                                      </p:cBhvr>
                                      <p:tavLst>
                                        <p:tav tm="0">
                                          <p:val>
                                            <p:strVal val="ppt_h"/>
                                          </p:val>
                                        </p:tav>
                                        <p:tav tm="100000">
                                          <p:val>
                                            <p:strVal val="ppt_h"/>
                                          </p:val>
                                        </p:tav>
                                      </p:tavLst>
                                    </p:anim>
                                    <p:anim calcmode="lin" valueType="num">
                                      <p:cBhvr>
                                        <p:cTn id="1055"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3"/>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2000"/>
                                        <p:tgtEl>
                                          <p:spTgt spid="54"/>
                                        </p:tgtEl>
                                        <p:attrNameLst>
                                          <p:attrName>ppt_h</p:attrName>
                                        </p:attrNameLst>
                                      </p:cBhvr>
                                      <p:tavLst>
                                        <p:tav tm="0">
                                          <p:val>
                                            <p:strVal val="ppt_h"/>
                                          </p:val>
                                        </p:tav>
                                        <p:tav tm="100000">
                                          <p:val>
                                            <p:strVal val="ppt_h"/>
                                          </p:val>
                                        </p:tav>
                                      </p:tavLst>
                                    </p:anim>
                                    <p:anim calcmode="lin" valueType="num">
                                      <p:cBhvr>
                                        <p:cTn id="1059"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4"/>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2000"/>
                                        <p:tgtEl>
                                          <p:spTgt spid="55"/>
                                        </p:tgtEl>
                                        <p:attrNameLst>
                                          <p:attrName>ppt_h</p:attrName>
                                        </p:attrNameLst>
                                      </p:cBhvr>
                                      <p:tavLst>
                                        <p:tav tm="0">
                                          <p:val>
                                            <p:strVal val="ppt_h"/>
                                          </p:val>
                                        </p:tav>
                                        <p:tav tm="100000">
                                          <p:val>
                                            <p:strVal val="ppt_h"/>
                                          </p:val>
                                        </p:tav>
                                      </p:tavLst>
                                    </p:anim>
                                    <p:anim calcmode="lin" valueType="num">
                                      <p:cBhvr>
                                        <p:cTn id="1063"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5"/>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2000"/>
                                        <p:tgtEl>
                                          <p:spTgt spid="56"/>
                                        </p:tgtEl>
                                        <p:attrNameLst>
                                          <p:attrName>ppt_h</p:attrName>
                                        </p:attrNameLst>
                                      </p:cBhvr>
                                      <p:tavLst>
                                        <p:tav tm="0">
                                          <p:val>
                                            <p:strVal val="ppt_h"/>
                                          </p:val>
                                        </p:tav>
                                        <p:tav tm="100000">
                                          <p:val>
                                            <p:strVal val="ppt_h"/>
                                          </p:val>
                                        </p:tav>
                                      </p:tavLst>
                                    </p:anim>
                                    <p:anim calcmode="lin" valueType="num">
                                      <p:cBhvr>
                                        <p:cTn id="1067"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6"/>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2000"/>
                                        <p:tgtEl>
                                          <p:spTgt spid="57"/>
                                        </p:tgtEl>
                                        <p:attrNameLst>
                                          <p:attrName>ppt_h</p:attrName>
                                        </p:attrNameLst>
                                      </p:cBhvr>
                                      <p:tavLst>
                                        <p:tav tm="0">
                                          <p:val>
                                            <p:strVal val="ppt_h"/>
                                          </p:val>
                                        </p:tav>
                                        <p:tav tm="100000">
                                          <p:val>
                                            <p:strVal val="ppt_h"/>
                                          </p:val>
                                        </p:tav>
                                      </p:tavLst>
                                    </p:anim>
                                    <p:anim calcmode="lin" valueType="num">
                                      <p:cBhvr>
                                        <p:cTn id="1071"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7"/>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2000"/>
                                        <p:tgtEl>
                                          <p:spTgt spid="58"/>
                                        </p:tgtEl>
                                        <p:attrNameLst>
                                          <p:attrName>ppt_h</p:attrName>
                                        </p:attrNameLst>
                                      </p:cBhvr>
                                      <p:tavLst>
                                        <p:tav tm="0">
                                          <p:val>
                                            <p:strVal val="ppt_h"/>
                                          </p:val>
                                        </p:tav>
                                        <p:tav tm="100000">
                                          <p:val>
                                            <p:strVal val="ppt_h"/>
                                          </p:val>
                                        </p:tav>
                                      </p:tavLst>
                                    </p:anim>
                                    <p:anim calcmode="lin" valueType="num">
                                      <p:cBhvr>
                                        <p:cTn id="1075"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58"/>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2000"/>
                                        <p:tgtEl>
                                          <p:spTgt spid="59"/>
                                        </p:tgtEl>
                                        <p:attrNameLst>
                                          <p:attrName>ppt_h</p:attrName>
                                        </p:attrNameLst>
                                      </p:cBhvr>
                                      <p:tavLst>
                                        <p:tav tm="0">
                                          <p:val>
                                            <p:strVal val="ppt_h"/>
                                          </p:val>
                                        </p:tav>
                                        <p:tav tm="100000">
                                          <p:val>
                                            <p:strVal val="ppt_h"/>
                                          </p:val>
                                        </p:tav>
                                      </p:tavLst>
                                    </p:anim>
                                    <p:anim calcmode="lin" valueType="num">
                                      <p:cBhvr>
                                        <p:cTn id="1079"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59"/>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2000"/>
                                        <p:tgtEl>
                                          <p:spTgt spid="60"/>
                                        </p:tgtEl>
                                        <p:attrNameLst>
                                          <p:attrName>ppt_h</p:attrName>
                                        </p:attrNameLst>
                                      </p:cBhvr>
                                      <p:tavLst>
                                        <p:tav tm="0">
                                          <p:val>
                                            <p:strVal val="ppt_h"/>
                                          </p:val>
                                        </p:tav>
                                        <p:tav tm="100000">
                                          <p:val>
                                            <p:strVal val="ppt_h"/>
                                          </p:val>
                                        </p:tav>
                                      </p:tavLst>
                                    </p:anim>
                                    <p:anim calcmode="lin" valueType="num">
                                      <p:cBhvr>
                                        <p:cTn id="1083"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0"/>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2000"/>
                                        <p:tgtEl>
                                          <p:spTgt spid="61"/>
                                        </p:tgtEl>
                                        <p:attrNameLst>
                                          <p:attrName>ppt_h</p:attrName>
                                        </p:attrNameLst>
                                      </p:cBhvr>
                                      <p:tavLst>
                                        <p:tav tm="0">
                                          <p:val>
                                            <p:strVal val="ppt_h"/>
                                          </p:val>
                                        </p:tav>
                                        <p:tav tm="100000">
                                          <p:val>
                                            <p:strVal val="ppt_h"/>
                                          </p:val>
                                        </p:tav>
                                      </p:tavLst>
                                    </p:anim>
                                    <p:anim calcmode="lin" valueType="num">
                                      <p:cBhvr>
                                        <p:cTn id="1087"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1"/>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2000"/>
                                        <p:tgtEl>
                                          <p:spTgt spid="62"/>
                                        </p:tgtEl>
                                        <p:attrNameLst>
                                          <p:attrName>ppt_h</p:attrName>
                                        </p:attrNameLst>
                                      </p:cBhvr>
                                      <p:tavLst>
                                        <p:tav tm="0">
                                          <p:val>
                                            <p:strVal val="ppt_h"/>
                                          </p:val>
                                        </p:tav>
                                        <p:tav tm="100000">
                                          <p:val>
                                            <p:strVal val="ppt_h"/>
                                          </p:val>
                                        </p:tav>
                                      </p:tavLst>
                                    </p:anim>
                                    <p:anim calcmode="lin" valueType="num">
                                      <p:cBhvr>
                                        <p:cTn id="1091"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2"/>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2000"/>
                                        <p:tgtEl>
                                          <p:spTgt spid="63"/>
                                        </p:tgtEl>
                                        <p:attrNameLst>
                                          <p:attrName>ppt_h</p:attrName>
                                        </p:attrNameLst>
                                      </p:cBhvr>
                                      <p:tavLst>
                                        <p:tav tm="0">
                                          <p:val>
                                            <p:strVal val="ppt_h"/>
                                          </p:val>
                                        </p:tav>
                                        <p:tav tm="100000">
                                          <p:val>
                                            <p:strVal val="ppt_h"/>
                                          </p:val>
                                        </p:tav>
                                      </p:tavLst>
                                    </p:anim>
                                    <p:anim calcmode="lin" valueType="num">
                                      <p:cBhvr>
                                        <p:cTn id="1095"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3"/>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2000"/>
                                        <p:tgtEl>
                                          <p:spTgt spid="64"/>
                                        </p:tgtEl>
                                        <p:attrNameLst>
                                          <p:attrName>ppt_h</p:attrName>
                                        </p:attrNameLst>
                                      </p:cBhvr>
                                      <p:tavLst>
                                        <p:tav tm="0">
                                          <p:val>
                                            <p:strVal val="ppt_h"/>
                                          </p:val>
                                        </p:tav>
                                        <p:tav tm="100000">
                                          <p:val>
                                            <p:strVal val="ppt_h"/>
                                          </p:val>
                                        </p:tav>
                                      </p:tavLst>
                                    </p:anim>
                                    <p:anim calcmode="lin" valueType="num">
                                      <p:cBhvr>
                                        <p:cTn id="1099"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4"/>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2000"/>
                                        <p:tgtEl>
                                          <p:spTgt spid="65"/>
                                        </p:tgtEl>
                                        <p:attrNameLst>
                                          <p:attrName>ppt_h</p:attrName>
                                        </p:attrNameLst>
                                      </p:cBhvr>
                                      <p:tavLst>
                                        <p:tav tm="0">
                                          <p:val>
                                            <p:strVal val="ppt_h"/>
                                          </p:val>
                                        </p:tav>
                                        <p:tav tm="100000">
                                          <p:val>
                                            <p:strVal val="ppt_h"/>
                                          </p:val>
                                        </p:tav>
                                      </p:tavLst>
                                    </p:anim>
                                    <p:anim calcmode="lin" valueType="num">
                                      <p:cBhvr>
                                        <p:cTn id="1103"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5"/>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2000"/>
                                        <p:tgtEl>
                                          <p:spTgt spid="66"/>
                                        </p:tgtEl>
                                        <p:attrNameLst>
                                          <p:attrName>ppt_h</p:attrName>
                                        </p:attrNameLst>
                                      </p:cBhvr>
                                      <p:tavLst>
                                        <p:tav tm="0">
                                          <p:val>
                                            <p:strVal val="ppt_h"/>
                                          </p:val>
                                        </p:tav>
                                        <p:tav tm="100000">
                                          <p:val>
                                            <p:strVal val="ppt_h"/>
                                          </p:val>
                                        </p:tav>
                                      </p:tavLst>
                                    </p:anim>
                                    <p:anim calcmode="lin" valueType="num">
                                      <p:cBhvr>
                                        <p:cTn id="1107"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6"/>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2000"/>
                                        <p:tgtEl>
                                          <p:spTgt spid="67"/>
                                        </p:tgtEl>
                                        <p:attrNameLst>
                                          <p:attrName>ppt_h</p:attrName>
                                        </p:attrNameLst>
                                      </p:cBhvr>
                                      <p:tavLst>
                                        <p:tav tm="0">
                                          <p:val>
                                            <p:strVal val="ppt_h"/>
                                          </p:val>
                                        </p:tav>
                                        <p:tav tm="100000">
                                          <p:val>
                                            <p:strVal val="ppt_h"/>
                                          </p:val>
                                        </p:tav>
                                      </p:tavLst>
                                    </p:anim>
                                    <p:anim calcmode="lin" valueType="num">
                                      <p:cBhvr>
                                        <p:cTn id="1111"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67"/>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2000" fill="hold"/>
                                        <p:tgtEl>
                                          <p:spTgt spid="2"/>
                                        </p:tgtEl>
                                        <p:attrNameLst>
                                          <p:attrName>ppt_x</p:attrName>
                                        </p:attrNameLst>
                                      </p:cBhvr>
                                      <p:tavLst>
                                        <p:tav tm="0">
                                          <p:val>
                                            <p:strVal val="#ppt_x"/>
                                          </p:val>
                                        </p:tav>
                                        <p:tav tm="100000">
                                          <p:val>
                                            <p:strVal val="#ppt_x"/>
                                          </p:val>
                                        </p:tav>
                                      </p:tavLst>
                                    </p:anim>
                                    <p:anim calcmode="lin" valueType="num">
                                      <p:cBhvr>
                                        <p:cTn id="1116" dur="2000" fill="hold"/>
                                        <p:tgtEl>
                                          <p:spTgt spid="2"/>
                                        </p:tgtEl>
                                        <p:attrNameLst>
                                          <p:attrName>ppt_y</p:attrName>
                                        </p:attrNameLst>
                                      </p:cBhvr>
                                      <p:tavLst>
                                        <p:tav tm="0">
                                          <p:val>
                                            <p:strVal val="#ppt_y-#ppt_h/2"/>
                                          </p:val>
                                        </p:tav>
                                        <p:tav tm="100000">
                                          <p:val>
                                            <p:strVal val="#ppt_y"/>
                                          </p:val>
                                        </p:tav>
                                      </p:tavLst>
                                    </p:anim>
                                    <p:anim calcmode="lin" valueType="num">
                                      <p:cBhvr>
                                        <p:cTn id="1117" dur="2000" fill="hold"/>
                                        <p:tgtEl>
                                          <p:spTgt spid="2"/>
                                        </p:tgtEl>
                                        <p:attrNameLst>
                                          <p:attrName>ppt_w</p:attrName>
                                        </p:attrNameLst>
                                      </p:cBhvr>
                                      <p:tavLst>
                                        <p:tav tm="0">
                                          <p:val>
                                            <p:strVal val="#ppt_w"/>
                                          </p:val>
                                        </p:tav>
                                        <p:tav tm="100000">
                                          <p:val>
                                            <p:strVal val="#ppt_w"/>
                                          </p:val>
                                        </p:tav>
                                      </p:tavLst>
                                    </p:anim>
                                    <p:anim calcmode="lin" valueType="num">
                                      <p:cBhvr>
                                        <p:cTn id="111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8A0038"/>
            </a:gs>
            <a:gs pos="50000">
              <a:srgbClr val="FFD1E4">
                <a:shade val="67500"/>
                <a:satMod val="115000"/>
              </a:srgbClr>
            </a:gs>
            <a:gs pos="100000">
              <a:srgbClr val="FFD1E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90773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0"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500034" y="1428742"/>
            <a:ext cx="642910" cy="1143008"/>
          </a:xfrm>
          <a:prstGeom prst="rect">
            <a:avLst/>
          </a:prstGeom>
          <a:blipFill>
            <a:blip r:embed="rId3">
              <a:duotone>
                <a:schemeClr val="accent2">
                  <a:shade val="45000"/>
                  <a:satMod val="135000"/>
                </a:schemeClr>
                <a:prstClr val="white"/>
              </a:duotone>
              <a:lum bright="-3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00034" y="2643188"/>
            <a:ext cx="642910" cy="1143008"/>
          </a:xfrm>
          <a:prstGeom prst="rect">
            <a:avLst/>
          </a:prstGeom>
          <a:blipFill>
            <a:blip r:embed="rId3">
              <a:duotone>
                <a:schemeClr val="accent2">
                  <a:shade val="45000"/>
                  <a:satMod val="135000"/>
                </a:schemeClr>
                <a:prstClr val="white"/>
              </a:duotone>
              <a:lum bright="-3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000132"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000132"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1500166" y="1428742"/>
            <a:ext cx="642910" cy="1143008"/>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1500166" y="2643188"/>
            <a:ext cx="642910" cy="1143008"/>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000264"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000264"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500298" y="1428742"/>
            <a:ext cx="642910" cy="1143008"/>
          </a:xfrm>
          <a:prstGeom prst="rect">
            <a:avLst/>
          </a:prstGeom>
          <a:blipFill>
            <a:blip r:embed="rId3">
              <a:duotone>
                <a:schemeClr val="accent2">
                  <a:shade val="45000"/>
                  <a:satMod val="135000"/>
                </a:schemeClr>
                <a:prstClr val="white"/>
              </a:duotone>
              <a:lum bright="-3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500298" y="2643188"/>
            <a:ext cx="642910" cy="1143008"/>
          </a:xfrm>
          <a:prstGeom prst="rect">
            <a:avLst/>
          </a:prstGeom>
          <a:blipFill>
            <a:blip r:embed="rId3">
              <a:duotone>
                <a:schemeClr val="accent2">
                  <a:shade val="45000"/>
                  <a:satMod val="135000"/>
                </a:schemeClr>
                <a:prstClr val="white"/>
              </a:duotone>
              <a:lum bright="-3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3000396"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3000396"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3500430" y="1428742"/>
            <a:ext cx="642910" cy="1143008"/>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3500430" y="2643188"/>
            <a:ext cx="642910" cy="1143008"/>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000528"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4000528"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00562" y="1428742"/>
            <a:ext cx="642910" cy="1143008"/>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00562" y="2643188"/>
            <a:ext cx="642910" cy="1143008"/>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5000660"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5000660"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500694" y="1428742"/>
            <a:ext cx="642910" cy="1143008"/>
          </a:xfrm>
          <a:prstGeom prst="rect">
            <a:avLst/>
          </a:prstGeom>
          <a:blipFill>
            <a:blip r:embed="rId3">
              <a:duotone>
                <a:schemeClr val="accent2">
                  <a:shade val="45000"/>
                  <a:satMod val="135000"/>
                </a:schemeClr>
                <a:prstClr val="white"/>
              </a:duotone>
              <a:lum bright="-3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5500694" y="2643188"/>
            <a:ext cx="642910" cy="1143008"/>
          </a:xfrm>
          <a:prstGeom prst="rect">
            <a:avLst/>
          </a:prstGeom>
          <a:blipFill>
            <a:blip r:embed="rId3">
              <a:duotone>
                <a:schemeClr val="accent2">
                  <a:shade val="45000"/>
                  <a:satMod val="135000"/>
                </a:schemeClr>
                <a:prstClr val="white"/>
              </a:duotone>
              <a:lum bright="-3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000792"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000792"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6500826"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500826"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7000924" y="1428742"/>
            <a:ext cx="642910" cy="1143008"/>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000924" y="2643188"/>
            <a:ext cx="642910" cy="1143008"/>
          </a:xfrm>
          <a:prstGeom prst="rect">
            <a:avLst/>
          </a:prstGeom>
          <a:blipFill>
            <a:blip r:embed="rId3">
              <a:duotone>
                <a:schemeClr val="bg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7500958"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500958"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001056" y="1428742"/>
            <a:ext cx="642910" cy="1143008"/>
          </a:xfrm>
          <a:prstGeom prst="rect">
            <a:avLst/>
          </a:prstGeom>
          <a:blipFill>
            <a:blip r:embed="rId3">
              <a:duotone>
                <a:schemeClr val="accent2">
                  <a:shade val="45000"/>
                  <a:satMod val="135000"/>
                </a:schemeClr>
                <a:prstClr val="white"/>
              </a:duotone>
              <a:lum bright="-3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001056" y="2643188"/>
            <a:ext cx="642910" cy="1143008"/>
          </a:xfrm>
          <a:prstGeom prst="rect">
            <a:avLst/>
          </a:prstGeom>
          <a:blipFill>
            <a:blip r:embed="rId3">
              <a:duotone>
                <a:schemeClr val="accent2">
                  <a:shade val="45000"/>
                  <a:satMod val="135000"/>
                </a:schemeClr>
                <a:prstClr val="white"/>
              </a:duotone>
              <a:lum bright="-30000"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8501090" y="1428742"/>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a:off x="8501090" y="2643188"/>
            <a:ext cx="642910" cy="1143008"/>
          </a:xfrm>
          <a:prstGeom prst="rect">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0-#ppt_w/2"/>
                                          </p:val>
                                        </p:tav>
                                        <p:tav tm="100000">
                                          <p:val>
                                            <p:strVal val="#ppt_x"/>
                                          </p:val>
                                        </p:tav>
                                      </p:tavLst>
                                    </p:anim>
                                    <p:anim calcmode="lin" valueType="num">
                                      <p:cBhvr additive="base">
                                        <p:cTn id="66" dur="2000" fill="hold"/>
                                        <p:tgtEl>
                                          <p:spTgt spid="31"/>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0-#ppt_w/2"/>
                                          </p:val>
                                        </p:tav>
                                        <p:tav tm="100000">
                                          <p:val>
                                            <p:strVal val="#ppt_x"/>
                                          </p:val>
                                        </p:tav>
                                      </p:tavLst>
                                    </p:anim>
                                    <p:anim calcmode="lin" valueType="num">
                                      <p:cBhvr additive="base">
                                        <p:cTn id="70" dur="2000" fill="hold"/>
                                        <p:tgtEl>
                                          <p:spTgt spid="33"/>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anim calcmode="lin" valueType="num">
                                      <p:cBhvr additive="base">
                                        <p:cTn id="73" dur="2000" fill="hold"/>
                                        <p:tgtEl>
                                          <p:spTgt spid="35"/>
                                        </p:tgtEl>
                                        <p:attrNameLst>
                                          <p:attrName>ppt_x</p:attrName>
                                        </p:attrNameLst>
                                      </p:cBhvr>
                                      <p:tavLst>
                                        <p:tav tm="0">
                                          <p:val>
                                            <p:strVal val="0-#ppt_w/2"/>
                                          </p:val>
                                        </p:tav>
                                        <p:tav tm="100000">
                                          <p:val>
                                            <p:strVal val="#ppt_x"/>
                                          </p:val>
                                        </p:tav>
                                      </p:tavLst>
                                    </p:anim>
                                    <p:anim calcmode="lin" valueType="num">
                                      <p:cBhvr additive="base">
                                        <p:cTn id="74" dur="2000" fill="hold"/>
                                        <p:tgtEl>
                                          <p:spTgt spid="35"/>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additive="base">
                                        <p:cTn id="77" dur="2000" fill="hold"/>
                                        <p:tgtEl>
                                          <p:spTgt spid="37"/>
                                        </p:tgtEl>
                                        <p:attrNameLst>
                                          <p:attrName>ppt_x</p:attrName>
                                        </p:attrNameLst>
                                      </p:cBhvr>
                                      <p:tavLst>
                                        <p:tav tm="0">
                                          <p:val>
                                            <p:strVal val="0-#ppt_w/2"/>
                                          </p:val>
                                        </p:tav>
                                        <p:tav tm="100000">
                                          <p:val>
                                            <p:strVal val="#ppt_x"/>
                                          </p:val>
                                        </p:tav>
                                      </p:tavLst>
                                    </p:anim>
                                    <p:anim calcmode="lin" valueType="num">
                                      <p:cBhvr additive="base">
                                        <p:cTn id="78" dur="2000" fill="hold"/>
                                        <p:tgtEl>
                                          <p:spTgt spid="37"/>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1+#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6"/>
                                        </p:tgtEl>
                                        <p:attrNameLst>
                                          <p:attrName>style.visibility</p:attrName>
                                        </p:attrNameLst>
                                      </p:cBhvr>
                                      <p:to>
                                        <p:strVal val="visible"/>
                                      </p:to>
                                    </p:set>
                                    <p:anim calcmode="lin" valueType="num">
                                      <p:cBhvr additive="base">
                                        <p:cTn id="85" dur="2000" fill="hold"/>
                                        <p:tgtEl>
                                          <p:spTgt spid="6"/>
                                        </p:tgtEl>
                                        <p:attrNameLst>
                                          <p:attrName>ppt_x</p:attrName>
                                        </p:attrNameLst>
                                      </p:cBhvr>
                                      <p:tavLst>
                                        <p:tav tm="0">
                                          <p:val>
                                            <p:strVal val="1+#ppt_w/2"/>
                                          </p:val>
                                        </p:tav>
                                        <p:tav tm="100000">
                                          <p:val>
                                            <p:strVal val="#ppt_x"/>
                                          </p:val>
                                        </p:tav>
                                      </p:tavLst>
                                    </p:anim>
                                    <p:anim calcmode="lin" valueType="num">
                                      <p:cBhvr additive="base">
                                        <p:cTn id="86" dur="2000" fill="hold"/>
                                        <p:tgtEl>
                                          <p:spTgt spid="6"/>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1+#ppt_w/2"/>
                                          </p:val>
                                        </p:tav>
                                        <p:tav tm="100000">
                                          <p:val>
                                            <p:strVal val="#ppt_x"/>
                                          </p:val>
                                        </p:tav>
                                      </p:tavLst>
                                    </p:anim>
                                    <p:anim calcmode="lin" valueType="num">
                                      <p:cBhvr additive="base">
                                        <p:cTn id="94" dur="2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additive="base">
                                        <p:cTn id="97" dur="2000" fill="hold"/>
                                        <p:tgtEl>
                                          <p:spTgt spid="12"/>
                                        </p:tgtEl>
                                        <p:attrNameLst>
                                          <p:attrName>ppt_x</p:attrName>
                                        </p:attrNameLst>
                                      </p:cBhvr>
                                      <p:tavLst>
                                        <p:tav tm="0">
                                          <p:val>
                                            <p:strVal val="1+#ppt_w/2"/>
                                          </p:val>
                                        </p:tav>
                                        <p:tav tm="100000">
                                          <p:val>
                                            <p:strVal val="#ppt_x"/>
                                          </p:val>
                                        </p:tav>
                                      </p:tavLst>
                                    </p:anim>
                                    <p:anim calcmode="lin" valueType="num">
                                      <p:cBhvr additive="base">
                                        <p:cTn id="98" dur="2000" fill="hold"/>
                                        <p:tgtEl>
                                          <p:spTgt spid="12"/>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1+#ppt_w/2"/>
                                          </p:val>
                                        </p:tav>
                                        <p:tav tm="100000">
                                          <p:val>
                                            <p:strVal val="#ppt_x"/>
                                          </p:val>
                                        </p:tav>
                                      </p:tavLst>
                                    </p:anim>
                                    <p:anim calcmode="lin" valueType="num">
                                      <p:cBhvr additive="base">
                                        <p:cTn id="102" dur="20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1+#ppt_w/2"/>
                                          </p:val>
                                        </p:tav>
                                        <p:tav tm="100000">
                                          <p:val>
                                            <p:strVal val="#ppt_x"/>
                                          </p:val>
                                        </p:tav>
                                      </p:tavLst>
                                    </p:anim>
                                    <p:anim calcmode="lin" valueType="num">
                                      <p:cBhvr additive="base">
                                        <p:cTn id="110" dur="2000" fill="hold"/>
                                        <p:tgtEl>
                                          <p:spTgt spid="1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1+#ppt_w/2"/>
                                          </p:val>
                                        </p:tav>
                                        <p:tav tm="100000">
                                          <p:val>
                                            <p:strVal val="#ppt_x"/>
                                          </p:val>
                                        </p:tav>
                                      </p:tavLst>
                                    </p:anim>
                                    <p:anim calcmode="lin" valueType="num">
                                      <p:cBhvr additive="base">
                                        <p:cTn id="126" dur="2000" fill="hold"/>
                                        <p:tgtEl>
                                          <p:spTgt spid="26"/>
                                        </p:tgtEl>
                                        <p:attrNameLst>
                                          <p:attrName>ppt_y</p:attrName>
                                        </p:attrNameLst>
                                      </p:cBhvr>
                                      <p:tavLst>
                                        <p:tav tm="0">
                                          <p:val>
                                            <p:strVal val="#ppt_y"/>
                                          </p:val>
                                        </p:tav>
                                        <p:tav tm="100000">
                                          <p:val>
                                            <p:strVal val="#ppt_y"/>
                                          </p:val>
                                        </p:tav>
                                      </p:tavLst>
                                    </p:anim>
                                  </p:childTnLst>
                                </p:cTn>
                              </p:par>
                              <p:par>
                                <p:cTn id="127" presetID="2" presetClass="entr" presetSubtype="2"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ppt_y"/>
                                          </p:val>
                                        </p:tav>
                                        <p:tav tm="100000">
                                          <p:val>
                                            <p:strVal val="#ppt_y"/>
                                          </p:val>
                                        </p:tav>
                                      </p:tavLst>
                                    </p:anim>
                                  </p:childTnLst>
                                </p:cTn>
                              </p:par>
                              <p:par>
                                <p:cTn id="131" presetID="2" presetClass="entr" presetSubtype="2" fill="hold" grpId="0"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1+#ppt_w/2"/>
                                          </p:val>
                                        </p:tav>
                                        <p:tav tm="100000">
                                          <p:val>
                                            <p:strVal val="#ppt_x"/>
                                          </p:val>
                                        </p:tav>
                                      </p:tavLst>
                                    </p:anim>
                                    <p:anim calcmode="lin" valueType="num">
                                      <p:cBhvr additive="base">
                                        <p:cTn id="134" dur="2000" fill="hold"/>
                                        <p:tgtEl>
                                          <p:spTgt spid="30"/>
                                        </p:tgtEl>
                                        <p:attrNameLst>
                                          <p:attrName>ppt_y</p:attrName>
                                        </p:attrNameLst>
                                      </p:cBhvr>
                                      <p:tavLst>
                                        <p:tav tm="0">
                                          <p:val>
                                            <p:strVal val="#ppt_y"/>
                                          </p:val>
                                        </p:tav>
                                        <p:tav tm="100000">
                                          <p:val>
                                            <p:strVal val="#ppt_y"/>
                                          </p:val>
                                        </p:tav>
                                      </p:tavLst>
                                    </p:anim>
                                  </p:childTnLst>
                                </p:cTn>
                              </p:par>
                              <p:par>
                                <p:cTn id="135" presetID="2" presetClass="entr" presetSubtype="2" fill="hold" grpId="0" nodeType="with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additive="base">
                                        <p:cTn id="137" dur="2000" fill="hold"/>
                                        <p:tgtEl>
                                          <p:spTgt spid="32"/>
                                        </p:tgtEl>
                                        <p:attrNameLst>
                                          <p:attrName>ppt_x</p:attrName>
                                        </p:attrNameLst>
                                      </p:cBhvr>
                                      <p:tavLst>
                                        <p:tav tm="0">
                                          <p:val>
                                            <p:strVal val="1+#ppt_w/2"/>
                                          </p:val>
                                        </p:tav>
                                        <p:tav tm="100000">
                                          <p:val>
                                            <p:strVal val="#ppt_x"/>
                                          </p:val>
                                        </p:tav>
                                      </p:tavLst>
                                    </p:anim>
                                    <p:anim calcmode="lin" valueType="num">
                                      <p:cBhvr additive="base">
                                        <p:cTn id="138" dur="2000" fill="hold"/>
                                        <p:tgtEl>
                                          <p:spTgt spid="32"/>
                                        </p:tgtEl>
                                        <p:attrNameLst>
                                          <p:attrName>ppt_y</p:attrName>
                                        </p:attrNameLst>
                                      </p:cBhvr>
                                      <p:tavLst>
                                        <p:tav tm="0">
                                          <p:val>
                                            <p:strVal val="#ppt_y"/>
                                          </p:val>
                                        </p:tav>
                                        <p:tav tm="100000">
                                          <p:val>
                                            <p:strVal val="#ppt_y"/>
                                          </p:val>
                                        </p:tav>
                                      </p:tavLst>
                                    </p:anim>
                                  </p:childTnLst>
                                </p:cTn>
                              </p:par>
                              <p:par>
                                <p:cTn id="139" presetID="2" presetClass="entr" presetSubtype="2" fill="hold" grpId="0" nodeType="withEffect">
                                  <p:stCondLst>
                                    <p:cond delay="0"/>
                                  </p:stCondLst>
                                  <p:childTnLst>
                                    <p:set>
                                      <p:cBhvr>
                                        <p:cTn id="140" dur="1" fill="hold">
                                          <p:stCondLst>
                                            <p:cond delay="0"/>
                                          </p:stCondLst>
                                        </p:cTn>
                                        <p:tgtEl>
                                          <p:spTgt spid="34"/>
                                        </p:tgtEl>
                                        <p:attrNameLst>
                                          <p:attrName>style.visibility</p:attrName>
                                        </p:attrNameLst>
                                      </p:cBhvr>
                                      <p:to>
                                        <p:strVal val="visible"/>
                                      </p:to>
                                    </p:set>
                                    <p:anim calcmode="lin" valueType="num">
                                      <p:cBhvr additive="base">
                                        <p:cTn id="141" dur="2000" fill="hold"/>
                                        <p:tgtEl>
                                          <p:spTgt spid="34"/>
                                        </p:tgtEl>
                                        <p:attrNameLst>
                                          <p:attrName>ppt_x</p:attrName>
                                        </p:attrNameLst>
                                      </p:cBhvr>
                                      <p:tavLst>
                                        <p:tav tm="0">
                                          <p:val>
                                            <p:strVal val="1+#ppt_w/2"/>
                                          </p:val>
                                        </p:tav>
                                        <p:tav tm="100000">
                                          <p:val>
                                            <p:strVal val="#ppt_x"/>
                                          </p:val>
                                        </p:tav>
                                      </p:tavLst>
                                    </p:anim>
                                    <p:anim calcmode="lin" valueType="num">
                                      <p:cBhvr additive="base">
                                        <p:cTn id="142" dur="2000" fill="hold"/>
                                        <p:tgtEl>
                                          <p:spTgt spid="34"/>
                                        </p:tgtEl>
                                        <p:attrNameLst>
                                          <p:attrName>ppt_y</p:attrName>
                                        </p:attrNameLst>
                                      </p:cBhvr>
                                      <p:tavLst>
                                        <p:tav tm="0">
                                          <p:val>
                                            <p:strVal val="#ppt_y"/>
                                          </p:val>
                                        </p:tav>
                                        <p:tav tm="100000">
                                          <p:val>
                                            <p:strVal val="#ppt_y"/>
                                          </p:val>
                                        </p:tav>
                                      </p:tavLst>
                                    </p:anim>
                                  </p:childTnLst>
                                </p:cTn>
                              </p:par>
                              <p:par>
                                <p:cTn id="143" presetID="2" presetClass="entr" presetSubtype="2" fill="hold" grpId="0" nodeType="withEffect">
                                  <p:stCondLst>
                                    <p:cond delay="0"/>
                                  </p:stCondLst>
                                  <p:childTnLst>
                                    <p:set>
                                      <p:cBhvr>
                                        <p:cTn id="144" dur="1" fill="hold">
                                          <p:stCondLst>
                                            <p:cond delay="0"/>
                                          </p:stCondLst>
                                        </p:cTn>
                                        <p:tgtEl>
                                          <p:spTgt spid="36"/>
                                        </p:tgtEl>
                                        <p:attrNameLst>
                                          <p:attrName>style.visibility</p:attrName>
                                        </p:attrNameLst>
                                      </p:cBhvr>
                                      <p:to>
                                        <p:strVal val="visible"/>
                                      </p:to>
                                    </p:set>
                                    <p:anim calcmode="lin" valueType="num">
                                      <p:cBhvr additive="base">
                                        <p:cTn id="145" dur="2000" fill="hold"/>
                                        <p:tgtEl>
                                          <p:spTgt spid="36"/>
                                        </p:tgtEl>
                                        <p:attrNameLst>
                                          <p:attrName>ppt_x</p:attrName>
                                        </p:attrNameLst>
                                      </p:cBhvr>
                                      <p:tavLst>
                                        <p:tav tm="0">
                                          <p:val>
                                            <p:strVal val="1+#ppt_w/2"/>
                                          </p:val>
                                        </p:tav>
                                        <p:tav tm="100000">
                                          <p:val>
                                            <p:strVal val="#ppt_x"/>
                                          </p:val>
                                        </p:tav>
                                      </p:tavLst>
                                    </p:anim>
                                    <p:anim calcmode="lin" valueType="num">
                                      <p:cBhvr additive="base">
                                        <p:cTn id="146" dur="2000" fill="hold"/>
                                        <p:tgtEl>
                                          <p:spTgt spid="36"/>
                                        </p:tgtEl>
                                        <p:attrNameLst>
                                          <p:attrName>ppt_y</p:attrName>
                                        </p:attrNameLst>
                                      </p:cBhvr>
                                      <p:tavLst>
                                        <p:tav tm="0">
                                          <p:val>
                                            <p:strVal val="#ppt_y"/>
                                          </p:val>
                                        </p:tav>
                                        <p:tav tm="100000">
                                          <p:val>
                                            <p:strVal val="#ppt_y"/>
                                          </p:val>
                                        </p:tav>
                                      </p:tavLst>
                                    </p:anim>
                                  </p:childTnLst>
                                </p:cTn>
                              </p:par>
                              <p:par>
                                <p:cTn id="147" presetID="2" presetClass="entr" presetSubtype="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1+#ppt_w/2"/>
                                          </p:val>
                                        </p:tav>
                                        <p:tav tm="100000">
                                          <p:val>
                                            <p:strVal val="#ppt_x"/>
                                          </p:val>
                                        </p:tav>
                                      </p:tavLst>
                                    </p:anim>
                                    <p:anim calcmode="lin" valueType="num">
                                      <p:cBhvr additive="base">
                                        <p:cTn id="150" dur="2000" fill="hold"/>
                                        <p:tgtEl>
                                          <p:spTgt spid="38"/>
                                        </p:tgtEl>
                                        <p:attrNameLst>
                                          <p:attrName>ppt_y</p:attrName>
                                        </p:attrNameLst>
                                      </p:cBhvr>
                                      <p:tavLst>
                                        <p:tav tm="0">
                                          <p:val>
                                            <p:strVal val="#ppt_y"/>
                                          </p:val>
                                        </p:tav>
                                        <p:tav tm="100000">
                                          <p:val>
                                            <p:strVal val="#ppt_y"/>
                                          </p:val>
                                        </p:tav>
                                      </p:tavLst>
                                    </p:anim>
                                  </p:childTnLst>
                                </p:cTn>
                              </p:par>
                              <p:par>
                                <p:cTn id="151" presetID="13" presetClass="entr" presetSubtype="16" fill="hold" grpId="1" nodeType="withEffect">
                                  <p:stCondLst>
                                    <p:cond delay="0"/>
                                  </p:stCondLst>
                                  <p:childTnLst>
                                    <p:set>
                                      <p:cBhvr>
                                        <p:cTn id="152" dur="1" fill="hold">
                                          <p:stCondLst>
                                            <p:cond delay="0"/>
                                          </p:stCondLst>
                                        </p:cTn>
                                        <p:tgtEl>
                                          <p:spTgt spid="3"/>
                                        </p:tgtEl>
                                        <p:attrNameLst>
                                          <p:attrName>style.visibility</p:attrName>
                                        </p:attrNameLst>
                                      </p:cBhvr>
                                      <p:to>
                                        <p:strVal val="visible"/>
                                      </p:to>
                                    </p:set>
                                    <p:animEffect transition="in" filter="plus(in)">
                                      <p:cBhvr>
                                        <p:cTn id="153" dur="2000"/>
                                        <p:tgtEl>
                                          <p:spTgt spid="3"/>
                                        </p:tgtEl>
                                      </p:cBhvr>
                                    </p:animEffect>
                                  </p:childTnLst>
                                </p:cTn>
                              </p:par>
                              <p:par>
                                <p:cTn id="154" presetID="13" presetClass="entr" presetSubtype="16" fill="hold" grpId="1"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plus(in)">
                                      <p:cBhvr>
                                        <p:cTn id="156" dur="2000"/>
                                        <p:tgtEl>
                                          <p:spTgt spid="4"/>
                                        </p:tgtEl>
                                      </p:cBhvr>
                                    </p:animEffect>
                                  </p:childTnLst>
                                </p:cTn>
                              </p:par>
                              <p:par>
                                <p:cTn id="157" presetID="13" presetClass="entr" presetSubtype="16" fill="hold" grpId="1" nodeType="with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plus(in)">
                                      <p:cBhvr>
                                        <p:cTn id="159" dur="2000"/>
                                        <p:tgtEl>
                                          <p:spTgt spid="5"/>
                                        </p:tgtEl>
                                      </p:cBhvr>
                                    </p:animEffect>
                                  </p:childTnLst>
                                </p:cTn>
                              </p:par>
                              <p:par>
                                <p:cTn id="160" presetID="13" presetClass="entr" presetSubtype="16" fill="hold" grpId="1" nodeType="withEffect">
                                  <p:stCondLst>
                                    <p:cond delay="0"/>
                                  </p:stCondLst>
                                  <p:childTnLst>
                                    <p:set>
                                      <p:cBhvr>
                                        <p:cTn id="161" dur="1" fill="hold">
                                          <p:stCondLst>
                                            <p:cond delay="0"/>
                                          </p:stCondLst>
                                        </p:cTn>
                                        <p:tgtEl>
                                          <p:spTgt spid="6"/>
                                        </p:tgtEl>
                                        <p:attrNameLst>
                                          <p:attrName>style.visibility</p:attrName>
                                        </p:attrNameLst>
                                      </p:cBhvr>
                                      <p:to>
                                        <p:strVal val="visible"/>
                                      </p:to>
                                    </p:set>
                                    <p:animEffect transition="in" filter="plus(in)">
                                      <p:cBhvr>
                                        <p:cTn id="162" dur="2000"/>
                                        <p:tgtEl>
                                          <p:spTgt spid="6"/>
                                        </p:tgtEl>
                                      </p:cBhvr>
                                    </p:animEffect>
                                  </p:childTnLst>
                                </p:cTn>
                              </p:par>
                              <p:par>
                                <p:cTn id="163" presetID="13" presetClass="entr" presetSubtype="16" fill="hold" grpId="1" nodeType="withEffect">
                                  <p:stCondLst>
                                    <p:cond delay="0"/>
                                  </p:stCondLst>
                                  <p:childTnLst>
                                    <p:set>
                                      <p:cBhvr>
                                        <p:cTn id="164" dur="1" fill="hold">
                                          <p:stCondLst>
                                            <p:cond delay="0"/>
                                          </p:stCondLst>
                                        </p:cTn>
                                        <p:tgtEl>
                                          <p:spTgt spid="7"/>
                                        </p:tgtEl>
                                        <p:attrNameLst>
                                          <p:attrName>style.visibility</p:attrName>
                                        </p:attrNameLst>
                                      </p:cBhvr>
                                      <p:to>
                                        <p:strVal val="visible"/>
                                      </p:to>
                                    </p:set>
                                    <p:animEffect transition="in" filter="plus(in)">
                                      <p:cBhvr>
                                        <p:cTn id="165" dur="2000"/>
                                        <p:tgtEl>
                                          <p:spTgt spid="7"/>
                                        </p:tgtEl>
                                      </p:cBhvr>
                                    </p:animEffect>
                                  </p:childTnLst>
                                </p:cTn>
                              </p:par>
                              <p:par>
                                <p:cTn id="166" presetID="13" presetClass="entr" presetSubtype="16" fill="hold" grpId="1" nodeType="withEffect">
                                  <p:stCondLst>
                                    <p:cond delay="0"/>
                                  </p:stCondLst>
                                  <p:childTnLst>
                                    <p:set>
                                      <p:cBhvr>
                                        <p:cTn id="167" dur="1" fill="hold">
                                          <p:stCondLst>
                                            <p:cond delay="0"/>
                                          </p:stCondLst>
                                        </p:cTn>
                                        <p:tgtEl>
                                          <p:spTgt spid="8"/>
                                        </p:tgtEl>
                                        <p:attrNameLst>
                                          <p:attrName>style.visibility</p:attrName>
                                        </p:attrNameLst>
                                      </p:cBhvr>
                                      <p:to>
                                        <p:strVal val="visible"/>
                                      </p:to>
                                    </p:set>
                                    <p:animEffect transition="in" filter="plus(in)">
                                      <p:cBhvr>
                                        <p:cTn id="168" dur="2000"/>
                                        <p:tgtEl>
                                          <p:spTgt spid="8"/>
                                        </p:tgtEl>
                                      </p:cBhvr>
                                    </p:animEffect>
                                  </p:childTnLst>
                                </p:cTn>
                              </p:par>
                              <p:par>
                                <p:cTn id="169" presetID="13" presetClass="entr" presetSubtype="16" fill="hold" grpId="1" nodeType="withEffect">
                                  <p:stCondLst>
                                    <p:cond delay="0"/>
                                  </p:stCondLst>
                                  <p:childTnLst>
                                    <p:set>
                                      <p:cBhvr>
                                        <p:cTn id="170" dur="1" fill="hold">
                                          <p:stCondLst>
                                            <p:cond delay="0"/>
                                          </p:stCondLst>
                                        </p:cTn>
                                        <p:tgtEl>
                                          <p:spTgt spid="9"/>
                                        </p:tgtEl>
                                        <p:attrNameLst>
                                          <p:attrName>style.visibility</p:attrName>
                                        </p:attrNameLst>
                                      </p:cBhvr>
                                      <p:to>
                                        <p:strVal val="visible"/>
                                      </p:to>
                                    </p:set>
                                    <p:animEffect transition="in" filter="plus(in)">
                                      <p:cBhvr>
                                        <p:cTn id="171" dur="2000"/>
                                        <p:tgtEl>
                                          <p:spTgt spid="9"/>
                                        </p:tgtEl>
                                      </p:cBhvr>
                                    </p:animEffect>
                                  </p:childTnLst>
                                </p:cTn>
                              </p:par>
                              <p:par>
                                <p:cTn id="172" presetID="13" presetClass="entr" presetSubtype="16" fill="hold" grpId="1" nodeType="withEffect">
                                  <p:stCondLst>
                                    <p:cond delay="0"/>
                                  </p:stCondLst>
                                  <p:childTnLst>
                                    <p:set>
                                      <p:cBhvr>
                                        <p:cTn id="173" dur="1" fill="hold">
                                          <p:stCondLst>
                                            <p:cond delay="0"/>
                                          </p:stCondLst>
                                        </p:cTn>
                                        <p:tgtEl>
                                          <p:spTgt spid="10"/>
                                        </p:tgtEl>
                                        <p:attrNameLst>
                                          <p:attrName>style.visibility</p:attrName>
                                        </p:attrNameLst>
                                      </p:cBhvr>
                                      <p:to>
                                        <p:strVal val="visible"/>
                                      </p:to>
                                    </p:set>
                                    <p:animEffect transition="in" filter="plus(in)">
                                      <p:cBhvr>
                                        <p:cTn id="174" dur="2000"/>
                                        <p:tgtEl>
                                          <p:spTgt spid="10"/>
                                        </p:tgtEl>
                                      </p:cBhvr>
                                    </p:animEffect>
                                  </p:childTnLst>
                                </p:cTn>
                              </p:par>
                              <p:par>
                                <p:cTn id="175" presetID="13" presetClass="entr" presetSubtype="16" fill="hold" grpId="1" nodeType="withEffect">
                                  <p:stCondLst>
                                    <p:cond delay="0"/>
                                  </p:stCondLst>
                                  <p:childTnLst>
                                    <p:set>
                                      <p:cBhvr>
                                        <p:cTn id="176" dur="1" fill="hold">
                                          <p:stCondLst>
                                            <p:cond delay="0"/>
                                          </p:stCondLst>
                                        </p:cTn>
                                        <p:tgtEl>
                                          <p:spTgt spid="11"/>
                                        </p:tgtEl>
                                        <p:attrNameLst>
                                          <p:attrName>style.visibility</p:attrName>
                                        </p:attrNameLst>
                                      </p:cBhvr>
                                      <p:to>
                                        <p:strVal val="visible"/>
                                      </p:to>
                                    </p:set>
                                    <p:animEffect transition="in" filter="plus(in)">
                                      <p:cBhvr>
                                        <p:cTn id="177" dur="2000"/>
                                        <p:tgtEl>
                                          <p:spTgt spid="11"/>
                                        </p:tgtEl>
                                      </p:cBhvr>
                                    </p:animEffect>
                                  </p:childTnLst>
                                </p:cTn>
                              </p:par>
                              <p:par>
                                <p:cTn id="178" presetID="13" presetClass="entr" presetSubtype="16" fill="hold" grpId="1" nodeType="withEffect">
                                  <p:stCondLst>
                                    <p:cond delay="0"/>
                                  </p:stCondLst>
                                  <p:childTnLst>
                                    <p:set>
                                      <p:cBhvr>
                                        <p:cTn id="179" dur="1" fill="hold">
                                          <p:stCondLst>
                                            <p:cond delay="0"/>
                                          </p:stCondLst>
                                        </p:cTn>
                                        <p:tgtEl>
                                          <p:spTgt spid="12"/>
                                        </p:tgtEl>
                                        <p:attrNameLst>
                                          <p:attrName>style.visibility</p:attrName>
                                        </p:attrNameLst>
                                      </p:cBhvr>
                                      <p:to>
                                        <p:strVal val="visible"/>
                                      </p:to>
                                    </p:set>
                                    <p:animEffect transition="in" filter="plus(in)">
                                      <p:cBhvr>
                                        <p:cTn id="180" dur="2000"/>
                                        <p:tgtEl>
                                          <p:spTgt spid="12"/>
                                        </p:tgtEl>
                                      </p:cBhvr>
                                    </p:animEffect>
                                  </p:childTnLst>
                                </p:cTn>
                              </p:par>
                              <p:par>
                                <p:cTn id="181" presetID="13" presetClass="entr" presetSubtype="16" fill="hold" grpId="1" nodeType="withEffect">
                                  <p:stCondLst>
                                    <p:cond delay="0"/>
                                  </p:stCondLst>
                                  <p:childTnLst>
                                    <p:set>
                                      <p:cBhvr>
                                        <p:cTn id="182" dur="1" fill="hold">
                                          <p:stCondLst>
                                            <p:cond delay="0"/>
                                          </p:stCondLst>
                                        </p:cTn>
                                        <p:tgtEl>
                                          <p:spTgt spid="13"/>
                                        </p:tgtEl>
                                        <p:attrNameLst>
                                          <p:attrName>style.visibility</p:attrName>
                                        </p:attrNameLst>
                                      </p:cBhvr>
                                      <p:to>
                                        <p:strVal val="visible"/>
                                      </p:to>
                                    </p:set>
                                    <p:animEffect transition="in" filter="plus(in)">
                                      <p:cBhvr>
                                        <p:cTn id="183" dur="2000"/>
                                        <p:tgtEl>
                                          <p:spTgt spid="13"/>
                                        </p:tgtEl>
                                      </p:cBhvr>
                                    </p:animEffect>
                                  </p:childTnLst>
                                </p:cTn>
                              </p:par>
                              <p:par>
                                <p:cTn id="184" presetID="13" presetClass="entr" presetSubtype="16" fill="hold" grpId="1" nodeType="withEffect">
                                  <p:stCondLst>
                                    <p:cond delay="0"/>
                                  </p:stCondLst>
                                  <p:childTnLst>
                                    <p:set>
                                      <p:cBhvr>
                                        <p:cTn id="185" dur="1" fill="hold">
                                          <p:stCondLst>
                                            <p:cond delay="0"/>
                                          </p:stCondLst>
                                        </p:cTn>
                                        <p:tgtEl>
                                          <p:spTgt spid="14"/>
                                        </p:tgtEl>
                                        <p:attrNameLst>
                                          <p:attrName>style.visibility</p:attrName>
                                        </p:attrNameLst>
                                      </p:cBhvr>
                                      <p:to>
                                        <p:strVal val="visible"/>
                                      </p:to>
                                    </p:set>
                                    <p:animEffect transition="in" filter="plus(in)">
                                      <p:cBhvr>
                                        <p:cTn id="186" dur="2000"/>
                                        <p:tgtEl>
                                          <p:spTgt spid="14"/>
                                        </p:tgtEl>
                                      </p:cBhvr>
                                    </p:animEffect>
                                  </p:childTnLst>
                                </p:cTn>
                              </p:par>
                              <p:par>
                                <p:cTn id="187" presetID="13" presetClass="entr" presetSubtype="16" fill="hold" grpId="1" nodeType="withEffect">
                                  <p:stCondLst>
                                    <p:cond delay="0"/>
                                  </p:stCondLst>
                                  <p:childTnLst>
                                    <p:set>
                                      <p:cBhvr>
                                        <p:cTn id="188" dur="1" fill="hold">
                                          <p:stCondLst>
                                            <p:cond delay="0"/>
                                          </p:stCondLst>
                                        </p:cTn>
                                        <p:tgtEl>
                                          <p:spTgt spid="15"/>
                                        </p:tgtEl>
                                        <p:attrNameLst>
                                          <p:attrName>style.visibility</p:attrName>
                                        </p:attrNameLst>
                                      </p:cBhvr>
                                      <p:to>
                                        <p:strVal val="visible"/>
                                      </p:to>
                                    </p:set>
                                    <p:animEffect transition="in" filter="plus(in)">
                                      <p:cBhvr>
                                        <p:cTn id="189" dur="2000"/>
                                        <p:tgtEl>
                                          <p:spTgt spid="15"/>
                                        </p:tgtEl>
                                      </p:cBhvr>
                                    </p:animEffect>
                                  </p:childTnLst>
                                </p:cTn>
                              </p:par>
                              <p:par>
                                <p:cTn id="190" presetID="13" presetClass="entr" presetSubtype="16" fill="hold" grpId="1" nodeType="withEffect">
                                  <p:stCondLst>
                                    <p:cond delay="0"/>
                                  </p:stCondLst>
                                  <p:childTnLst>
                                    <p:set>
                                      <p:cBhvr>
                                        <p:cTn id="191" dur="1" fill="hold">
                                          <p:stCondLst>
                                            <p:cond delay="0"/>
                                          </p:stCondLst>
                                        </p:cTn>
                                        <p:tgtEl>
                                          <p:spTgt spid="16"/>
                                        </p:tgtEl>
                                        <p:attrNameLst>
                                          <p:attrName>style.visibility</p:attrName>
                                        </p:attrNameLst>
                                      </p:cBhvr>
                                      <p:to>
                                        <p:strVal val="visible"/>
                                      </p:to>
                                    </p:set>
                                    <p:animEffect transition="in" filter="plus(in)">
                                      <p:cBhvr>
                                        <p:cTn id="192" dur="2000"/>
                                        <p:tgtEl>
                                          <p:spTgt spid="16"/>
                                        </p:tgtEl>
                                      </p:cBhvr>
                                    </p:animEffect>
                                  </p:childTnLst>
                                </p:cTn>
                              </p:par>
                              <p:par>
                                <p:cTn id="193" presetID="13" presetClass="entr" presetSubtype="16" fill="hold" grpId="1" nodeType="withEffect">
                                  <p:stCondLst>
                                    <p:cond delay="0"/>
                                  </p:stCondLst>
                                  <p:childTnLst>
                                    <p:set>
                                      <p:cBhvr>
                                        <p:cTn id="194" dur="1" fill="hold">
                                          <p:stCondLst>
                                            <p:cond delay="0"/>
                                          </p:stCondLst>
                                        </p:cTn>
                                        <p:tgtEl>
                                          <p:spTgt spid="17"/>
                                        </p:tgtEl>
                                        <p:attrNameLst>
                                          <p:attrName>style.visibility</p:attrName>
                                        </p:attrNameLst>
                                      </p:cBhvr>
                                      <p:to>
                                        <p:strVal val="visible"/>
                                      </p:to>
                                    </p:set>
                                    <p:animEffect transition="in" filter="plus(in)">
                                      <p:cBhvr>
                                        <p:cTn id="195" dur="2000"/>
                                        <p:tgtEl>
                                          <p:spTgt spid="17"/>
                                        </p:tgtEl>
                                      </p:cBhvr>
                                    </p:animEffect>
                                  </p:childTnLst>
                                </p:cTn>
                              </p:par>
                              <p:par>
                                <p:cTn id="196" presetID="13" presetClass="entr" presetSubtype="16" fill="hold" grpId="1" nodeType="with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plus(in)">
                                      <p:cBhvr>
                                        <p:cTn id="198" dur="2000"/>
                                        <p:tgtEl>
                                          <p:spTgt spid="18"/>
                                        </p:tgtEl>
                                      </p:cBhvr>
                                    </p:animEffect>
                                  </p:childTnLst>
                                </p:cTn>
                              </p:par>
                              <p:par>
                                <p:cTn id="199" presetID="13" presetClass="entr" presetSubtype="16" fill="hold" grpId="1" nodeType="withEffect">
                                  <p:stCondLst>
                                    <p:cond delay="0"/>
                                  </p:stCondLst>
                                  <p:childTnLst>
                                    <p:set>
                                      <p:cBhvr>
                                        <p:cTn id="200" dur="1" fill="hold">
                                          <p:stCondLst>
                                            <p:cond delay="0"/>
                                          </p:stCondLst>
                                        </p:cTn>
                                        <p:tgtEl>
                                          <p:spTgt spid="19"/>
                                        </p:tgtEl>
                                        <p:attrNameLst>
                                          <p:attrName>style.visibility</p:attrName>
                                        </p:attrNameLst>
                                      </p:cBhvr>
                                      <p:to>
                                        <p:strVal val="visible"/>
                                      </p:to>
                                    </p:set>
                                    <p:animEffect transition="in" filter="plus(in)">
                                      <p:cBhvr>
                                        <p:cTn id="201" dur="2000"/>
                                        <p:tgtEl>
                                          <p:spTgt spid="19"/>
                                        </p:tgtEl>
                                      </p:cBhvr>
                                    </p:animEffect>
                                  </p:childTnLst>
                                </p:cTn>
                              </p:par>
                              <p:par>
                                <p:cTn id="202" presetID="13" presetClass="entr" presetSubtype="16" fill="hold" grpId="1" nodeType="withEffect">
                                  <p:stCondLst>
                                    <p:cond delay="0"/>
                                  </p:stCondLst>
                                  <p:childTnLst>
                                    <p:set>
                                      <p:cBhvr>
                                        <p:cTn id="203" dur="1" fill="hold">
                                          <p:stCondLst>
                                            <p:cond delay="0"/>
                                          </p:stCondLst>
                                        </p:cTn>
                                        <p:tgtEl>
                                          <p:spTgt spid="20"/>
                                        </p:tgtEl>
                                        <p:attrNameLst>
                                          <p:attrName>style.visibility</p:attrName>
                                        </p:attrNameLst>
                                      </p:cBhvr>
                                      <p:to>
                                        <p:strVal val="visible"/>
                                      </p:to>
                                    </p:set>
                                    <p:animEffect transition="in" filter="plus(in)">
                                      <p:cBhvr>
                                        <p:cTn id="204" dur="2000"/>
                                        <p:tgtEl>
                                          <p:spTgt spid="20"/>
                                        </p:tgtEl>
                                      </p:cBhvr>
                                    </p:animEffect>
                                  </p:childTnLst>
                                </p:cTn>
                              </p:par>
                              <p:par>
                                <p:cTn id="205" presetID="13" presetClass="entr" presetSubtype="16" fill="hold" grpId="1" nodeType="withEffect">
                                  <p:stCondLst>
                                    <p:cond delay="0"/>
                                  </p:stCondLst>
                                  <p:childTnLst>
                                    <p:set>
                                      <p:cBhvr>
                                        <p:cTn id="206" dur="1" fill="hold">
                                          <p:stCondLst>
                                            <p:cond delay="0"/>
                                          </p:stCondLst>
                                        </p:cTn>
                                        <p:tgtEl>
                                          <p:spTgt spid="21"/>
                                        </p:tgtEl>
                                        <p:attrNameLst>
                                          <p:attrName>style.visibility</p:attrName>
                                        </p:attrNameLst>
                                      </p:cBhvr>
                                      <p:to>
                                        <p:strVal val="visible"/>
                                      </p:to>
                                    </p:set>
                                    <p:animEffect transition="in" filter="plus(in)">
                                      <p:cBhvr>
                                        <p:cTn id="207" dur="2000"/>
                                        <p:tgtEl>
                                          <p:spTgt spid="21"/>
                                        </p:tgtEl>
                                      </p:cBhvr>
                                    </p:animEffect>
                                  </p:childTnLst>
                                </p:cTn>
                              </p:par>
                              <p:par>
                                <p:cTn id="208" presetID="13" presetClass="entr" presetSubtype="16" fill="hold" grpId="1" nodeType="withEffect">
                                  <p:stCondLst>
                                    <p:cond delay="0"/>
                                  </p:stCondLst>
                                  <p:childTnLst>
                                    <p:set>
                                      <p:cBhvr>
                                        <p:cTn id="209" dur="1" fill="hold">
                                          <p:stCondLst>
                                            <p:cond delay="0"/>
                                          </p:stCondLst>
                                        </p:cTn>
                                        <p:tgtEl>
                                          <p:spTgt spid="22"/>
                                        </p:tgtEl>
                                        <p:attrNameLst>
                                          <p:attrName>style.visibility</p:attrName>
                                        </p:attrNameLst>
                                      </p:cBhvr>
                                      <p:to>
                                        <p:strVal val="visible"/>
                                      </p:to>
                                    </p:set>
                                    <p:animEffect transition="in" filter="plus(in)">
                                      <p:cBhvr>
                                        <p:cTn id="210" dur="2000"/>
                                        <p:tgtEl>
                                          <p:spTgt spid="22"/>
                                        </p:tgtEl>
                                      </p:cBhvr>
                                    </p:animEffect>
                                  </p:childTnLst>
                                </p:cTn>
                              </p:par>
                              <p:par>
                                <p:cTn id="211" presetID="13" presetClass="entr" presetSubtype="16" fill="hold" grpId="1" nodeType="withEffect">
                                  <p:stCondLst>
                                    <p:cond delay="0"/>
                                  </p:stCondLst>
                                  <p:childTnLst>
                                    <p:set>
                                      <p:cBhvr>
                                        <p:cTn id="212" dur="1" fill="hold">
                                          <p:stCondLst>
                                            <p:cond delay="0"/>
                                          </p:stCondLst>
                                        </p:cTn>
                                        <p:tgtEl>
                                          <p:spTgt spid="23"/>
                                        </p:tgtEl>
                                        <p:attrNameLst>
                                          <p:attrName>style.visibility</p:attrName>
                                        </p:attrNameLst>
                                      </p:cBhvr>
                                      <p:to>
                                        <p:strVal val="visible"/>
                                      </p:to>
                                    </p:set>
                                    <p:animEffect transition="in" filter="plus(in)">
                                      <p:cBhvr>
                                        <p:cTn id="213" dur="2000"/>
                                        <p:tgtEl>
                                          <p:spTgt spid="23"/>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24"/>
                                        </p:tgtEl>
                                        <p:attrNameLst>
                                          <p:attrName>style.visibility</p:attrName>
                                        </p:attrNameLst>
                                      </p:cBhvr>
                                      <p:to>
                                        <p:strVal val="visible"/>
                                      </p:to>
                                    </p:set>
                                    <p:animEffect transition="in" filter="plus(in)">
                                      <p:cBhvr>
                                        <p:cTn id="216" dur="2000"/>
                                        <p:tgtEl>
                                          <p:spTgt spid="24"/>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25"/>
                                        </p:tgtEl>
                                        <p:attrNameLst>
                                          <p:attrName>style.visibility</p:attrName>
                                        </p:attrNameLst>
                                      </p:cBhvr>
                                      <p:to>
                                        <p:strVal val="visible"/>
                                      </p:to>
                                    </p:set>
                                    <p:animEffect transition="in" filter="plus(in)">
                                      <p:cBhvr>
                                        <p:cTn id="219" dur="2000"/>
                                        <p:tgtEl>
                                          <p:spTgt spid="25"/>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26"/>
                                        </p:tgtEl>
                                        <p:attrNameLst>
                                          <p:attrName>style.visibility</p:attrName>
                                        </p:attrNameLst>
                                      </p:cBhvr>
                                      <p:to>
                                        <p:strVal val="visible"/>
                                      </p:to>
                                    </p:set>
                                    <p:animEffect transition="in" filter="plus(in)">
                                      <p:cBhvr>
                                        <p:cTn id="222" dur="2000"/>
                                        <p:tgtEl>
                                          <p:spTgt spid="26"/>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27"/>
                                        </p:tgtEl>
                                        <p:attrNameLst>
                                          <p:attrName>style.visibility</p:attrName>
                                        </p:attrNameLst>
                                      </p:cBhvr>
                                      <p:to>
                                        <p:strVal val="visible"/>
                                      </p:to>
                                    </p:set>
                                    <p:animEffect transition="in" filter="plus(in)">
                                      <p:cBhvr>
                                        <p:cTn id="225" dur="2000"/>
                                        <p:tgtEl>
                                          <p:spTgt spid="27"/>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28"/>
                                        </p:tgtEl>
                                        <p:attrNameLst>
                                          <p:attrName>style.visibility</p:attrName>
                                        </p:attrNameLst>
                                      </p:cBhvr>
                                      <p:to>
                                        <p:strVal val="visible"/>
                                      </p:to>
                                    </p:set>
                                    <p:animEffect transition="in" filter="plus(in)">
                                      <p:cBhvr>
                                        <p:cTn id="228" dur="2000"/>
                                        <p:tgtEl>
                                          <p:spTgt spid="28"/>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29"/>
                                        </p:tgtEl>
                                        <p:attrNameLst>
                                          <p:attrName>style.visibility</p:attrName>
                                        </p:attrNameLst>
                                      </p:cBhvr>
                                      <p:to>
                                        <p:strVal val="visible"/>
                                      </p:to>
                                    </p:set>
                                    <p:animEffect transition="in" filter="plus(in)">
                                      <p:cBhvr>
                                        <p:cTn id="231" dur="2000"/>
                                        <p:tgtEl>
                                          <p:spTgt spid="29"/>
                                        </p:tgtEl>
                                      </p:cBhvr>
                                    </p:animEffect>
                                  </p:childTnLst>
                                </p:cTn>
                              </p:par>
                              <p:par>
                                <p:cTn id="232" presetID="13" presetClass="entr" presetSubtype="16" fill="hold" grpId="1" nodeType="withEffect">
                                  <p:stCondLst>
                                    <p:cond delay="0"/>
                                  </p:stCondLst>
                                  <p:childTnLst>
                                    <p:set>
                                      <p:cBhvr>
                                        <p:cTn id="233" dur="1" fill="hold">
                                          <p:stCondLst>
                                            <p:cond delay="0"/>
                                          </p:stCondLst>
                                        </p:cTn>
                                        <p:tgtEl>
                                          <p:spTgt spid="30"/>
                                        </p:tgtEl>
                                        <p:attrNameLst>
                                          <p:attrName>style.visibility</p:attrName>
                                        </p:attrNameLst>
                                      </p:cBhvr>
                                      <p:to>
                                        <p:strVal val="visible"/>
                                      </p:to>
                                    </p:set>
                                    <p:animEffect transition="in" filter="plus(in)">
                                      <p:cBhvr>
                                        <p:cTn id="234" dur="2000"/>
                                        <p:tgtEl>
                                          <p:spTgt spid="30"/>
                                        </p:tgtEl>
                                      </p:cBhvr>
                                    </p:animEffect>
                                  </p:childTnLst>
                                </p:cTn>
                              </p:par>
                              <p:par>
                                <p:cTn id="235" presetID="13" presetClass="entr" presetSubtype="16" fill="hold" grpId="1" nodeType="withEffect">
                                  <p:stCondLst>
                                    <p:cond delay="0"/>
                                  </p:stCondLst>
                                  <p:childTnLst>
                                    <p:set>
                                      <p:cBhvr>
                                        <p:cTn id="236" dur="1" fill="hold">
                                          <p:stCondLst>
                                            <p:cond delay="0"/>
                                          </p:stCondLst>
                                        </p:cTn>
                                        <p:tgtEl>
                                          <p:spTgt spid="31"/>
                                        </p:tgtEl>
                                        <p:attrNameLst>
                                          <p:attrName>style.visibility</p:attrName>
                                        </p:attrNameLst>
                                      </p:cBhvr>
                                      <p:to>
                                        <p:strVal val="visible"/>
                                      </p:to>
                                    </p:set>
                                    <p:animEffect transition="in" filter="plus(in)">
                                      <p:cBhvr>
                                        <p:cTn id="237" dur="2000"/>
                                        <p:tgtEl>
                                          <p:spTgt spid="31"/>
                                        </p:tgtEl>
                                      </p:cBhvr>
                                    </p:animEffect>
                                  </p:childTnLst>
                                </p:cTn>
                              </p:par>
                              <p:par>
                                <p:cTn id="238" presetID="13" presetClass="entr" presetSubtype="16" fill="hold" grpId="1" nodeType="withEffect">
                                  <p:stCondLst>
                                    <p:cond delay="0"/>
                                  </p:stCondLst>
                                  <p:childTnLst>
                                    <p:set>
                                      <p:cBhvr>
                                        <p:cTn id="239" dur="1" fill="hold">
                                          <p:stCondLst>
                                            <p:cond delay="0"/>
                                          </p:stCondLst>
                                        </p:cTn>
                                        <p:tgtEl>
                                          <p:spTgt spid="32"/>
                                        </p:tgtEl>
                                        <p:attrNameLst>
                                          <p:attrName>style.visibility</p:attrName>
                                        </p:attrNameLst>
                                      </p:cBhvr>
                                      <p:to>
                                        <p:strVal val="visible"/>
                                      </p:to>
                                    </p:set>
                                    <p:animEffect transition="in" filter="plus(in)">
                                      <p:cBhvr>
                                        <p:cTn id="240" dur="2000"/>
                                        <p:tgtEl>
                                          <p:spTgt spid="32"/>
                                        </p:tgtEl>
                                      </p:cBhvr>
                                    </p:animEffect>
                                  </p:childTnLst>
                                </p:cTn>
                              </p:par>
                              <p:par>
                                <p:cTn id="241" presetID="13" presetClass="entr" presetSubtype="16" fill="hold" grpId="1" nodeType="withEffect">
                                  <p:stCondLst>
                                    <p:cond delay="0"/>
                                  </p:stCondLst>
                                  <p:childTnLst>
                                    <p:set>
                                      <p:cBhvr>
                                        <p:cTn id="242" dur="1" fill="hold">
                                          <p:stCondLst>
                                            <p:cond delay="0"/>
                                          </p:stCondLst>
                                        </p:cTn>
                                        <p:tgtEl>
                                          <p:spTgt spid="33"/>
                                        </p:tgtEl>
                                        <p:attrNameLst>
                                          <p:attrName>style.visibility</p:attrName>
                                        </p:attrNameLst>
                                      </p:cBhvr>
                                      <p:to>
                                        <p:strVal val="visible"/>
                                      </p:to>
                                    </p:set>
                                    <p:animEffect transition="in" filter="plus(in)">
                                      <p:cBhvr>
                                        <p:cTn id="243" dur="2000"/>
                                        <p:tgtEl>
                                          <p:spTgt spid="33"/>
                                        </p:tgtEl>
                                      </p:cBhvr>
                                    </p:animEffect>
                                  </p:childTnLst>
                                </p:cTn>
                              </p:par>
                              <p:par>
                                <p:cTn id="244" presetID="13" presetClass="entr" presetSubtype="16" fill="hold" grpId="1" nodeType="withEffect">
                                  <p:stCondLst>
                                    <p:cond delay="0"/>
                                  </p:stCondLst>
                                  <p:childTnLst>
                                    <p:set>
                                      <p:cBhvr>
                                        <p:cTn id="245" dur="1" fill="hold">
                                          <p:stCondLst>
                                            <p:cond delay="0"/>
                                          </p:stCondLst>
                                        </p:cTn>
                                        <p:tgtEl>
                                          <p:spTgt spid="34"/>
                                        </p:tgtEl>
                                        <p:attrNameLst>
                                          <p:attrName>style.visibility</p:attrName>
                                        </p:attrNameLst>
                                      </p:cBhvr>
                                      <p:to>
                                        <p:strVal val="visible"/>
                                      </p:to>
                                    </p:set>
                                    <p:animEffect transition="in" filter="plus(in)">
                                      <p:cBhvr>
                                        <p:cTn id="246" dur="2000"/>
                                        <p:tgtEl>
                                          <p:spTgt spid="34"/>
                                        </p:tgtEl>
                                      </p:cBhvr>
                                    </p:animEffect>
                                  </p:childTnLst>
                                </p:cTn>
                              </p:par>
                              <p:par>
                                <p:cTn id="247" presetID="13" presetClass="entr" presetSubtype="16" fill="hold" grpId="1" nodeType="withEffect">
                                  <p:stCondLst>
                                    <p:cond delay="0"/>
                                  </p:stCondLst>
                                  <p:childTnLst>
                                    <p:set>
                                      <p:cBhvr>
                                        <p:cTn id="248" dur="1" fill="hold">
                                          <p:stCondLst>
                                            <p:cond delay="0"/>
                                          </p:stCondLst>
                                        </p:cTn>
                                        <p:tgtEl>
                                          <p:spTgt spid="35"/>
                                        </p:tgtEl>
                                        <p:attrNameLst>
                                          <p:attrName>style.visibility</p:attrName>
                                        </p:attrNameLst>
                                      </p:cBhvr>
                                      <p:to>
                                        <p:strVal val="visible"/>
                                      </p:to>
                                    </p:set>
                                    <p:animEffect transition="in" filter="plus(in)">
                                      <p:cBhvr>
                                        <p:cTn id="249" dur="2000"/>
                                        <p:tgtEl>
                                          <p:spTgt spid="35"/>
                                        </p:tgtEl>
                                      </p:cBhvr>
                                    </p:animEffect>
                                  </p:childTnLst>
                                </p:cTn>
                              </p:par>
                              <p:par>
                                <p:cTn id="250" presetID="13" presetClass="entr" presetSubtype="16" fill="hold" grpId="1" nodeType="withEffect">
                                  <p:stCondLst>
                                    <p:cond delay="0"/>
                                  </p:stCondLst>
                                  <p:childTnLst>
                                    <p:set>
                                      <p:cBhvr>
                                        <p:cTn id="251" dur="1" fill="hold">
                                          <p:stCondLst>
                                            <p:cond delay="0"/>
                                          </p:stCondLst>
                                        </p:cTn>
                                        <p:tgtEl>
                                          <p:spTgt spid="36"/>
                                        </p:tgtEl>
                                        <p:attrNameLst>
                                          <p:attrName>style.visibility</p:attrName>
                                        </p:attrNameLst>
                                      </p:cBhvr>
                                      <p:to>
                                        <p:strVal val="visible"/>
                                      </p:to>
                                    </p:set>
                                    <p:animEffect transition="in" filter="plus(in)">
                                      <p:cBhvr>
                                        <p:cTn id="252" dur="2000"/>
                                        <p:tgtEl>
                                          <p:spTgt spid="36"/>
                                        </p:tgtEl>
                                      </p:cBhvr>
                                    </p:animEffect>
                                  </p:childTnLst>
                                </p:cTn>
                              </p:par>
                              <p:par>
                                <p:cTn id="253" presetID="13" presetClass="entr" presetSubtype="16" fill="hold" grpId="1" nodeType="withEffect">
                                  <p:stCondLst>
                                    <p:cond delay="0"/>
                                  </p:stCondLst>
                                  <p:childTnLst>
                                    <p:set>
                                      <p:cBhvr>
                                        <p:cTn id="254" dur="1" fill="hold">
                                          <p:stCondLst>
                                            <p:cond delay="0"/>
                                          </p:stCondLst>
                                        </p:cTn>
                                        <p:tgtEl>
                                          <p:spTgt spid="37"/>
                                        </p:tgtEl>
                                        <p:attrNameLst>
                                          <p:attrName>style.visibility</p:attrName>
                                        </p:attrNameLst>
                                      </p:cBhvr>
                                      <p:to>
                                        <p:strVal val="visible"/>
                                      </p:to>
                                    </p:set>
                                    <p:animEffect transition="in" filter="plus(in)">
                                      <p:cBhvr>
                                        <p:cTn id="255" dur="2000"/>
                                        <p:tgtEl>
                                          <p:spTgt spid="37"/>
                                        </p:tgtEl>
                                      </p:cBhvr>
                                    </p:animEffect>
                                  </p:childTnLst>
                                </p:cTn>
                              </p:par>
                              <p:par>
                                <p:cTn id="256" presetID="13" presetClass="entr" presetSubtype="16" fill="hold" grpId="1" nodeType="withEffect">
                                  <p:stCondLst>
                                    <p:cond delay="0"/>
                                  </p:stCondLst>
                                  <p:childTnLst>
                                    <p:set>
                                      <p:cBhvr>
                                        <p:cTn id="257" dur="1" fill="hold">
                                          <p:stCondLst>
                                            <p:cond delay="0"/>
                                          </p:stCondLst>
                                        </p:cTn>
                                        <p:tgtEl>
                                          <p:spTgt spid="38"/>
                                        </p:tgtEl>
                                        <p:attrNameLst>
                                          <p:attrName>style.visibility</p:attrName>
                                        </p:attrNameLst>
                                      </p:cBhvr>
                                      <p:to>
                                        <p:strVal val="visible"/>
                                      </p:to>
                                    </p:set>
                                    <p:animEffect transition="in" filter="plus(in)">
                                      <p:cBhvr>
                                        <p:cTn id="258" dur="2000"/>
                                        <p:tgtEl>
                                          <p:spTgt spid="38"/>
                                        </p:tgtEl>
                                      </p:cBhvr>
                                    </p:animEffect>
                                  </p:childTnLst>
                                </p:cTn>
                              </p:par>
                              <p:par>
                                <p:cTn id="259" presetID="8" presetClass="emph" presetSubtype="0" fill="hold" grpId="2" nodeType="withEffect">
                                  <p:stCondLst>
                                    <p:cond delay="0"/>
                                  </p:stCondLst>
                                  <p:childTnLst>
                                    <p:animRot by="-21600000">
                                      <p:cBhvr>
                                        <p:cTn id="260" dur="2000" fill="hold"/>
                                        <p:tgtEl>
                                          <p:spTgt spid="3"/>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4"/>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5"/>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6"/>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7"/>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8"/>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9"/>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10"/>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11"/>
                                        </p:tgtEl>
                                        <p:attrNameLst>
                                          <p:attrName>r</p:attrName>
                                        </p:attrNameLst>
                                      </p:cBhvr>
                                    </p:animRot>
                                  </p:childTnLst>
                                </p:cTn>
                              </p:par>
                              <p:par>
                                <p:cTn id="277" presetID="8" presetClass="emph" presetSubtype="0" fill="hold" grpId="2" nodeType="withEffect">
                                  <p:stCondLst>
                                    <p:cond delay="0"/>
                                  </p:stCondLst>
                                  <p:childTnLst>
                                    <p:animRot by="-21600000">
                                      <p:cBhvr>
                                        <p:cTn id="278" dur="2000" fill="hold"/>
                                        <p:tgtEl>
                                          <p:spTgt spid="12"/>
                                        </p:tgtEl>
                                        <p:attrNameLst>
                                          <p:attrName>r</p:attrName>
                                        </p:attrNameLst>
                                      </p:cBhvr>
                                    </p:animRot>
                                  </p:childTnLst>
                                </p:cTn>
                              </p:par>
                              <p:par>
                                <p:cTn id="279" presetID="8" presetClass="emph" presetSubtype="0" fill="hold" grpId="2" nodeType="withEffect">
                                  <p:stCondLst>
                                    <p:cond delay="0"/>
                                  </p:stCondLst>
                                  <p:childTnLst>
                                    <p:animRot by="-21600000">
                                      <p:cBhvr>
                                        <p:cTn id="280" dur="2000" fill="hold"/>
                                        <p:tgtEl>
                                          <p:spTgt spid="13"/>
                                        </p:tgtEl>
                                        <p:attrNameLst>
                                          <p:attrName>r</p:attrName>
                                        </p:attrNameLst>
                                      </p:cBhvr>
                                    </p:animRot>
                                  </p:childTnLst>
                                </p:cTn>
                              </p:par>
                              <p:par>
                                <p:cTn id="281" presetID="8" presetClass="emph" presetSubtype="0" fill="hold" grpId="2" nodeType="withEffect">
                                  <p:stCondLst>
                                    <p:cond delay="0"/>
                                  </p:stCondLst>
                                  <p:childTnLst>
                                    <p:animRot by="-21600000">
                                      <p:cBhvr>
                                        <p:cTn id="282" dur="2000" fill="hold"/>
                                        <p:tgtEl>
                                          <p:spTgt spid="14"/>
                                        </p:tgtEl>
                                        <p:attrNameLst>
                                          <p:attrName>r</p:attrName>
                                        </p:attrNameLst>
                                      </p:cBhvr>
                                    </p:animRot>
                                  </p:childTnLst>
                                </p:cTn>
                              </p:par>
                              <p:par>
                                <p:cTn id="283" presetID="8" presetClass="emph" presetSubtype="0" fill="hold" grpId="2" nodeType="withEffect">
                                  <p:stCondLst>
                                    <p:cond delay="0"/>
                                  </p:stCondLst>
                                  <p:childTnLst>
                                    <p:animRot by="-21600000">
                                      <p:cBhvr>
                                        <p:cTn id="284" dur="2000" fill="hold"/>
                                        <p:tgtEl>
                                          <p:spTgt spid="15"/>
                                        </p:tgtEl>
                                        <p:attrNameLst>
                                          <p:attrName>r</p:attrName>
                                        </p:attrNameLst>
                                      </p:cBhvr>
                                    </p:animRot>
                                  </p:childTnLst>
                                </p:cTn>
                              </p:par>
                              <p:par>
                                <p:cTn id="285" presetID="8" presetClass="emph" presetSubtype="0" fill="hold" grpId="2" nodeType="withEffect">
                                  <p:stCondLst>
                                    <p:cond delay="0"/>
                                  </p:stCondLst>
                                  <p:childTnLst>
                                    <p:animRot by="-21600000">
                                      <p:cBhvr>
                                        <p:cTn id="286" dur="2000" fill="hold"/>
                                        <p:tgtEl>
                                          <p:spTgt spid="16"/>
                                        </p:tgtEl>
                                        <p:attrNameLst>
                                          <p:attrName>r</p:attrName>
                                        </p:attrNameLst>
                                      </p:cBhvr>
                                    </p:animRot>
                                  </p:childTnLst>
                                </p:cTn>
                              </p:par>
                              <p:par>
                                <p:cTn id="287" presetID="8" presetClass="emph" presetSubtype="0" fill="hold" grpId="2" nodeType="withEffect">
                                  <p:stCondLst>
                                    <p:cond delay="0"/>
                                  </p:stCondLst>
                                  <p:childTnLst>
                                    <p:animRot by="-21600000">
                                      <p:cBhvr>
                                        <p:cTn id="288" dur="2000" fill="hold"/>
                                        <p:tgtEl>
                                          <p:spTgt spid="17"/>
                                        </p:tgtEl>
                                        <p:attrNameLst>
                                          <p:attrName>r</p:attrName>
                                        </p:attrNameLst>
                                      </p:cBhvr>
                                    </p:animRot>
                                  </p:childTnLst>
                                </p:cTn>
                              </p:par>
                              <p:par>
                                <p:cTn id="289" presetID="8" presetClass="emph" presetSubtype="0" fill="hold" grpId="2" nodeType="withEffect">
                                  <p:stCondLst>
                                    <p:cond delay="0"/>
                                  </p:stCondLst>
                                  <p:childTnLst>
                                    <p:animRot by="-21600000">
                                      <p:cBhvr>
                                        <p:cTn id="290" dur="2000" fill="hold"/>
                                        <p:tgtEl>
                                          <p:spTgt spid="18"/>
                                        </p:tgtEl>
                                        <p:attrNameLst>
                                          <p:attrName>r</p:attrName>
                                        </p:attrNameLst>
                                      </p:cBhvr>
                                    </p:animRot>
                                  </p:childTnLst>
                                </p:cTn>
                              </p:par>
                              <p:par>
                                <p:cTn id="291" presetID="8" presetClass="emph" presetSubtype="0" fill="hold" grpId="2" nodeType="withEffect">
                                  <p:stCondLst>
                                    <p:cond delay="0"/>
                                  </p:stCondLst>
                                  <p:childTnLst>
                                    <p:animRot by="-21600000">
                                      <p:cBhvr>
                                        <p:cTn id="292" dur="2000" fill="hold"/>
                                        <p:tgtEl>
                                          <p:spTgt spid="19"/>
                                        </p:tgtEl>
                                        <p:attrNameLst>
                                          <p:attrName>r</p:attrName>
                                        </p:attrNameLst>
                                      </p:cBhvr>
                                    </p:animRot>
                                  </p:childTnLst>
                                </p:cTn>
                              </p:par>
                              <p:par>
                                <p:cTn id="293" presetID="8" presetClass="emph" presetSubtype="0" fill="hold" grpId="2" nodeType="withEffect">
                                  <p:stCondLst>
                                    <p:cond delay="0"/>
                                  </p:stCondLst>
                                  <p:childTnLst>
                                    <p:animRot by="-21600000">
                                      <p:cBhvr>
                                        <p:cTn id="294" dur="2000" fill="hold"/>
                                        <p:tgtEl>
                                          <p:spTgt spid="20"/>
                                        </p:tgtEl>
                                        <p:attrNameLst>
                                          <p:attrName>r</p:attrName>
                                        </p:attrNameLst>
                                      </p:cBhvr>
                                    </p:animRot>
                                  </p:childTnLst>
                                </p:cTn>
                              </p:par>
                              <p:par>
                                <p:cTn id="295" presetID="8" presetClass="emph" presetSubtype="0" fill="hold" grpId="2" nodeType="withEffect">
                                  <p:stCondLst>
                                    <p:cond delay="0"/>
                                  </p:stCondLst>
                                  <p:childTnLst>
                                    <p:animRot by="-21600000">
                                      <p:cBhvr>
                                        <p:cTn id="296" dur="2000" fill="hold"/>
                                        <p:tgtEl>
                                          <p:spTgt spid="21"/>
                                        </p:tgtEl>
                                        <p:attrNameLst>
                                          <p:attrName>r</p:attrName>
                                        </p:attrNameLst>
                                      </p:cBhvr>
                                    </p:animRot>
                                  </p:childTnLst>
                                </p:cTn>
                              </p:par>
                              <p:par>
                                <p:cTn id="297" presetID="8" presetClass="emph" presetSubtype="0" fill="hold" grpId="2" nodeType="withEffect">
                                  <p:stCondLst>
                                    <p:cond delay="0"/>
                                  </p:stCondLst>
                                  <p:childTnLst>
                                    <p:animRot by="-21600000">
                                      <p:cBhvr>
                                        <p:cTn id="298" dur="2000" fill="hold"/>
                                        <p:tgtEl>
                                          <p:spTgt spid="22"/>
                                        </p:tgtEl>
                                        <p:attrNameLst>
                                          <p:attrName>r</p:attrName>
                                        </p:attrNameLst>
                                      </p:cBhvr>
                                    </p:animRot>
                                  </p:childTnLst>
                                </p:cTn>
                              </p:par>
                              <p:par>
                                <p:cTn id="299" presetID="8" presetClass="emph" presetSubtype="0" fill="hold" grpId="2" nodeType="withEffect">
                                  <p:stCondLst>
                                    <p:cond delay="0"/>
                                  </p:stCondLst>
                                  <p:childTnLst>
                                    <p:animRot by="-21600000">
                                      <p:cBhvr>
                                        <p:cTn id="300" dur="2000" fill="hold"/>
                                        <p:tgtEl>
                                          <p:spTgt spid="23"/>
                                        </p:tgtEl>
                                        <p:attrNameLst>
                                          <p:attrName>r</p:attrName>
                                        </p:attrNameLst>
                                      </p:cBhvr>
                                    </p:animRot>
                                  </p:childTnLst>
                                </p:cTn>
                              </p:par>
                              <p:par>
                                <p:cTn id="301" presetID="8" presetClass="emph" presetSubtype="0" fill="hold" grpId="2" nodeType="withEffect">
                                  <p:stCondLst>
                                    <p:cond delay="0"/>
                                  </p:stCondLst>
                                  <p:childTnLst>
                                    <p:animRot by="-21600000">
                                      <p:cBhvr>
                                        <p:cTn id="302" dur="2000" fill="hold"/>
                                        <p:tgtEl>
                                          <p:spTgt spid="24"/>
                                        </p:tgtEl>
                                        <p:attrNameLst>
                                          <p:attrName>r</p:attrName>
                                        </p:attrNameLst>
                                      </p:cBhvr>
                                    </p:animRot>
                                  </p:childTnLst>
                                </p:cTn>
                              </p:par>
                              <p:par>
                                <p:cTn id="303" presetID="8" presetClass="emph" presetSubtype="0" fill="hold" grpId="2" nodeType="withEffect">
                                  <p:stCondLst>
                                    <p:cond delay="0"/>
                                  </p:stCondLst>
                                  <p:childTnLst>
                                    <p:animRot by="-21600000">
                                      <p:cBhvr>
                                        <p:cTn id="304" dur="2000" fill="hold"/>
                                        <p:tgtEl>
                                          <p:spTgt spid="25"/>
                                        </p:tgtEl>
                                        <p:attrNameLst>
                                          <p:attrName>r</p:attrName>
                                        </p:attrNameLst>
                                      </p:cBhvr>
                                    </p:animRot>
                                  </p:childTnLst>
                                </p:cTn>
                              </p:par>
                              <p:par>
                                <p:cTn id="305" presetID="8" presetClass="emph" presetSubtype="0" fill="hold" grpId="2" nodeType="withEffect">
                                  <p:stCondLst>
                                    <p:cond delay="0"/>
                                  </p:stCondLst>
                                  <p:childTnLst>
                                    <p:animRot by="-21600000">
                                      <p:cBhvr>
                                        <p:cTn id="306" dur="2000" fill="hold"/>
                                        <p:tgtEl>
                                          <p:spTgt spid="26"/>
                                        </p:tgtEl>
                                        <p:attrNameLst>
                                          <p:attrName>r</p:attrName>
                                        </p:attrNameLst>
                                      </p:cBhvr>
                                    </p:animRot>
                                  </p:childTnLst>
                                </p:cTn>
                              </p:par>
                              <p:par>
                                <p:cTn id="307" presetID="8" presetClass="emph" presetSubtype="0" fill="hold" grpId="2" nodeType="withEffect">
                                  <p:stCondLst>
                                    <p:cond delay="0"/>
                                  </p:stCondLst>
                                  <p:childTnLst>
                                    <p:animRot by="-21600000">
                                      <p:cBhvr>
                                        <p:cTn id="308" dur="2000" fill="hold"/>
                                        <p:tgtEl>
                                          <p:spTgt spid="27"/>
                                        </p:tgtEl>
                                        <p:attrNameLst>
                                          <p:attrName>r</p:attrName>
                                        </p:attrNameLst>
                                      </p:cBhvr>
                                    </p:animRot>
                                  </p:childTnLst>
                                </p:cTn>
                              </p:par>
                              <p:par>
                                <p:cTn id="309" presetID="8" presetClass="emph" presetSubtype="0" fill="hold" grpId="2" nodeType="withEffect">
                                  <p:stCondLst>
                                    <p:cond delay="0"/>
                                  </p:stCondLst>
                                  <p:childTnLst>
                                    <p:animRot by="-21600000">
                                      <p:cBhvr>
                                        <p:cTn id="310" dur="2000" fill="hold"/>
                                        <p:tgtEl>
                                          <p:spTgt spid="28"/>
                                        </p:tgtEl>
                                        <p:attrNameLst>
                                          <p:attrName>r</p:attrName>
                                        </p:attrNameLst>
                                      </p:cBhvr>
                                    </p:animRot>
                                  </p:childTnLst>
                                </p:cTn>
                              </p:par>
                              <p:par>
                                <p:cTn id="311" presetID="8" presetClass="emph" presetSubtype="0" fill="hold" grpId="2" nodeType="withEffect">
                                  <p:stCondLst>
                                    <p:cond delay="0"/>
                                  </p:stCondLst>
                                  <p:childTnLst>
                                    <p:animRot by="-21600000">
                                      <p:cBhvr>
                                        <p:cTn id="312" dur="2000" fill="hold"/>
                                        <p:tgtEl>
                                          <p:spTgt spid="29"/>
                                        </p:tgtEl>
                                        <p:attrNameLst>
                                          <p:attrName>r</p:attrName>
                                        </p:attrNameLst>
                                      </p:cBhvr>
                                    </p:animRot>
                                  </p:childTnLst>
                                </p:cTn>
                              </p:par>
                              <p:par>
                                <p:cTn id="313" presetID="8" presetClass="emph" presetSubtype="0" fill="hold" grpId="2" nodeType="withEffect">
                                  <p:stCondLst>
                                    <p:cond delay="0"/>
                                  </p:stCondLst>
                                  <p:childTnLst>
                                    <p:animRot by="-21600000">
                                      <p:cBhvr>
                                        <p:cTn id="314" dur="2000" fill="hold"/>
                                        <p:tgtEl>
                                          <p:spTgt spid="30"/>
                                        </p:tgtEl>
                                        <p:attrNameLst>
                                          <p:attrName>r</p:attrName>
                                        </p:attrNameLst>
                                      </p:cBhvr>
                                    </p:animRot>
                                  </p:childTnLst>
                                </p:cTn>
                              </p:par>
                              <p:par>
                                <p:cTn id="315" presetID="8" presetClass="emph" presetSubtype="0" fill="hold" grpId="2" nodeType="withEffect">
                                  <p:stCondLst>
                                    <p:cond delay="0"/>
                                  </p:stCondLst>
                                  <p:childTnLst>
                                    <p:animRot by="-21600000">
                                      <p:cBhvr>
                                        <p:cTn id="316" dur="2000" fill="hold"/>
                                        <p:tgtEl>
                                          <p:spTgt spid="31"/>
                                        </p:tgtEl>
                                        <p:attrNameLst>
                                          <p:attrName>r</p:attrName>
                                        </p:attrNameLst>
                                      </p:cBhvr>
                                    </p:animRot>
                                  </p:childTnLst>
                                </p:cTn>
                              </p:par>
                              <p:par>
                                <p:cTn id="317" presetID="8" presetClass="emph" presetSubtype="0" fill="hold" grpId="2" nodeType="withEffect">
                                  <p:stCondLst>
                                    <p:cond delay="0"/>
                                  </p:stCondLst>
                                  <p:childTnLst>
                                    <p:animRot by="-21600000">
                                      <p:cBhvr>
                                        <p:cTn id="318" dur="2000" fill="hold"/>
                                        <p:tgtEl>
                                          <p:spTgt spid="32"/>
                                        </p:tgtEl>
                                        <p:attrNameLst>
                                          <p:attrName>r</p:attrName>
                                        </p:attrNameLst>
                                      </p:cBhvr>
                                    </p:animRot>
                                  </p:childTnLst>
                                </p:cTn>
                              </p:par>
                              <p:par>
                                <p:cTn id="319" presetID="8" presetClass="emph" presetSubtype="0" fill="hold" grpId="2" nodeType="withEffect">
                                  <p:stCondLst>
                                    <p:cond delay="0"/>
                                  </p:stCondLst>
                                  <p:childTnLst>
                                    <p:animRot by="-21600000">
                                      <p:cBhvr>
                                        <p:cTn id="320" dur="2000" fill="hold"/>
                                        <p:tgtEl>
                                          <p:spTgt spid="33"/>
                                        </p:tgtEl>
                                        <p:attrNameLst>
                                          <p:attrName>r</p:attrName>
                                        </p:attrNameLst>
                                      </p:cBhvr>
                                    </p:animRot>
                                  </p:childTnLst>
                                </p:cTn>
                              </p:par>
                              <p:par>
                                <p:cTn id="321" presetID="8" presetClass="emph" presetSubtype="0" fill="hold" grpId="2" nodeType="withEffect">
                                  <p:stCondLst>
                                    <p:cond delay="0"/>
                                  </p:stCondLst>
                                  <p:childTnLst>
                                    <p:animRot by="-21600000">
                                      <p:cBhvr>
                                        <p:cTn id="322" dur="2000" fill="hold"/>
                                        <p:tgtEl>
                                          <p:spTgt spid="34"/>
                                        </p:tgtEl>
                                        <p:attrNameLst>
                                          <p:attrName>r</p:attrName>
                                        </p:attrNameLst>
                                      </p:cBhvr>
                                    </p:animRot>
                                  </p:childTnLst>
                                </p:cTn>
                              </p:par>
                              <p:par>
                                <p:cTn id="323" presetID="8" presetClass="emph" presetSubtype="0" fill="hold" grpId="2" nodeType="withEffect">
                                  <p:stCondLst>
                                    <p:cond delay="0"/>
                                  </p:stCondLst>
                                  <p:childTnLst>
                                    <p:animRot by="-21600000">
                                      <p:cBhvr>
                                        <p:cTn id="324" dur="2000" fill="hold"/>
                                        <p:tgtEl>
                                          <p:spTgt spid="35"/>
                                        </p:tgtEl>
                                        <p:attrNameLst>
                                          <p:attrName>r</p:attrName>
                                        </p:attrNameLst>
                                      </p:cBhvr>
                                    </p:animRot>
                                  </p:childTnLst>
                                </p:cTn>
                              </p:par>
                              <p:par>
                                <p:cTn id="325" presetID="8" presetClass="emph" presetSubtype="0" fill="hold" grpId="2" nodeType="withEffect">
                                  <p:stCondLst>
                                    <p:cond delay="0"/>
                                  </p:stCondLst>
                                  <p:childTnLst>
                                    <p:animRot by="-21600000">
                                      <p:cBhvr>
                                        <p:cTn id="326" dur="2000" fill="hold"/>
                                        <p:tgtEl>
                                          <p:spTgt spid="36"/>
                                        </p:tgtEl>
                                        <p:attrNameLst>
                                          <p:attrName>r</p:attrName>
                                        </p:attrNameLst>
                                      </p:cBhvr>
                                    </p:animRot>
                                  </p:childTnLst>
                                </p:cTn>
                              </p:par>
                              <p:par>
                                <p:cTn id="327" presetID="8" presetClass="emph" presetSubtype="0" fill="hold" grpId="2" nodeType="withEffect">
                                  <p:stCondLst>
                                    <p:cond delay="0"/>
                                  </p:stCondLst>
                                  <p:childTnLst>
                                    <p:animRot by="-21600000">
                                      <p:cBhvr>
                                        <p:cTn id="328" dur="2000" fill="hold"/>
                                        <p:tgtEl>
                                          <p:spTgt spid="37"/>
                                        </p:tgtEl>
                                        <p:attrNameLst>
                                          <p:attrName>r</p:attrName>
                                        </p:attrNameLst>
                                      </p:cBhvr>
                                    </p:animRot>
                                  </p:childTnLst>
                                </p:cTn>
                              </p:par>
                              <p:par>
                                <p:cTn id="329" presetID="8" presetClass="emph" presetSubtype="0" fill="hold" grpId="2" nodeType="withEffect">
                                  <p:stCondLst>
                                    <p:cond delay="0"/>
                                  </p:stCondLst>
                                  <p:childTnLst>
                                    <p:animRot by="-21600000">
                                      <p:cBhvr>
                                        <p:cTn id="330" dur="2000" fill="hold"/>
                                        <p:tgtEl>
                                          <p:spTgt spid="38"/>
                                        </p:tgtEl>
                                        <p:attrNameLst>
                                          <p:attrName>r</p:attrName>
                                        </p:attrNameLst>
                                      </p:cBhvr>
                                    </p:animRo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3"/>
                                        </p:tgtEl>
                                        <p:attrNameLst>
                                          <p:attrName>ppt_x</p:attrName>
                                        </p:attrNameLst>
                                      </p:cBhvr>
                                      <p:tavLst>
                                        <p:tav tm="0">
                                          <p:val>
                                            <p:strVal val="ppt_x"/>
                                          </p:val>
                                        </p:tav>
                                        <p:tav tm="100000">
                                          <p:val>
                                            <p:strVal val="ppt_x"/>
                                          </p:val>
                                        </p:tav>
                                      </p:tavLst>
                                    </p:anim>
                                    <p:anim calcmode="lin" valueType="num">
                                      <p:cBhvr additive="base">
                                        <p:cTn id="334" dur="2000"/>
                                        <p:tgtEl>
                                          <p:spTgt spid="3"/>
                                        </p:tgtEl>
                                        <p:attrNameLst>
                                          <p:attrName>ppt_y</p:attrName>
                                        </p:attrNameLst>
                                      </p:cBhvr>
                                      <p:tavLst>
                                        <p:tav tm="0">
                                          <p:val>
                                            <p:strVal val="ppt_y"/>
                                          </p:val>
                                        </p:tav>
                                        <p:tav tm="100000">
                                          <p:val>
                                            <p:strVal val="1+ppt_h/2"/>
                                          </p:val>
                                        </p:tav>
                                      </p:tavLst>
                                    </p:anim>
                                    <p:set>
                                      <p:cBhvr>
                                        <p:cTn id="335" dur="1" fill="hold">
                                          <p:stCondLst>
                                            <p:cond delay="1999"/>
                                          </p:stCondLst>
                                        </p:cTn>
                                        <p:tgtEl>
                                          <p:spTgt spid="3"/>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ppt_x"/>
                                          </p:val>
                                        </p:tav>
                                      </p:tavLst>
                                    </p:anim>
                                    <p:anim calcmode="lin" valueType="num">
                                      <p:cBhvr additive="base">
                                        <p:cTn id="338" dur="2000"/>
                                        <p:tgtEl>
                                          <p:spTgt spid="5"/>
                                        </p:tgtEl>
                                        <p:attrNameLst>
                                          <p:attrName>ppt_y</p:attrName>
                                        </p:attrNameLst>
                                      </p:cBhvr>
                                      <p:tavLst>
                                        <p:tav tm="0">
                                          <p:val>
                                            <p:strVal val="ppt_y"/>
                                          </p:val>
                                        </p:tav>
                                        <p:tav tm="100000">
                                          <p:val>
                                            <p:strVal val="1+ppt_h/2"/>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ppt_x"/>
                                          </p:val>
                                        </p:tav>
                                      </p:tavLst>
                                    </p:anim>
                                    <p:anim calcmode="lin" valueType="num">
                                      <p:cBhvr additive="base">
                                        <p:cTn id="342" dur="2000"/>
                                        <p:tgtEl>
                                          <p:spTgt spid="7"/>
                                        </p:tgtEl>
                                        <p:attrNameLst>
                                          <p:attrName>ppt_y</p:attrName>
                                        </p:attrNameLst>
                                      </p:cBhvr>
                                      <p:tavLst>
                                        <p:tav tm="0">
                                          <p:val>
                                            <p:strVal val="ppt_y"/>
                                          </p:val>
                                        </p:tav>
                                        <p:tav tm="100000">
                                          <p:val>
                                            <p:strVal val="1+ppt_h/2"/>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9"/>
                                        </p:tgtEl>
                                        <p:attrNameLst>
                                          <p:attrName>ppt_x</p:attrName>
                                        </p:attrNameLst>
                                      </p:cBhvr>
                                      <p:tavLst>
                                        <p:tav tm="0">
                                          <p:val>
                                            <p:strVal val="ppt_x"/>
                                          </p:val>
                                        </p:tav>
                                        <p:tav tm="100000">
                                          <p:val>
                                            <p:strVal val="ppt_x"/>
                                          </p:val>
                                        </p:tav>
                                      </p:tavLst>
                                    </p:anim>
                                    <p:anim calcmode="lin" valueType="num">
                                      <p:cBhvr additive="base">
                                        <p:cTn id="346" dur="2000"/>
                                        <p:tgtEl>
                                          <p:spTgt spid="9"/>
                                        </p:tgtEl>
                                        <p:attrNameLst>
                                          <p:attrName>ppt_y</p:attrName>
                                        </p:attrNameLst>
                                      </p:cBhvr>
                                      <p:tavLst>
                                        <p:tav tm="0">
                                          <p:val>
                                            <p:strVal val="ppt_y"/>
                                          </p:val>
                                        </p:tav>
                                        <p:tav tm="100000">
                                          <p:val>
                                            <p:strVal val="1+ppt_h/2"/>
                                          </p:val>
                                        </p:tav>
                                      </p:tavLst>
                                    </p:anim>
                                    <p:set>
                                      <p:cBhvr>
                                        <p:cTn id="347" dur="1" fill="hold">
                                          <p:stCondLst>
                                            <p:cond delay="1999"/>
                                          </p:stCondLst>
                                        </p:cTn>
                                        <p:tgtEl>
                                          <p:spTgt spid="9"/>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1"/>
                                        </p:tgtEl>
                                        <p:attrNameLst>
                                          <p:attrName>ppt_x</p:attrName>
                                        </p:attrNameLst>
                                      </p:cBhvr>
                                      <p:tavLst>
                                        <p:tav tm="0">
                                          <p:val>
                                            <p:strVal val="ppt_x"/>
                                          </p:val>
                                        </p:tav>
                                        <p:tav tm="100000">
                                          <p:val>
                                            <p:strVal val="ppt_x"/>
                                          </p:val>
                                        </p:tav>
                                      </p:tavLst>
                                    </p:anim>
                                    <p:anim calcmode="lin" valueType="num">
                                      <p:cBhvr additive="base">
                                        <p:cTn id="350" dur="2000"/>
                                        <p:tgtEl>
                                          <p:spTgt spid="11"/>
                                        </p:tgtEl>
                                        <p:attrNameLst>
                                          <p:attrName>ppt_y</p:attrName>
                                        </p:attrNameLst>
                                      </p:cBhvr>
                                      <p:tavLst>
                                        <p:tav tm="0">
                                          <p:val>
                                            <p:strVal val="ppt_y"/>
                                          </p:val>
                                        </p:tav>
                                        <p:tav tm="100000">
                                          <p:val>
                                            <p:strVal val="1+ppt_h/2"/>
                                          </p:val>
                                        </p:tav>
                                      </p:tavLst>
                                    </p:anim>
                                    <p:set>
                                      <p:cBhvr>
                                        <p:cTn id="351" dur="1" fill="hold">
                                          <p:stCondLst>
                                            <p:cond delay="1999"/>
                                          </p:stCondLst>
                                        </p:cTn>
                                        <p:tgtEl>
                                          <p:spTgt spid="11"/>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3"/>
                                        </p:tgtEl>
                                        <p:attrNameLst>
                                          <p:attrName>ppt_x</p:attrName>
                                        </p:attrNameLst>
                                      </p:cBhvr>
                                      <p:tavLst>
                                        <p:tav tm="0">
                                          <p:val>
                                            <p:strVal val="ppt_x"/>
                                          </p:val>
                                        </p:tav>
                                        <p:tav tm="100000">
                                          <p:val>
                                            <p:strVal val="ppt_x"/>
                                          </p:val>
                                        </p:tav>
                                      </p:tavLst>
                                    </p:anim>
                                    <p:anim calcmode="lin" valueType="num">
                                      <p:cBhvr additive="base">
                                        <p:cTn id="354" dur="2000"/>
                                        <p:tgtEl>
                                          <p:spTgt spid="13"/>
                                        </p:tgtEl>
                                        <p:attrNameLst>
                                          <p:attrName>ppt_y</p:attrName>
                                        </p:attrNameLst>
                                      </p:cBhvr>
                                      <p:tavLst>
                                        <p:tav tm="0">
                                          <p:val>
                                            <p:strVal val="ppt_y"/>
                                          </p:val>
                                        </p:tav>
                                        <p:tav tm="100000">
                                          <p:val>
                                            <p:strVal val="1+ppt_h/2"/>
                                          </p:val>
                                        </p:tav>
                                      </p:tavLst>
                                    </p:anim>
                                    <p:set>
                                      <p:cBhvr>
                                        <p:cTn id="355" dur="1" fill="hold">
                                          <p:stCondLst>
                                            <p:cond delay="1999"/>
                                          </p:stCondLst>
                                        </p:cTn>
                                        <p:tgtEl>
                                          <p:spTgt spid="13"/>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5"/>
                                        </p:tgtEl>
                                        <p:attrNameLst>
                                          <p:attrName>ppt_x</p:attrName>
                                        </p:attrNameLst>
                                      </p:cBhvr>
                                      <p:tavLst>
                                        <p:tav tm="0">
                                          <p:val>
                                            <p:strVal val="ppt_x"/>
                                          </p:val>
                                        </p:tav>
                                        <p:tav tm="100000">
                                          <p:val>
                                            <p:strVal val="ppt_x"/>
                                          </p:val>
                                        </p:tav>
                                      </p:tavLst>
                                    </p:anim>
                                    <p:anim calcmode="lin" valueType="num">
                                      <p:cBhvr additive="base">
                                        <p:cTn id="358" dur="2000"/>
                                        <p:tgtEl>
                                          <p:spTgt spid="15"/>
                                        </p:tgtEl>
                                        <p:attrNameLst>
                                          <p:attrName>ppt_y</p:attrName>
                                        </p:attrNameLst>
                                      </p:cBhvr>
                                      <p:tavLst>
                                        <p:tav tm="0">
                                          <p:val>
                                            <p:strVal val="ppt_y"/>
                                          </p:val>
                                        </p:tav>
                                        <p:tav tm="100000">
                                          <p:val>
                                            <p:strVal val="1+ppt_h/2"/>
                                          </p:val>
                                        </p:tav>
                                      </p:tavLst>
                                    </p:anim>
                                    <p:set>
                                      <p:cBhvr>
                                        <p:cTn id="359" dur="1" fill="hold">
                                          <p:stCondLst>
                                            <p:cond delay="1999"/>
                                          </p:stCondLst>
                                        </p:cTn>
                                        <p:tgtEl>
                                          <p:spTgt spid="15"/>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7"/>
                                        </p:tgtEl>
                                        <p:attrNameLst>
                                          <p:attrName>ppt_x</p:attrName>
                                        </p:attrNameLst>
                                      </p:cBhvr>
                                      <p:tavLst>
                                        <p:tav tm="0">
                                          <p:val>
                                            <p:strVal val="ppt_x"/>
                                          </p:val>
                                        </p:tav>
                                        <p:tav tm="100000">
                                          <p:val>
                                            <p:strVal val="ppt_x"/>
                                          </p:val>
                                        </p:tav>
                                      </p:tavLst>
                                    </p:anim>
                                    <p:anim calcmode="lin" valueType="num">
                                      <p:cBhvr additive="base">
                                        <p:cTn id="362" dur="2000"/>
                                        <p:tgtEl>
                                          <p:spTgt spid="17"/>
                                        </p:tgtEl>
                                        <p:attrNameLst>
                                          <p:attrName>ppt_y</p:attrName>
                                        </p:attrNameLst>
                                      </p:cBhvr>
                                      <p:tavLst>
                                        <p:tav tm="0">
                                          <p:val>
                                            <p:strVal val="ppt_y"/>
                                          </p:val>
                                        </p:tav>
                                        <p:tav tm="100000">
                                          <p:val>
                                            <p:strVal val="1+ppt_h/2"/>
                                          </p:val>
                                        </p:tav>
                                      </p:tavLst>
                                    </p:anim>
                                    <p:set>
                                      <p:cBhvr>
                                        <p:cTn id="363" dur="1" fill="hold">
                                          <p:stCondLst>
                                            <p:cond delay="1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19"/>
                                        </p:tgtEl>
                                        <p:attrNameLst>
                                          <p:attrName>ppt_x</p:attrName>
                                        </p:attrNameLst>
                                      </p:cBhvr>
                                      <p:tavLst>
                                        <p:tav tm="0">
                                          <p:val>
                                            <p:strVal val="ppt_x"/>
                                          </p:val>
                                        </p:tav>
                                        <p:tav tm="100000">
                                          <p:val>
                                            <p:strVal val="ppt_x"/>
                                          </p:val>
                                        </p:tav>
                                      </p:tavLst>
                                    </p:anim>
                                    <p:anim calcmode="lin" valueType="num">
                                      <p:cBhvr additive="base">
                                        <p:cTn id="366" dur="2000"/>
                                        <p:tgtEl>
                                          <p:spTgt spid="19"/>
                                        </p:tgtEl>
                                        <p:attrNameLst>
                                          <p:attrName>ppt_y</p:attrName>
                                        </p:attrNameLst>
                                      </p:cBhvr>
                                      <p:tavLst>
                                        <p:tav tm="0">
                                          <p:val>
                                            <p:strVal val="ppt_y"/>
                                          </p:val>
                                        </p:tav>
                                        <p:tav tm="100000">
                                          <p:val>
                                            <p:strVal val="1+ppt_h/2"/>
                                          </p:val>
                                        </p:tav>
                                      </p:tavLst>
                                    </p:anim>
                                    <p:set>
                                      <p:cBhvr>
                                        <p:cTn id="367" dur="1" fill="hold">
                                          <p:stCondLst>
                                            <p:cond delay="1999"/>
                                          </p:stCondLst>
                                        </p:cTn>
                                        <p:tgtEl>
                                          <p:spTgt spid="19"/>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1+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3"/>
                                        </p:tgtEl>
                                        <p:attrNameLst>
                                          <p:attrName>ppt_x</p:attrName>
                                        </p:attrNameLst>
                                      </p:cBhvr>
                                      <p:tavLst>
                                        <p:tav tm="0">
                                          <p:val>
                                            <p:strVal val="ppt_x"/>
                                          </p:val>
                                        </p:tav>
                                        <p:tav tm="100000">
                                          <p:val>
                                            <p:strVal val="ppt_x"/>
                                          </p:val>
                                        </p:tav>
                                      </p:tavLst>
                                    </p:anim>
                                    <p:anim calcmode="lin" valueType="num">
                                      <p:cBhvr additive="base">
                                        <p:cTn id="374" dur="2000"/>
                                        <p:tgtEl>
                                          <p:spTgt spid="23"/>
                                        </p:tgtEl>
                                        <p:attrNameLst>
                                          <p:attrName>ppt_y</p:attrName>
                                        </p:attrNameLst>
                                      </p:cBhvr>
                                      <p:tavLst>
                                        <p:tav tm="0">
                                          <p:val>
                                            <p:strVal val="ppt_y"/>
                                          </p:val>
                                        </p:tav>
                                        <p:tav tm="100000">
                                          <p:val>
                                            <p:strVal val="1+ppt_h/2"/>
                                          </p:val>
                                        </p:tav>
                                      </p:tavLst>
                                    </p:anim>
                                    <p:set>
                                      <p:cBhvr>
                                        <p:cTn id="375" dur="1" fill="hold">
                                          <p:stCondLst>
                                            <p:cond delay="1999"/>
                                          </p:stCondLst>
                                        </p:cTn>
                                        <p:tgtEl>
                                          <p:spTgt spid="23"/>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5"/>
                                        </p:tgtEl>
                                        <p:attrNameLst>
                                          <p:attrName>ppt_x</p:attrName>
                                        </p:attrNameLst>
                                      </p:cBhvr>
                                      <p:tavLst>
                                        <p:tav tm="0">
                                          <p:val>
                                            <p:strVal val="ppt_x"/>
                                          </p:val>
                                        </p:tav>
                                        <p:tav tm="100000">
                                          <p:val>
                                            <p:strVal val="ppt_x"/>
                                          </p:val>
                                        </p:tav>
                                      </p:tavLst>
                                    </p:anim>
                                    <p:anim calcmode="lin" valueType="num">
                                      <p:cBhvr additive="base">
                                        <p:cTn id="378" dur="2000"/>
                                        <p:tgtEl>
                                          <p:spTgt spid="25"/>
                                        </p:tgtEl>
                                        <p:attrNameLst>
                                          <p:attrName>ppt_y</p:attrName>
                                        </p:attrNameLst>
                                      </p:cBhvr>
                                      <p:tavLst>
                                        <p:tav tm="0">
                                          <p:val>
                                            <p:strVal val="ppt_y"/>
                                          </p:val>
                                        </p:tav>
                                        <p:tav tm="100000">
                                          <p:val>
                                            <p:strVal val="1+ppt_h/2"/>
                                          </p:val>
                                        </p:tav>
                                      </p:tavLst>
                                    </p:anim>
                                    <p:set>
                                      <p:cBhvr>
                                        <p:cTn id="379" dur="1" fill="hold">
                                          <p:stCondLst>
                                            <p:cond delay="1999"/>
                                          </p:stCondLst>
                                        </p:cTn>
                                        <p:tgtEl>
                                          <p:spTgt spid="25"/>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7"/>
                                        </p:tgtEl>
                                        <p:attrNameLst>
                                          <p:attrName>ppt_x</p:attrName>
                                        </p:attrNameLst>
                                      </p:cBhvr>
                                      <p:tavLst>
                                        <p:tav tm="0">
                                          <p:val>
                                            <p:strVal val="ppt_x"/>
                                          </p:val>
                                        </p:tav>
                                        <p:tav tm="100000">
                                          <p:val>
                                            <p:strVal val="ppt_x"/>
                                          </p:val>
                                        </p:tav>
                                      </p:tavLst>
                                    </p:anim>
                                    <p:anim calcmode="lin" valueType="num">
                                      <p:cBhvr additive="base">
                                        <p:cTn id="382" dur="2000"/>
                                        <p:tgtEl>
                                          <p:spTgt spid="27"/>
                                        </p:tgtEl>
                                        <p:attrNameLst>
                                          <p:attrName>ppt_y</p:attrName>
                                        </p:attrNameLst>
                                      </p:cBhvr>
                                      <p:tavLst>
                                        <p:tav tm="0">
                                          <p:val>
                                            <p:strVal val="ppt_y"/>
                                          </p:val>
                                        </p:tav>
                                        <p:tav tm="100000">
                                          <p:val>
                                            <p:strVal val="1+ppt_h/2"/>
                                          </p:val>
                                        </p:tav>
                                      </p:tavLst>
                                    </p:anim>
                                    <p:set>
                                      <p:cBhvr>
                                        <p:cTn id="383" dur="1" fill="hold">
                                          <p:stCondLst>
                                            <p:cond delay="1999"/>
                                          </p:stCondLst>
                                        </p:cTn>
                                        <p:tgtEl>
                                          <p:spTgt spid="27"/>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9"/>
                                        </p:tgtEl>
                                        <p:attrNameLst>
                                          <p:attrName>ppt_x</p:attrName>
                                        </p:attrNameLst>
                                      </p:cBhvr>
                                      <p:tavLst>
                                        <p:tav tm="0">
                                          <p:val>
                                            <p:strVal val="ppt_x"/>
                                          </p:val>
                                        </p:tav>
                                        <p:tav tm="100000">
                                          <p:val>
                                            <p:strVal val="ppt_x"/>
                                          </p:val>
                                        </p:tav>
                                      </p:tavLst>
                                    </p:anim>
                                    <p:anim calcmode="lin" valueType="num">
                                      <p:cBhvr additive="base">
                                        <p:cTn id="386" dur="2000"/>
                                        <p:tgtEl>
                                          <p:spTgt spid="29"/>
                                        </p:tgtEl>
                                        <p:attrNameLst>
                                          <p:attrName>ppt_y</p:attrName>
                                        </p:attrNameLst>
                                      </p:cBhvr>
                                      <p:tavLst>
                                        <p:tav tm="0">
                                          <p:val>
                                            <p:strVal val="ppt_y"/>
                                          </p:val>
                                        </p:tav>
                                        <p:tav tm="100000">
                                          <p:val>
                                            <p:strVal val="1+ppt_h/2"/>
                                          </p:val>
                                        </p:tav>
                                      </p:tavLst>
                                    </p:anim>
                                    <p:set>
                                      <p:cBhvr>
                                        <p:cTn id="387" dur="1" fill="hold">
                                          <p:stCondLst>
                                            <p:cond delay="1999"/>
                                          </p:stCondLst>
                                        </p:cTn>
                                        <p:tgtEl>
                                          <p:spTgt spid="29"/>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1"/>
                                        </p:tgtEl>
                                        <p:attrNameLst>
                                          <p:attrName>ppt_x</p:attrName>
                                        </p:attrNameLst>
                                      </p:cBhvr>
                                      <p:tavLst>
                                        <p:tav tm="0">
                                          <p:val>
                                            <p:strVal val="ppt_x"/>
                                          </p:val>
                                        </p:tav>
                                        <p:tav tm="100000">
                                          <p:val>
                                            <p:strVal val="ppt_x"/>
                                          </p:val>
                                        </p:tav>
                                      </p:tavLst>
                                    </p:anim>
                                    <p:anim calcmode="lin" valueType="num">
                                      <p:cBhvr additive="base">
                                        <p:cTn id="390" dur="2000"/>
                                        <p:tgtEl>
                                          <p:spTgt spid="31"/>
                                        </p:tgtEl>
                                        <p:attrNameLst>
                                          <p:attrName>ppt_y</p:attrName>
                                        </p:attrNameLst>
                                      </p:cBhvr>
                                      <p:tavLst>
                                        <p:tav tm="0">
                                          <p:val>
                                            <p:strVal val="ppt_y"/>
                                          </p:val>
                                        </p:tav>
                                        <p:tav tm="100000">
                                          <p:val>
                                            <p:strVal val="1+ppt_h/2"/>
                                          </p:val>
                                        </p:tav>
                                      </p:tavLst>
                                    </p:anim>
                                    <p:set>
                                      <p:cBhvr>
                                        <p:cTn id="391" dur="1" fill="hold">
                                          <p:stCondLst>
                                            <p:cond delay="1999"/>
                                          </p:stCondLst>
                                        </p:cTn>
                                        <p:tgtEl>
                                          <p:spTgt spid="31"/>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3"/>
                                        </p:tgtEl>
                                        <p:attrNameLst>
                                          <p:attrName>ppt_x</p:attrName>
                                        </p:attrNameLst>
                                      </p:cBhvr>
                                      <p:tavLst>
                                        <p:tav tm="0">
                                          <p:val>
                                            <p:strVal val="ppt_x"/>
                                          </p:val>
                                        </p:tav>
                                        <p:tav tm="100000">
                                          <p:val>
                                            <p:strVal val="ppt_x"/>
                                          </p:val>
                                        </p:tav>
                                      </p:tavLst>
                                    </p:anim>
                                    <p:anim calcmode="lin" valueType="num">
                                      <p:cBhvr additive="base">
                                        <p:cTn id="394" dur="2000"/>
                                        <p:tgtEl>
                                          <p:spTgt spid="33"/>
                                        </p:tgtEl>
                                        <p:attrNameLst>
                                          <p:attrName>ppt_y</p:attrName>
                                        </p:attrNameLst>
                                      </p:cBhvr>
                                      <p:tavLst>
                                        <p:tav tm="0">
                                          <p:val>
                                            <p:strVal val="ppt_y"/>
                                          </p:val>
                                        </p:tav>
                                        <p:tav tm="100000">
                                          <p:val>
                                            <p:strVal val="1+ppt_h/2"/>
                                          </p:val>
                                        </p:tav>
                                      </p:tavLst>
                                    </p:anim>
                                    <p:set>
                                      <p:cBhvr>
                                        <p:cTn id="395" dur="1" fill="hold">
                                          <p:stCondLst>
                                            <p:cond delay="1999"/>
                                          </p:stCondLst>
                                        </p:cTn>
                                        <p:tgtEl>
                                          <p:spTgt spid="33"/>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ppt_x"/>
                                          </p:val>
                                        </p:tav>
                                      </p:tavLst>
                                    </p:anim>
                                    <p:anim calcmode="lin" valueType="num">
                                      <p:cBhvr additive="base">
                                        <p:cTn id="398" dur="2000"/>
                                        <p:tgtEl>
                                          <p:spTgt spid="35"/>
                                        </p:tgtEl>
                                        <p:attrNameLst>
                                          <p:attrName>ppt_y</p:attrName>
                                        </p:attrNameLst>
                                      </p:cBhvr>
                                      <p:tavLst>
                                        <p:tav tm="0">
                                          <p:val>
                                            <p:strVal val="ppt_y"/>
                                          </p:val>
                                        </p:tav>
                                        <p:tav tm="100000">
                                          <p:val>
                                            <p:strVal val="1+ppt_h/2"/>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7"/>
                                        </p:tgtEl>
                                        <p:attrNameLst>
                                          <p:attrName>ppt_x</p:attrName>
                                        </p:attrNameLst>
                                      </p:cBhvr>
                                      <p:tavLst>
                                        <p:tav tm="0">
                                          <p:val>
                                            <p:strVal val="ppt_x"/>
                                          </p:val>
                                        </p:tav>
                                        <p:tav tm="100000">
                                          <p:val>
                                            <p:strVal val="ppt_x"/>
                                          </p:val>
                                        </p:tav>
                                      </p:tavLst>
                                    </p:anim>
                                    <p:anim calcmode="lin" valueType="num">
                                      <p:cBhvr additive="base">
                                        <p:cTn id="402" dur="2000"/>
                                        <p:tgtEl>
                                          <p:spTgt spid="37"/>
                                        </p:tgtEl>
                                        <p:attrNameLst>
                                          <p:attrName>ppt_y</p:attrName>
                                        </p:attrNameLst>
                                      </p:cBhvr>
                                      <p:tavLst>
                                        <p:tav tm="0">
                                          <p:val>
                                            <p:strVal val="ppt_y"/>
                                          </p:val>
                                        </p:tav>
                                        <p:tav tm="100000">
                                          <p:val>
                                            <p:strVal val="1+ppt_h/2"/>
                                          </p:val>
                                        </p:tav>
                                      </p:tavLst>
                                    </p:anim>
                                    <p:set>
                                      <p:cBhvr>
                                        <p:cTn id="403" dur="1" fill="hold">
                                          <p:stCondLst>
                                            <p:cond delay="1999"/>
                                          </p:stCondLst>
                                        </p:cTn>
                                        <p:tgtEl>
                                          <p:spTgt spid="3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4"/>
                                        </p:tgtEl>
                                        <p:attrNameLst>
                                          <p:attrName>ppt_x</p:attrName>
                                        </p:attrNameLst>
                                      </p:cBhvr>
                                      <p:tavLst>
                                        <p:tav tm="0">
                                          <p:val>
                                            <p:strVal val="ppt_x"/>
                                          </p:val>
                                        </p:tav>
                                        <p:tav tm="100000">
                                          <p:val>
                                            <p:strVal val="ppt_x"/>
                                          </p:val>
                                        </p:tav>
                                      </p:tavLst>
                                    </p:anim>
                                    <p:anim calcmode="lin" valueType="num">
                                      <p:cBhvr additive="base">
                                        <p:cTn id="406" dur="2000"/>
                                        <p:tgtEl>
                                          <p:spTgt spid="4"/>
                                        </p:tgtEl>
                                        <p:attrNameLst>
                                          <p:attrName>ppt_y</p:attrName>
                                        </p:attrNameLst>
                                      </p:cBhvr>
                                      <p:tavLst>
                                        <p:tav tm="0">
                                          <p:val>
                                            <p:strVal val="ppt_y"/>
                                          </p:val>
                                        </p:tav>
                                        <p:tav tm="100000">
                                          <p:val>
                                            <p:strVal val="0-ppt_h/2"/>
                                          </p:val>
                                        </p:tav>
                                      </p:tavLst>
                                    </p:anim>
                                    <p:set>
                                      <p:cBhvr>
                                        <p:cTn id="407" dur="1" fill="hold">
                                          <p:stCondLst>
                                            <p:cond delay="1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6"/>
                                        </p:tgtEl>
                                        <p:attrNameLst>
                                          <p:attrName>ppt_x</p:attrName>
                                        </p:attrNameLst>
                                      </p:cBhvr>
                                      <p:tavLst>
                                        <p:tav tm="0">
                                          <p:val>
                                            <p:strVal val="ppt_x"/>
                                          </p:val>
                                        </p:tav>
                                        <p:tav tm="100000">
                                          <p:val>
                                            <p:strVal val="ppt_x"/>
                                          </p:val>
                                        </p:tav>
                                      </p:tavLst>
                                    </p:anim>
                                    <p:anim calcmode="lin" valueType="num">
                                      <p:cBhvr additive="base">
                                        <p:cTn id="410" dur="2000"/>
                                        <p:tgtEl>
                                          <p:spTgt spid="6"/>
                                        </p:tgtEl>
                                        <p:attrNameLst>
                                          <p:attrName>ppt_y</p:attrName>
                                        </p:attrNameLst>
                                      </p:cBhvr>
                                      <p:tavLst>
                                        <p:tav tm="0">
                                          <p:val>
                                            <p:strVal val="ppt_y"/>
                                          </p:val>
                                        </p:tav>
                                        <p:tav tm="100000">
                                          <p:val>
                                            <p:strVal val="0-ppt_h/2"/>
                                          </p:val>
                                        </p:tav>
                                      </p:tavLst>
                                    </p:anim>
                                    <p:set>
                                      <p:cBhvr>
                                        <p:cTn id="411" dur="1" fill="hold">
                                          <p:stCondLst>
                                            <p:cond delay="1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8"/>
                                        </p:tgtEl>
                                        <p:attrNameLst>
                                          <p:attrName>ppt_x</p:attrName>
                                        </p:attrNameLst>
                                      </p:cBhvr>
                                      <p:tavLst>
                                        <p:tav tm="0">
                                          <p:val>
                                            <p:strVal val="ppt_x"/>
                                          </p:val>
                                        </p:tav>
                                        <p:tav tm="100000">
                                          <p:val>
                                            <p:strVal val="ppt_x"/>
                                          </p:val>
                                        </p:tav>
                                      </p:tavLst>
                                    </p:anim>
                                    <p:anim calcmode="lin" valueType="num">
                                      <p:cBhvr additive="base">
                                        <p:cTn id="414" dur="2000"/>
                                        <p:tgtEl>
                                          <p:spTgt spid="8"/>
                                        </p:tgtEl>
                                        <p:attrNameLst>
                                          <p:attrName>ppt_y</p:attrName>
                                        </p:attrNameLst>
                                      </p:cBhvr>
                                      <p:tavLst>
                                        <p:tav tm="0">
                                          <p:val>
                                            <p:strVal val="ppt_y"/>
                                          </p:val>
                                        </p:tav>
                                        <p:tav tm="100000">
                                          <p:val>
                                            <p:strVal val="0-ppt_h/2"/>
                                          </p:val>
                                        </p:tav>
                                      </p:tavLst>
                                    </p:anim>
                                    <p:set>
                                      <p:cBhvr>
                                        <p:cTn id="415" dur="1" fill="hold">
                                          <p:stCondLst>
                                            <p:cond delay="1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10"/>
                                        </p:tgtEl>
                                        <p:attrNameLst>
                                          <p:attrName>ppt_x</p:attrName>
                                        </p:attrNameLst>
                                      </p:cBhvr>
                                      <p:tavLst>
                                        <p:tav tm="0">
                                          <p:val>
                                            <p:strVal val="ppt_x"/>
                                          </p:val>
                                        </p:tav>
                                        <p:tav tm="100000">
                                          <p:val>
                                            <p:strVal val="ppt_x"/>
                                          </p:val>
                                        </p:tav>
                                      </p:tavLst>
                                    </p:anim>
                                    <p:anim calcmode="lin" valueType="num">
                                      <p:cBhvr additive="base">
                                        <p:cTn id="418" dur="2000"/>
                                        <p:tgtEl>
                                          <p:spTgt spid="10"/>
                                        </p:tgtEl>
                                        <p:attrNameLst>
                                          <p:attrName>ppt_y</p:attrName>
                                        </p:attrNameLst>
                                      </p:cBhvr>
                                      <p:tavLst>
                                        <p:tav tm="0">
                                          <p:val>
                                            <p:strVal val="ppt_y"/>
                                          </p:val>
                                        </p:tav>
                                        <p:tav tm="100000">
                                          <p:val>
                                            <p:strVal val="0-ppt_h/2"/>
                                          </p:val>
                                        </p:tav>
                                      </p:tavLst>
                                    </p:anim>
                                    <p:set>
                                      <p:cBhvr>
                                        <p:cTn id="419" dur="1" fill="hold">
                                          <p:stCondLst>
                                            <p:cond delay="1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2"/>
                                        </p:tgtEl>
                                        <p:attrNameLst>
                                          <p:attrName>ppt_x</p:attrName>
                                        </p:attrNameLst>
                                      </p:cBhvr>
                                      <p:tavLst>
                                        <p:tav tm="0">
                                          <p:val>
                                            <p:strVal val="ppt_x"/>
                                          </p:val>
                                        </p:tav>
                                        <p:tav tm="100000">
                                          <p:val>
                                            <p:strVal val="ppt_x"/>
                                          </p:val>
                                        </p:tav>
                                      </p:tavLst>
                                    </p:anim>
                                    <p:anim calcmode="lin" valueType="num">
                                      <p:cBhvr additive="base">
                                        <p:cTn id="422" dur="2000"/>
                                        <p:tgtEl>
                                          <p:spTgt spid="12"/>
                                        </p:tgtEl>
                                        <p:attrNameLst>
                                          <p:attrName>ppt_y</p:attrName>
                                        </p:attrNameLst>
                                      </p:cBhvr>
                                      <p:tavLst>
                                        <p:tav tm="0">
                                          <p:val>
                                            <p:strVal val="ppt_y"/>
                                          </p:val>
                                        </p:tav>
                                        <p:tav tm="100000">
                                          <p:val>
                                            <p:strVal val="0-ppt_h/2"/>
                                          </p:val>
                                        </p:tav>
                                      </p:tavLst>
                                    </p:anim>
                                    <p:set>
                                      <p:cBhvr>
                                        <p:cTn id="423" dur="1" fill="hold">
                                          <p:stCondLst>
                                            <p:cond delay="1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4"/>
                                        </p:tgtEl>
                                        <p:attrNameLst>
                                          <p:attrName>ppt_x</p:attrName>
                                        </p:attrNameLst>
                                      </p:cBhvr>
                                      <p:tavLst>
                                        <p:tav tm="0">
                                          <p:val>
                                            <p:strVal val="ppt_x"/>
                                          </p:val>
                                        </p:tav>
                                        <p:tav tm="100000">
                                          <p:val>
                                            <p:strVal val="ppt_x"/>
                                          </p:val>
                                        </p:tav>
                                      </p:tavLst>
                                    </p:anim>
                                    <p:anim calcmode="lin" valueType="num">
                                      <p:cBhvr additive="base">
                                        <p:cTn id="426" dur="2000"/>
                                        <p:tgtEl>
                                          <p:spTgt spid="14"/>
                                        </p:tgtEl>
                                        <p:attrNameLst>
                                          <p:attrName>ppt_y</p:attrName>
                                        </p:attrNameLst>
                                      </p:cBhvr>
                                      <p:tavLst>
                                        <p:tav tm="0">
                                          <p:val>
                                            <p:strVal val="ppt_y"/>
                                          </p:val>
                                        </p:tav>
                                        <p:tav tm="100000">
                                          <p:val>
                                            <p:strVal val="0-ppt_h/2"/>
                                          </p:val>
                                        </p:tav>
                                      </p:tavLst>
                                    </p:anim>
                                    <p:set>
                                      <p:cBhvr>
                                        <p:cTn id="427" dur="1" fill="hold">
                                          <p:stCondLst>
                                            <p:cond delay="1999"/>
                                          </p:stCondLst>
                                        </p:cTn>
                                        <p:tgtEl>
                                          <p:spTgt spid="14"/>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6"/>
                                        </p:tgtEl>
                                        <p:attrNameLst>
                                          <p:attrName>ppt_x</p:attrName>
                                        </p:attrNameLst>
                                      </p:cBhvr>
                                      <p:tavLst>
                                        <p:tav tm="0">
                                          <p:val>
                                            <p:strVal val="ppt_x"/>
                                          </p:val>
                                        </p:tav>
                                        <p:tav tm="100000">
                                          <p:val>
                                            <p:strVal val="ppt_x"/>
                                          </p:val>
                                        </p:tav>
                                      </p:tavLst>
                                    </p:anim>
                                    <p:anim calcmode="lin" valueType="num">
                                      <p:cBhvr additive="base">
                                        <p:cTn id="430" dur="2000"/>
                                        <p:tgtEl>
                                          <p:spTgt spid="16"/>
                                        </p:tgtEl>
                                        <p:attrNameLst>
                                          <p:attrName>ppt_y</p:attrName>
                                        </p:attrNameLst>
                                      </p:cBhvr>
                                      <p:tavLst>
                                        <p:tav tm="0">
                                          <p:val>
                                            <p:strVal val="ppt_y"/>
                                          </p:val>
                                        </p:tav>
                                        <p:tav tm="100000">
                                          <p:val>
                                            <p:strVal val="0-ppt_h/2"/>
                                          </p:val>
                                        </p:tav>
                                      </p:tavLst>
                                    </p:anim>
                                    <p:set>
                                      <p:cBhvr>
                                        <p:cTn id="431" dur="1" fill="hold">
                                          <p:stCondLst>
                                            <p:cond delay="1999"/>
                                          </p:stCondLst>
                                        </p:cTn>
                                        <p:tgtEl>
                                          <p:spTgt spid="16"/>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8"/>
                                        </p:tgtEl>
                                        <p:attrNameLst>
                                          <p:attrName>ppt_x</p:attrName>
                                        </p:attrNameLst>
                                      </p:cBhvr>
                                      <p:tavLst>
                                        <p:tav tm="0">
                                          <p:val>
                                            <p:strVal val="ppt_x"/>
                                          </p:val>
                                        </p:tav>
                                        <p:tav tm="100000">
                                          <p:val>
                                            <p:strVal val="ppt_x"/>
                                          </p:val>
                                        </p:tav>
                                      </p:tavLst>
                                    </p:anim>
                                    <p:anim calcmode="lin" valueType="num">
                                      <p:cBhvr additive="base">
                                        <p:cTn id="434" dur="2000"/>
                                        <p:tgtEl>
                                          <p:spTgt spid="18"/>
                                        </p:tgtEl>
                                        <p:attrNameLst>
                                          <p:attrName>ppt_y</p:attrName>
                                        </p:attrNameLst>
                                      </p:cBhvr>
                                      <p:tavLst>
                                        <p:tav tm="0">
                                          <p:val>
                                            <p:strVal val="ppt_y"/>
                                          </p:val>
                                        </p:tav>
                                        <p:tav tm="100000">
                                          <p:val>
                                            <p:strVal val="0-ppt_h/2"/>
                                          </p:val>
                                        </p:tav>
                                      </p:tavLst>
                                    </p:anim>
                                    <p:set>
                                      <p:cBhvr>
                                        <p:cTn id="435" dur="1" fill="hold">
                                          <p:stCondLst>
                                            <p:cond delay="1999"/>
                                          </p:stCondLst>
                                        </p:cTn>
                                        <p:tgtEl>
                                          <p:spTgt spid="18"/>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ppt_x"/>
                                          </p:val>
                                        </p:tav>
                                      </p:tavLst>
                                    </p:anim>
                                    <p:anim calcmode="lin" valueType="num">
                                      <p:cBhvr additive="base">
                                        <p:cTn id="438" dur="2000"/>
                                        <p:tgtEl>
                                          <p:spTgt spid="20"/>
                                        </p:tgtEl>
                                        <p:attrNameLst>
                                          <p:attrName>ppt_y</p:attrName>
                                        </p:attrNameLst>
                                      </p:cBhvr>
                                      <p:tavLst>
                                        <p:tav tm="0">
                                          <p:val>
                                            <p:strVal val="ppt_y"/>
                                          </p:val>
                                        </p:tav>
                                        <p:tav tm="100000">
                                          <p:val>
                                            <p:strVal val="0-ppt_h/2"/>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2"/>
                                        </p:tgtEl>
                                        <p:attrNameLst>
                                          <p:attrName>ppt_x</p:attrName>
                                        </p:attrNameLst>
                                      </p:cBhvr>
                                      <p:tavLst>
                                        <p:tav tm="0">
                                          <p:val>
                                            <p:strVal val="ppt_x"/>
                                          </p:val>
                                        </p:tav>
                                        <p:tav tm="100000">
                                          <p:val>
                                            <p:strVal val="ppt_x"/>
                                          </p:val>
                                        </p:tav>
                                      </p:tavLst>
                                    </p:anim>
                                    <p:anim calcmode="lin" valueType="num">
                                      <p:cBhvr additive="base">
                                        <p:cTn id="442" dur="2000"/>
                                        <p:tgtEl>
                                          <p:spTgt spid="22"/>
                                        </p:tgtEl>
                                        <p:attrNameLst>
                                          <p:attrName>ppt_y</p:attrName>
                                        </p:attrNameLst>
                                      </p:cBhvr>
                                      <p:tavLst>
                                        <p:tav tm="0">
                                          <p:val>
                                            <p:strVal val="ppt_y"/>
                                          </p:val>
                                        </p:tav>
                                        <p:tav tm="100000">
                                          <p:val>
                                            <p:strVal val="0-ppt_h/2"/>
                                          </p:val>
                                        </p:tav>
                                      </p:tavLst>
                                    </p:anim>
                                    <p:set>
                                      <p:cBhvr>
                                        <p:cTn id="443" dur="1" fill="hold">
                                          <p:stCondLst>
                                            <p:cond delay="1999"/>
                                          </p:stCondLst>
                                        </p:cTn>
                                        <p:tgtEl>
                                          <p:spTgt spid="2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4"/>
                                        </p:tgtEl>
                                        <p:attrNameLst>
                                          <p:attrName>ppt_x</p:attrName>
                                        </p:attrNameLst>
                                      </p:cBhvr>
                                      <p:tavLst>
                                        <p:tav tm="0">
                                          <p:val>
                                            <p:strVal val="ppt_x"/>
                                          </p:val>
                                        </p:tav>
                                        <p:tav tm="100000">
                                          <p:val>
                                            <p:strVal val="ppt_x"/>
                                          </p:val>
                                        </p:tav>
                                      </p:tavLst>
                                    </p:anim>
                                    <p:anim calcmode="lin" valueType="num">
                                      <p:cBhvr additive="base">
                                        <p:cTn id="446" dur="2000"/>
                                        <p:tgtEl>
                                          <p:spTgt spid="24"/>
                                        </p:tgtEl>
                                        <p:attrNameLst>
                                          <p:attrName>ppt_y</p:attrName>
                                        </p:attrNameLst>
                                      </p:cBhvr>
                                      <p:tavLst>
                                        <p:tav tm="0">
                                          <p:val>
                                            <p:strVal val="ppt_y"/>
                                          </p:val>
                                        </p:tav>
                                        <p:tav tm="100000">
                                          <p:val>
                                            <p:strVal val="0-ppt_h/2"/>
                                          </p:val>
                                        </p:tav>
                                      </p:tavLst>
                                    </p:anim>
                                    <p:set>
                                      <p:cBhvr>
                                        <p:cTn id="447" dur="1" fill="hold">
                                          <p:stCondLst>
                                            <p:cond delay="1999"/>
                                          </p:stCondLst>
                                        </p:cTn>
                                        <p:tgtEl>
                                          <p:spTgt spid="24"/>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6"/>
                                        </p:tgtEl>
                                        <p:attrNameLst>
                                          <p:attrName>ppt_x</p:attrName>
                                        </p:attrNameLst>
                                      </p:cBhvr>
                                      <p:tavLst>
                                        <p:tav tm="0">
                                          <p:val>
                                            <p:strVal val="ppt_x"/>
                                          </p:val>
                                        </p:tav>
                                        <p:tav tm="100000">
                                          <p:val>
                                            <p:strVal val="ppt_x"/>
                                          </p:val>
                                        </p:tav>
                                      </p:tavLst>
                                    </p:anim>
                                    <p:anim calcmode="lin" valueType="num">
                                      <p:cBhvr additive="base">
                                        <p:cTn id="450" dur="2000"/>
                                        <p:tgtEl>
                                          <p:spTgt spid="26"/>
                                        </p:tgtEl>
                                        <p:attrNameLst>
                                          <p:attrName>ppt_y</p:attrName>
                                        </p:attrNameLst>
                                      </p:cBhvr>
                                      <p:tavLst>
                                        <p:tav tm="0">
                                          <p:val>
                                            <p:strVal val="ppt_y"/>
                                          </p:val>
                                        </p:tav>
                                        <p:tav tm="100000">
                                          <p:val>
                                            <p:strVal val="0-ppt_h/2"/>
                                          </p:val>
                                        </p:tav>
                                      </p:tavLst>
                                    </p:anim>
                                    <p:set>
                                      <p:cBhvr>
                                        <p:cTn id="451" dur="1" fill="hold">
                                          <p:stCondLst>
                                            <p:cond delay="1999"/>
                                          </p:stCondLst>
                                        </p:cTn>
                                        <p:tgtEl>
                                          <p:spTgt spid="26"/>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8"/>
                                        </p:tgtEl>
                                        <p:attrNameLst>
                                          <p:attrName>ppt_x</p:attrName>
                                        </p:attrNameLst>
                                      </p:cBhvr>
                                      <p:tavLst>
                                        <p:tav tm="0">
                                          <p:val>
                                            <p:strVal val="ppt_x"/>
                                          </p:val>
                                        </p:tav>
                                        <p:tav tm="100000">
                                          <p:val>
                                            <p:strVal val="ppt_x"/>
                                          </p:val>
                                        </p:tav>
                                      </p:tavLst>
                                    </p:anim>
                                    <p:anim calcmode="lin" valueType="num">
                                      <p:cBhvr additive="base">
                                        <p:cTn id="454" dur="2000"/>
                                        <p:tgtEl>
                                          <p:spTgt spid="28"/>
                                        </p:tgtEl>
                                        <p:attrNameLst>
                                          <p:attrName>ppt_y</p:attrName>
                                        </p:attrNameLst>
                                      </p:cBhvr>
                                      <p:tavLst>
                                        <p:tav tm="0">
                                          <p:val>
                                            <p:strVal val="ppt_y"/>
                                          </p:val>
                                        </p:tav>
                                        <p:tav tm="100000">
                                          <p:val>
                                            <p:strVal val="0-ppt_h/2"/>
                                          </p:val>
                                        </p:tav>
                                      </p:tavLst>
                                    </p:anim>
                                    <p:set>
                                      <p:cBhvr>
                                        <p:cTn id="455" dur="1" fill="hold">
                                          <p:stCondLst>
                                            <p:cond delay="1999"/>
                                          </p:stCondLst>
                                        </p:cTn>
                                        <p:tgtEl>
                                          <p:spTgt spid="28"/>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30"/>
                                        </p:tgtEl>
                                        <p:attrNameLst>
                                          <p:attrName>ppt_x</p:attrName>
                                        </p:attrNameLst>
                                      </p:cBhvr>
                                      <p:tavLst>
                                        <p:tav tm="0">
                                          <p:val>
                                            <p:strVal val="ppt_x"/>
                                          </p:val>
                                        </p:tav>
                                        <p:tav tm="100000">
                                          <p:val>
                                            <p:strVal val="ppt_x"/>
                                          </p:val>
                                        </p:tav>
                                      </p:tavLst>
                                    </p:anim>
                                    <p:anim calcmode="lin" valueType="num">
                                      <p:cBhvr additive="base">
                                        <p:cTn id="458" dur="2000"/>
                                        <p:tgtEl>
                                          <p:spTgt spid="30"/>
                                        </p:tgtEl>
                                        <p:attrNameLst>
                                          <p:attrName>ppt_y</p:attrName>
                                        </p:attrNameLst>
                                      </p:cBhvr>
                                      <p:tavLst>
                                        <p:tav tm="0">
                                          <p:val>
                                            <p:strVal val="ppt_y"/>
                                          </p:val>
                                        </p:tav>
                                        <p:tav tm="100000">
                                          <p:val>
                                            <p:strVal val="0-ppt_h/2"/>
                                          </p:val>
                                        </p:tav>
                                      </p:tavLst>
                                    </p:anim>
                                    <p:set>
                                      <p:cBhvr>
                                        <p:cTn id="459" dur="1" fill="hold">
                                          <p:stCondLst>
                                            <p:cond delay="1999"/>
                                          </p:stCondLst>
                                        </p:cTn>
                                        <p:tgtEl>
                                          <p:spTgt spid="30"/>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2"/>
                                        </p:tgtEl>
                                        <p:attrNameLst>
                                          <p:attrName>ppt_x</p:attrName>
                                        </p:attrNameLst>
                                      </p:cBhvr>
                                      <p:tavLst>
                                        <p:tav tm="0">
                                          <p:val>
                                            <p:strVal val="ppt_x"/>
                                          </p:val>
                                        </p:tav>
                                        <p:tav tm="100000">
                                          <p:val>
                                            <p:strVal val="ppt_x"/>
                                          </p:val>
                                        </p:tav>
                                      </p:tavLst>
                                    </p:anim>
                                    <p:anim calcmode="lin" valueType="num">
                                      <p:cBhvr additive="base">
                                        <p:cTn id="462" dur="2000"/>
                                        <p:tgtEl>
                                          <p:spTgt spid="32"/>
                                        </p:tgtEl>
                                        <p:attrNameLst>
                                          <p:attrName>ppt_y</p:attrName>
                                        </p:attrNameLst>
                                      </p:cBhvr>
                                      <p:tavLst>
                                        <p:tav tm="0">
                                          <p:val>
                                            <p:strVal val="ppt_y"/>
                                          </p:val>
                                        </p:tav>
                                        <p:tav tm="100000">
                                          <p:val>
                                            <p:strVal val="0-ppt_h/2"/>
                                          </p:val>
                                        </p:tav>
                                      </p:tavLst>
                                    </p:anim>
                                    <p:set>
                                      <p:cBhvr>
                                        <p:cTn id="463" dur="1" fill="hold">
                                          <p:stCondLst>
                                            <p:cond delay="1999"/>
                                          </p:stCondLst>
                                        </p:cTn>
                                        <p:tgtEl>
                                          <p:spTgt spid="32"/>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4"/>
                                        </p:tgtEl>
                                        <p:attrNameLst>
                                          <p:attrName>ppt_x</p:attrName>
                                        </p:attrNameLst>
                                      </p:cBhvr>
                                      <p:tavLst>
                                        <p:tav tm="0">
                                          <p:val>
                                            <p:strVal val="ppt_x"/>
                                          </p:val>
                                        </p:tav>
                                        <p:tav tm="100000">
                                          <p:val>
                                            <p:strVal val="ppt_x"/>
                                          </p:val>
                                        </p:tav>
                                      </p:tavLst>
                                    </p:anim>
                                    <p:anim calcmode="lin" valueType="num">
                                      <p:cBhvr additive="base">
                                        <p:cTn id="466" dur="2000"/>
                                        <p:tgtEl>
                                          <p:spTgt spid="34"/>
                                        </p:tgtEl>
                                        <p:attrNameLst>
                                          <p:attrName>ppt_y</p:attrName>
                                        </p:attrNameLst>
                                      </p:cBhvr>
                                      <p:tavLst>
                                        <p:tav tm="0">
                                          <p:val>
                                            <p:strVal val="ppt_y"/>
                                          </p:val>
                                        </p:tav>
                                        <p:tav tm="100000">
                                          <p:val>
                                            <p:strVal val="0-ppt_h/2"/>
                                          </p:val>
                                        </p:tav>
                                      </p:tavLst>
                                    </p:anim>
                                    <p:set>
                                      <p:cBhvr>
                                        <p:cTn id="467" dur="1" fill="hold">
                                          <p:stCondLst>
                                            <p:cond delay="1999"/>
                                          </p:stCondLst>
                                        </p:cTn>
                                        <p:tgtEl>
                                          <p:spTgt spid="34"/>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6"/>
                                        </p:tgtEl>
                                        <p:attrNameLst>
                                          <p:attrName>ppt_x</p:attrName>
                                        </p:attrNameLst>
                                      </p:cBhvr>
                                      <p:tavLst>
                                        <p:tav tm="0">
                                          <p:val>
                                            <p:strVal val="ppt_x"/>
                                          </p:val>
                                        </p:tav>
                                        <p:tav tm="100000">
                                          <p:val>
                                            <p:strVal val="ppt_x"/>
                                          </p:val>
                                        </p:tav>
                                      </p:tavLst>
                                    </p:anim>
                                    <p:anim calcmode="lin" valueType="num">
                                      <p:cBhvr additive="base">
                                        <p:cTn id="470" dur="2000"/>
                                        <p:tgtEl>
                                          <p:spTgt spid="36"/>
                                        </p:tgtEl>
                                        <p:attrNameLst>
                                          <p:attrName>ppt_y</p:attrName>
                                        </p:attrNameLst>
                                      </p:cBhvr>
                                      <p:tavLst>
                                        <p:tav tm="0">
                                          <p:val>
                                            <p:strVal val="ppt_y"/>
                                          </p:val>
                                        </p:tav>
                                        <p:tav tm="100000">
                                          <p:val>
                                            <p:strVal val="0-ppt_h/2"/>
                                          </p:val>
                                        </p:tav>
                                      </p:tavLst>
                                    </p:anim>
                                    <p:set>
                                      <p:cBhvr>
                                        <p:cTn id="471" dur="1" fill="hold">
                                          <p:stCondLst>
                                            <p:cond delay="1999"/>
                                          </p:stCondLst>
                                        </p:cTn>
                                        <p:tgtEl>
                                          <p:spTgt spid="36"/>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8"/>
                                        </p:tgtEl>
                                        <p:attrNameLst>
                                          <p:attrName>ppt_x</p:attrName>
                                        </p:attrNameLst>
                                      </p:cBhvr>
                                      <p:tavLst>
                                        <p:tav tm="0">
                                          <p:val>
                                            <p:strVal val="ppt_x"/>
                                          </p:val>
                                        </p:tav>
                                        <p:tav tm="100000">
                                          <p:val>
                                            <p:strVal val="ppt_x"/>
                                          </p:val>
                                        </p:tav>
                                      </p:tavLst>
                                    </p:anim>
                                    <p:anim calcmode="lin" valueType="num">
                                      <p:cBhvr additive="base">
                                        <p:cTn id="474" dur="2000"/>
                                        <p:tgtEl>
                                          <p:spTgt spid="38"/>
                                        </p:tgtEl>
                                        <p:attrNameLst>
                                          <p:attrName>ppt_y</p:attrName>
                                        </p:attrNameLst>
                                      </p:cBhvr>
                                      <p:tavLst>
                                        <p:tav tm="0">
                                          <p:val>
                                            <p:strVal val="ppt_y"/>
                                          </p:val>
                                        </p:tav>
                                        <p:tav tm="100000">
                                          <p:val>
                                            <p:strVal val="0-ppt_h/2"/>
                                          </p:val>
                                        </p:tav>
                                      </p:tavLst>
                                    </p:anim>
                                    <p:set>
                                      <p:cBhvr>
                                        <p:cTn id="475" dur="1" fill="hold">
                                          <p:stCondLst>
                                            <p:cond delay="1999"/>
                                          </p:stCondLst>
                                        </p:cTn>
                                        <p:tgtEl>
                                          <p:spTgt spid="38"/>
                                        </p:tgtEl>
                                        <p:attrNameLst>
                                          <p:attrName>style.visibility</p:attrName>
                                        </p:attrNameLst>
                                      </p:cBhvr>
                                      <p:to>
                                        <p:strVal val="hidden"/>
                                      </p:to>
                                    </p:set>
                                  </p:childTnLst>
                                </p:cTn>
                              </p:par>
                              <p:par>
                                <p:cTn id="476" presetID="13" presetClass="exit" presetSubtype="32" fill="hold" grpId="4" nodeType="withEffect">
                                  <p:stCondLst>
                                    <p:cond delay="0"/>
                                  </p:stCondLst>
                                  <p:childTnLst>
                                    <p:animEffect transition="out" filter="plus(out)">
                                      <p:cBhvr>
                                        <p:cTn id="477" dur="2000"/>
                                        <p:tgtEl>
                                          <p:spTgt spid="3"/>
                                        </p:tgtEl>
                                      </p:cBhvr>
                                    </p:animEffect>
                                    <p:set>
                                      <p:cBhvr>
                                        <p:cTn id="478" dur="1" fill="hold">
                                          <p:stCondLst>
                                            <p:cond delay="1999"/>
                                          </p:stCondLst>
                                        </p:cTn>
                                        <p:tgtEl>
                                          <p:spTgt spid="3"/>
                                        </p:tgtEl>
                                        <p:attrNameLst>
                                          <p:attrName>style.visibility</p:attrName>
                                        </p:attrNameLst>
                                      </p:cBhvr>
                                      <p:to>
                                        <p:strVal val="hidden"/>
                                      </p:to>
                                    </p:set>
                                  </p:childTnLst>
                                </p:cTn>
                              </p:par>
                              <p:par>
                                <p:cTn id="479" presetID="13" presetClass="exit" presetSubtype="32" fill="hold" grpId="4" nodeType="withEffect">
                                  <p:stCondLst>
                                    <p:cond delay="0"/>
                                  </p:stCondLst>
                                  <p:childTnLst>
                                    <p:animEffect transition="out" filter="plus(out)">
                                      <p:cBhvr>
                                        <p:cTn id="480" dur="2000"/>
                                        <p:tgtEl>
                                          <p:spTgt spid="4"/>
                                        </p:tgtEl>
                                      </p:cBhvr>
                                    </p:animEffect>
                                    <p:set>
                                      <p:cBhvr>
                                        <p:cTn id="481" dur="1" fill="hold">
                                          <p:stCondLst>
                                            <p:cond delay="1999"/>
                                          </p:stCondLst>
                                        </p:cTn>
                                        <p:tgtEl>
                                          <p:spTgt spid="4"/>
                                        </p:tgtEl>
                                        <p:attrNameLst>
                                          <p:attrName>style.visibility</p:attrName>
                                        </p:attrNameLst>
                                      </p:cBhvr>
                                      <p:to>
                                        <p:strVal val="hidden"/>
                                      </p:to>
                                    </p:set>
                                  </p:childTnLst>
                                </p:cTn>
                              </p:par>
                              <p:par>
                                <p:cTn id="482" presetID="13" presetClass="exit" presetSubtype="32" fill="hold" grpId="4" nodeType="withEffect">
                                  <p:stCondLst>
                                    <p:cond delay="0"/>
                                  </p:stCondLst>
                                  <p:childTnLst>
                                    <p:animEffect transition="out" filter="plus(out)">
                                      <p:cBhvr>
                                        <p:cTn id="483" dur="2000"/>
                                        <p:tgtEl>
                                          <p:spTgt spid="5"/>
                                        </p:tgtEl>
                                      </p:cBhvr>
                                    </p:animEffect>
                                    <p:set>
                                      <p:cBhvr>
                                        <p:cTn id="484" dur="1" fill="hold">
                                          <p:stCondLst>
                                            <p:cond delay="1999"/>
                                          </p:stCondLst>
                                        </p:cTn>
                                        <p:tgtEl>
                                          <p:spTgt spid="5"/>
                                        </p:tgtEl>
                                        <p:attrNameLst>
                                          <p:attrName>style.visibility</p:attrName>
                                        </p:attrNameLst>
                                      </p:cBhvr>
                                      <p:to>
                                        <p:strVal val="hidden"/>
                                      </p:to>
                                    </p:set>
                                  </p:childTnLst>
                                </p:cTn>
                              </p:par>
                              <p:par>
                                <p:cTn id="485" presetID="13" presetClass="exit" presetSubtype="32" fill="hold" grpId="4" nodeType="withEffect">
                                  <p:stCondLst>
                                    <p:cond delay="0"/>
                                  </p:stCondLst>
                                  <p:childTnLst>
                                    <p:animEffect transition="out" filter="plus(out)">
                                      <p:cBhvr>
                                        <p:cTn id="486" dur="2000"/>
                                        <p:tgtEl>
                                          <p:spTgt spid="6"/>
                                        </p:tgtEl>
                                      </p:cBhvr>
                                    </p:animEffect>
                                    <p:set>
                                      <p:cBhvr>
                                        <p:cTn id="487" dur="1" fill="hold">
                                          <p:stCondLst>
                                            <p:cond delay="1999"/>
                                          </p:stCondLst>
                                        </p:cTn>
                                        <p:tgtEl>
                                          <p:spTgt spid="6"/>
                                        </p:tgtEl>
                                        <p:attrNameLst>
                                          <p:attrName>style.visibility</p:attrName>
                                        </p:attrNameLst>
                                      </p:cBhvr>
                                      <p:to>
                                        <p:strVal val="hidden"/>
                                      </p:to>
                                    </p:set>
                                  </p:childTnLst>
                                </p:cTn>
                              </p:par>
                              <p:par>
                                <p:cTn id="488" presetID="13" presetClass="exit" presetSubtype="32" fill="hold" grpId="4" nodeType="withEffect">
                                  <p:stCondLst>
                                    <p:cond delay="0"/>
                                  </p:stCondLst>
                                  <p:childTnLst>
                                    <p:animEffect transition="out" filter="plus(out)">
                                      <p:cBhvr>
                                        <p:cTn id="489" dur="2000"/>
                                        <p:tgtEl>
                                          <p:spTgt spid="7"/>
                                        </p:tgtEl>
                                      </p:cBhvr>
                                    </p:animEffect>
                                    <p:set>
                                      <p:cBhvr>
                                        <p:cTn id="490" dur="1" fill="hold">
                                          <p:stCondLst>
                                            <p:cond delay="1999"/>
                                          </p:stCondLst>
                                        </p:cTn>
                                        <p:tgtEl>
                                          <p:spTgt spid="7"/>
                                        </p:tgtEl>
                                        <p:attrNameLst>
                                          <p:attrName>style.visibility</p:attrName>
                                        </p:attrNameLst>
                                      </p:cBhvr>
                                      <p:to>
                                        <p:strVal val="hidden"/>
                                      </p:to>
                                    </p:set>
                                  </p:childTnLst>
                                </p:cTn>
                              </p:par>
                              <p:par>
                                <p:cTn id="491" presetID="13" presetClass="exit" presetSubtype="32" fill="hold" grpId="4" nodeType="withEffect">
                                  <p:stCondLst>
                                    <p:cond delay="0"/>
                                  </p:stCondLst>
                                  <p:childTnLst>
                                    <p:animEffect transition="out" filter="plus(out)">
                                      <p:cBhvr>
                                        <p:cTn id="492" dur="2000"/>
                                        <p:tgtEl>
                                          <p:spTgt spid="8"/>
                                        </p:tgtEl>
                                      </p:cBhvr>
                                    </p:animEffect>
                                    <p:set>
                                      <p:cBhvr>
                                        <p:cTn id="493" dur="1" fill="hold">
                                          <p:stCondLst>
                                            <p:cond delay="1999"/>
                                          </p:stCondLst>
                                        </p:cTn>
                                        <p:tgtEl>
                                          <p:spTgt spid="8"/>
                                        </p:tgtEl>
                                        <p:attrNameLst>
                                          <p:attrName>style.visibility</p:attrName>
                                        </p:attrNameLst>
                                      </p:cBhvr>
                                      <p:to>
                                        <p:strVal val="hidden"/>
                                      </p:to>
                                    </p:set>
                                  </p:childTnLst>
                                </p:cTn>
                              </p:par>
                              <p:par>
                                <p:cTn id="494" presetID="13" presetClass="exit" presetSubtype="32" fill="hold" grpId="4" nodeType="withEffect">
                                  <p:stCondLst>
                                    <p:cond delay="0"/>
                                  </p:stCondLst>
                                  <p:childTnLst>
                                    <p:animEffect transition="out" filter="plus(out)">
                                      <p:cBhvr>
                                        <p:cTn id="495" dur="2000"/>
                                        <p:tgtEl>
                                          <p:spTgt spid="9"/>
                                        </p:tgtEl>
                                      </p:cBhvr>
                                    </p:animEffect>
                                    <p:set>
                                      <p:cBhvr>
                                        <p:cTn id="496" dur="1" fill="hold">
                                          <p:stCondLst>
                                            <p:cond delay="1999"/>
                                          </p:stCondLst>
                                        </p:cTn>
                                        <p:tgtEl>
                                          <p:spTgt spid="9"/>
                                        </p:tgtEl>
                                        <p:attrNameLst>
                                          <p:attrName>style.visibility</p:attrName>
                                        </p:attrNameLst>
                                      </p:cBhvr>
                                      <p:to>
                                        <p:strVal val="hidden"/>
                                      </p:to>
                                    </p:set>
                                  </p:childTnLst>
                                </p:cTn>
                              </p:par>
                              <p:par>
                                <p:cTn id="497" presetID="13" presetClass="exit" presetSubtype="32" fill="hold" grpId="4" nodeType="withEffect">
                                  <p:stCondLst>
                                    <p:cond delay="0"/>
                                  </p:stCondLst>
                                  <p:childTnLst>
                                    <p:animEffect transition="out" filter="plus(out)">
                                      <p:cBhvr>
                                        <p:cTn id="498" dur="2000"/>
                                        <p:tgtEl>
                                          <p:spTgt spid="10"/>
                                        </p:tgtEl>
                                      </p:cBhvr>
                                    </p:animEffect>
                                    <p:set>
                                      <p:cBhvr>
                                        <p:cTn id="499" dur="1" fill="hold">
                                          <p:stCondLst>
                                            <p:cond delay="1999"/>
                                          </p:stCondLst>
                                        </p:cTn>
                                        <p:tgtEl>
                                          <p:spTgt spid="10"/>
                                        </p:tgtEl>
                                        <p:attrNameLst>
                                          <p:attrName>style.visibility</p:attrName>
                                        </p:attrNameLst>
                                      </p:cBhvr>
                                      <p:to>
                                        <p:strVal val="hidden"/>
                                      </p:to>
                                    </p:set>
                                  </p:childTnLst>
                                </p:cTn>
                              </p:par>
                              <p:par>
                                <p:cTn id="500" presetID="13" presetClass="exit" presetSubtype="32" fill="hold" grpId="4" nodeType="withEffect">
                                  <p:stCondLst>
                                    <p:cond delay="0"/>
                                  </p:stCondLst>
                                  <p:childTnLst>
                                    <p:animEffect transition="out" filter="plus(out)">
                                      <p:cBhvr>
                                        <p:cTn id="501" dur="2000"/>
                                        <p:tgtEl>
                                          <p:spTgt spid="11"/>
                                        </p:tgtEl>
                                      </p:cBhvr>
                                    </p:animEffect>
                                    <p:set>
                                      <p:cBhvr>
                                        <p:cTn id="502" dur="1" fill="hold">
                                          <p:stCondLst>
                                            <p:cond delay="1999"/>
                                          </p:stCondLst>
                                        </p:cTn>
                                        <p:tgtEl>
                                          <p:spTgt spid="11"/>
                                        </p:tgtEl>
                                        <p:attrNameLst>
                                          <p:attrName>style.visibility</p:attrName>
                                        </p:attrNameLst>
                                      </p:cBhvr>
                                      <p:to>
                                        <p:strVal val="hidden"/>
                                      </p:to>
                                    </p:set>
                                  </p:childTnLst>
                                </p:cTn>
                              </p:par>
                              <p:par>
                                <p:cTn id="503" presetID="13" presetClass="exit" presetSubtype="32" fill="hold" grpId="4" nodeType="withEffect">
                                  <p:stCondLst>
                                    <p:cond delay="0"/>
                                  </p:stCondLst>
                                  <p:childTnLst>
                                    <p:animEffect transition="out" filter="plus(out)">
                                      <p:cBhvr>
                                        <p:cTn id="504" dur="2000"/>
                                        <p:tgtEl>
                                          <p:spTgt spid="12"/>
                                        </p:tgtEl>
                                      </p:cBhvr>
                                    </p:animEffect>
                                    <p:set>
                                      <p:cBhvr>
                                        <p:cTn id="505" dur="1" fill="hold">
                                          <p:stCondLst>
                                            <p:cond delay="1999"/>
                                          </p:stCondLst>
                                        </p:cTn>
                                        <p:tgtEl>
                                          <p:spTgt spid="12"/>
                                        </p:tgtEl>
                                        <p:attrNameLst>
                                          <p:attrName>style.visibility</p:attrName>
                                        </p:attrNameLst>
                                      </p:cBhvr>
                                      <p:to>
                                        <p:strVal val="hidden"/>
                                      </p:to>
                                    </p:set>
                                  </p:childTnLst>
                                </p:cTn>
                              </p:par>
                              <p:par>
                                <p:cTn id="506" presetID="13" presetClass="exit" presetSubtype="32" fill="hold" grpId="4" nodeType="withEffect">
                                  <p:stCondLst>
                                    <p:cond delay="0"/>
                                  </p:stCondLst>
                                  <p:childTnLst>
                                    <p:animEffect transition="out" filter="plus(out)">
                                      <p:cBhvr>
                                        <p:cTn id="507" dur="2000"/>
                                        <p:tgtEl>
                                          <p:spTgt spid="13"/>
                                        </p:tgtEl>
                                      </p:cBhvr>
                                    </p:animEffect>
                                    <p:set>
                                      <p:cBhvr>
                                        <p:cTn id="508" dur="1" fill="hold">
                                          <p:stCondLst>
                                            <p:cond delay="1999"/>
                                          </p:stCondLst>
                                        </p:cTn>
                                        <p:tgtEl>
                                          <p:spTgt spid="13"/>
                                        </p:tgtEl>
                                        <p:attrNameLst>
                                          <p:attrName>style.visibility</p:attrName>
                                        </p:attrNameLst>
                                      </p:cBhvr>
                                      <p:to>
                                        <p:strVal val="hidden"/>
                                      </p:to>
                                    </p:set>
                                  </p:childTnLst>
                                </p:cTn>
                              </p:par>
                              <p:par>
                                <p:cTn id="509" presetID="13" presetClass="exit" presetSubtype="32" fill="hold" grpId="4" nodeType="withEffect">
                                  <p:stCondLst>
                                    <p:cond delay="0"/>
                                  </p:stCondLst>
                                  <p:childTnLst>
                                    <p:animEffect transition="out" filter="plus(out)">
                                      <p:cBhvr>
                                        <p:cTn id="510" dur="2000"/>
                                        <p:tgtEl>
                                          <p:spTgt spid="14"/>
                                        </p:tgtEl>
                                      </p:cBhvr>
                                    </p:animEffect>
                                    <p:set>
                                      <p:cBhvr>
                                        <p:cTn id="511" dur="1" fill="hold">
                                          <p:stCondLst>
                                            <p:cond delay="1999"/>
                                          </p:stCondLst>
                                        </p:cTn>
                                        <p:tgtEl>
                                          <p:spTgt spid="14"/>
                                        </p:tgtEl>
                                        <p:attrNameLst>
                                          <p:attrName>style.visibility</p:attrName>
                                        </p:attrNameLst>
                                      </p:cBhvr>
                                      <p:to>
                                        <p:strVal val="hidden"/>
                                      </p:to>
                                    </p:set>
                                  </p:childTnLst>
                                </p:cTn>
                              </p:par>
                              <p:par>
                                <p:cTn id="512" presetID="13" presetClass="exit" presetSubtype="32" fill="hold" grpId="4" nodeType="withEffect">
                                  <p:stCondLst>
                                    <p:cond delay="0"/>
                                  </p:stCondLst>
                                  <p:childTnLst>
                                    <p:animEffect transition="out" filter="plus(out)">
                                      <p:cBhvr>
                                        <p:cTn id="513" dur="2000"/>
                                        <p:tgtEl>
                                          <p:spTgt spid="15"/>
                                        </p:tgtEl>
                                      </p:cBhvr>
                                    </p:animEffect>
                                    <p:set>
                                      <p:cBhvr>
                                        <p:cTn id="514" dur="1" fill="hold">
                                          <p:stCondLst>
                                            <p:cond delay="1999"/>
                                          </p:stCondLst>
                                        </p:cTn>
                                        <p:tgtEl>
                                          <p:spTgt spid="15"/>
                                        </p:tgtEl>
                                        <p:attrNameLst>
                                          <p:attrName>style.visibility</p:attrName>
                                        </p:attrNameLst>
                                      </p:cBhvr>
                                      <p:to>
                                        <p:strVal val="hidden"/>
                                      </p:to>
                                    </p:set>
                                  </p:childTnLst>
                                </p:cTn>
                              </p:par>
                              <p:par>
                                <p:cTn id="515" presetID="13" presetClass="exit" presetSubtype="32" fill="hold" grpId="4" nodeType="withEffect">
                                  <p:stCondLst>
                                    <p:cond delay="0"/>
                                  </p:stCondLst>
                                  <p:childTnLst>
                                    <p:animEffect transition="out" filter="plus(out)">
                                      <p:cBhvr>
                                        <p:cTn id="516" dur="2000"/>
                                        <p:tgtEl>
                                          <p:spTgt spid="16"/>
                                        </p:tgtEl>
                                      </p:cBhvr>
                                    </p:animEffect>
                                    <p:set>
                                      <p:cBhvr>
                                        <p:cTn id="517" dur="1" fill="hold">
                                          <p:stCondLst>
                                            <p:cond delay="1999"/>
                                          </p:stCondLst>
                                        </p:cTn>
                                        <p:tgtEl>
                                          <p:spTgt spid="16"/>
                                        </p:tgtEl>
                                        <p:attrNameLst>
                                          <p:attrName>style.visibility</p:attrName>
                                        </p:attrNameLst>
                                      </p:cBhvr>
                                      <p:to>
                                        <p:strVal val="hidden"/>
                                      </p:to>
                                    </p:set>
                                  </p:childTnLst>
                                </p:cTn>
                              </p:par>
                              <p:par>
                                <p:cTn id="518" presetID="13" presetClass="exit" presetSubtype="32" fill="hold" grpId="4" nodeType="withEffect">
                                  <p:stCondLst>
                                    <p:cond delay="0"/>
                                  </p:stCondLst>
                                  <p:childTnLst>
                                    <p:animEffect transition="out" filter="plus(out)">
                                      <p:cBhvr>
                                        <p:cTn id="519" dur="2000"/>
                                        <p:tgtEl>
                                          <p:spTgt spid="17"/>
                                        </p:tgtEl>
                                      </p:cBhvr>
                                    </p:animEffect>
                                    <p:set>
                                      <p:cBhvr>
                                        <p:cTn id="520" dur="1" fill="hold">
                                          <p:stCondLst>
                                            <p:cond delay="1999"/>
                                          </p:stCondLst>
                                        </p:cTn>
                                        <p:tgtEl>
                                          <p:spTgt spid="17"/>
                                        </p:tgtEl>
                                        <p:attrNameLst>
                                          <p:attrName>style.visibility</p:attrName>
                                        </p:attrNameLst>
                                      </p:cBhvr>
                                      <p:to>
                                        <p:strVal val="hidden"/>
                                      </p:to>
                                    </p:set>
                                  </p:childTnLst>
                                </p:cTn>
                              </p:par>
                              <p:par>
                                <p:cTn id="521" presetID="13" presetClass="exit" presetSubtype="32" fill="hold" grpId="4" nodeType="withEffect">
                                  <p:stCondLst>
                                    <p:cond delay="0"/>
                                  </p:stCondLst>
                                  <p:childTnLst>
                                    <p:animEffect transition="out" filter="plus(out)">
                                      <p:cBhvr>
                                        <p:cTn id="522" dur="2000"/>
                                        <p:tgtEl>
                                          <p:spTgt spid="18"/>
                                        </p:tgtEl>
                                      </p:cBhvr>
                                    </p:animEffect>
                                    <p:set>
                                      <p:cBhvr>
                                        <p:cTn id="523" dur="1" fill="hold">
                                          <p:stCondLst>
                                            <p:cond delay="1999"/>
                                          </p:stCondLst>
                                        </p:cTn>
                                        <p:tgtEl>
                                          <p:spTgt spid="18"/>
                                        </p:tgtEl>
                                        <p:attrNameLst>
                                          <p:attrName>style.visibility</p:attrName>
                                        </p:attrNameLst>
                                      </p:cBhvr>
                                      <p:to>
                                        <p:strVal val="hidden"/>
                                      </p:to>
                                    </p:set>
                                  </p:childTnLst>
                                </p:cTn>
                              </p:par>
                              <p:par>
                                <p:cTn id="524" presetID="13" presetClass="exit" presetSubtype="32" fill="hold" grpId="4" nodeType="withEffect">
                                  <p:stCondLst>
                                    <p:cond delay="0"/>
                                  </p:stCondLst>
                                  <p:childTnLst>
                                    <p:animEffect transition="out" filter="plus(out)">
                                      <p:cBhvr>
                                        <p:cTn id="525" dur="2000"/>
                                        <p:tgtEl>
                                          <p:spTgt spid="19"/>
                                        </p:tgtEl>
                                      </p:cBhvr>
                                    </p:animEffect>
                                    <p:set>
                                      <p:cBhvr>
                                        <p:cTn id="526" dur="1" fill="hold">
                                          <p:stCondLst>
                                            <p:cond delay="1999"/>
                                          </p:stCondLst>
                                        </p:cTn>
                                        <p:tgtEl>
                                          <p:spTgt spid="19"/>
                                        </p:tgtEl>
                                        <p:attrNameLst>
                                          <p:attrName>style.visibility</p:attrName>
                                        </p:attrNameLst>
                                      </p:cBhvr>
                                      <p:to>
                                        <p:strVal val="hidden"/>
                                      </p:to>
                                    </p:set>
                                  </p:childTnLst>
                                </p:cTn>
                              </p:par>
                              <p:par>
                                <p:cTn id="527" presetID="13" presetClass="exit" presetSubtype="32" fill="hold" grpId="4" nodeType="withEffect">
                                  <p:stCondLst>
                                    <p:cond delay="0"/>
                                  </p:stCondLst>
                                  <p:childTnLst>
                                    <p:animEffect transition="out" filter="plus(out)">
                                      <p:cBhvr>
                                        <p:cTn id="528" dur="2000"/>
                                        <p:tgtEl>
                                          <p:spTgt spid="20"/>
                                        </p:tgtEl>
                                      </p:cBhvr>
                                    </p:animEffect>
                                    <p:set>
                                      <p:cBhvr>
                                        <p:cTn id="529" dur="1" fill="hold">
                                          <p:stCondLst>
                                            <p:cond delay="1999"/>
                                          </p:stCondLst>
                                        </p:cTn>
                                        <p:tgtEl>
                                          <p:spTgt spid="20"/>
                                        </p:tgtEl>
                                        <p:attrNameLst>
                                          <p:attrName>style.visibility</p:attrName>
                                        </p:attrNameLst>
                                      </p:cBhvr>
                                      <p:to>
                                        <p:strVal val="hidden"/>
                                      </p:to>
                                    </p:set>
                                  </p:childTnLst>
                                </p:cTn>
                              </p:par>
                              <p:par>
                                <p:cTn id="530" presetID="13" presetClass="exit" presetSubtype="32" fill="hold" grpId="4" nodeType="withEffect">
                                  <p:stCondLst>
                                    <p:cond delay="0"/>
                                  </p:stCondLst>
                                  <p:childTnLst>
                                    <p:animEffect transition="out" filter="plus(out)">
                                      <p:cBhvr>
                                        <p:cTn id="531" dur="2000"/>
                                        <p:tgtEl>
                                          <p:spTgt spid="21"/>
                                        </p:tgtEl>
                                      </p:cBhvr>
                                    </p:animEffect>
                                    <p:set>
                                      <p:cBhvr>
                                        <p:cTn id="532" dur="1" fill="hold">
                                          <p:stCondLst>
                                            <p:cond delay="1999"/>
                                          </p:stCondLst>
                                        </p:cTn>
                                        <p:tgtEl>
                                          <p:spTgt spid="21"/>
                                        </p:tgtEl>
                                        <p:attrNameLst>
                                          <p:attrName>style.visibility</p:attrName>
                                        </p:attrNameLst>
                                      </p:cBhvr>
                                      <p:to>
                                        <p:strVal val="hidden"/>
                                      </p:to>
                                    </p:set>
                                  </p:childTnLst>
                                </p:cTn>
                              </p:par>
                              <p:par>
                                <p:cTn id="533" presetID="13" presetClass="exit" presetSubtype="32" fill="hold" grpId="4" nodeType="withEffect">
                                  <p:stCondLst>
                                    <p:cond delay="0"/>
                                  </p:stCondLst>
                                  <p:childTnLst>
                                    <p:animEffect transition="out" filter="plus(out)">
                                      <p:cBhvr>
                                        <p:cTn id="534" dur="2000"/>
                                        <p:tgtEl>
                                          <p:spTgt spid="22"/>
                                        </p:tgtEl>
                                      </p:cBhvr>
                                    </p:animEffect>
                                    <p:set>
                                      <p:cBhvr>
                                        <p:cTn id="535" dur="1" fill="hold">
                                          <p:stCondLst>
                                            <p:cond delay="1999"/>
                                          </p:stCondLst>
                                        </p:cTn>
                                        <p:tgtEl>
                                          <p:spTgt spid="22"/>
                                        </p:tgtEl>
                                        <p:attrNameLst>
                                          <p:attrName>style.visibility</p:attrName>
                                        </p:attrNameLst>
                                      </p:cBhvr>
                                      <p:to>
                                        <p:strVal val="hidden"/>
                                      </p:to>
                                    </p:set>
                                  </p:childTnLst>
                                </p:cTn>
                              </p:par>
                              <p:par>
                                <p:cTn id="536" presetID="13" presetClass="exit" presetSubtype="32" fill="hold" grpId="4" nodeType="withEffect">
                                  <p:stCondLst>
                                    <p:cond delay="0"/>
                                  </p:stCondLst>
                                  <p:childTnLst>
                                    <p:animEffect transition="out" filter="plus(out)">
                                      <p:cBhvr>
                                        <p:cTn id="537" dur="2000"/>
                                        <p:tgtEl>
                                          <p:spTgt spid="23"/>
                                        </p:tgtEl>
                                      </p:cBhvr>
                                    </p:animEffect>
                                    <p:set>
                                      <p:cBhvr>
                                        <p:cTn id="538" dur="1" fill="hold">
                                          <p:stCondLst>
                                            <p:cond delay="1999"/>
                                          </p:stCondLst>
                                        </p:cTn>
                                        <p:tgtEl>
                                          <p:spTgt spid="23"/>
                                        </p:tgtEl>
                                        <p:attrNameLst>
                                          <p:attrName>style.visibility</p:attrName>
                                        </p:attrNameLst>
                                      </p:cBhvr>
                                      <p:to>
                                        <p:strVal val="hidden"/>
                                      </p:to>
                                    </p:set>
                                  </p:childTnLst>
                                </p:cTn>
                              </p:par>
                              <p:par>
                                <p:cTn id="539" presetID="13" presetClass="exit" presetSubtype="32" fill="hold" grpId="4" nodeType="withEffect">
                                  <p:stCondLst>
                                    <p:cond delay="0"/>
                                  </p:stCondLst>
                                  <p:childTnLst>
                                    <p:animEffect transition="out" filter="plus(out)">
                                      <p:cBhvr>
                                        <p:cTn id="540" dur="2000"/>
                                        <p:tgtEl>
                                          <p:spTgt spid="24"/>
                                        </p:tgtEl>
                                      </p:cBhvr>
                                    </p:animEffect>
                                    <p:set>
                                      <p:cBhvr>
                                        <p:cTn id="541" dur="1" fill="hold">
                                          <p:stCondLst>
                                            <p:cond delay="1999"/>
                                          </p:stCondLst>
                                        </p:cTn>
                                        <p:tgtEl>
                                          <p:spTgt spid="24"/>
                                        </p:tgtEl>
                                        <p:attrNameLst>
                                          <p:attrName>style.visibility</p:attrName>
                                        </p:attrNameLst>
                                      </p:cBhvr>
                                      <p:to>
                                        <p:strVal val="hidden"/>
                                      </p:to>
                                    </p:set>
                                  </p:childTnLst>
                                </p:cTn>
                              </p:par>
                              <p:par>
                                <p:cTn id="542" presetID="13" presetClass="exit" presetSubtype="32" fill="hold" grpId="4" nodeType="withEffect">
                                  <p:stCondLst>
                                    <p:cond delay="0"/>
                                  </p:stCondLst>
                                  <p:childTnLst>
                                    <p:animEffect transition="out" filter="plus(out)">
                                      <p:cBhvr>
                                        <p:cTn id="543" dur="2000"/>
                                        <p:tgtEl>
                                          <p:spTgt spid="25"/>
                                        </p:tgtEl>
                                      </p:cBhvr>
                                    </p:animEffect>
                                    <p:set>
                                      <p:cBhvr>
                                        <p:cTn id="544" dur="1" fill="hold">
                                          <p:stCondLst>
                                            <p:cond delay="1999"/>
                                          </p:stCondLst>
                                        </p:cTn>
                                        <p:tgtEl>
                                          <p:spTgt spid="25"/>
                                        </p:tgtEl>
                                        <p:attrNameLst>
                                          <p:attrName>style.visibility</p:attrName>
                                        </p:attrNameLst>
                                      </p:cBhvr>
                                      <p:to>
                                        <p:strVal val="hidden"/>
                                      </p:to>
                                    </p:set>
                                  </p:childTnLst>
                                </p:cTn>
                              </p:par>
                              <p:par>
                                <p:cTn id="545" presetID="13" presetClass="exit" presetSubtype="32" fill="hold" grpId="4" nodeType="withEffect">
                                  <p:stCondLst>
                                    <p:cond delay="0"/>
                                  </p:stCondLst>
                                  <p:childTnLst>
                                    <p:animEffect transition="out" filter="plus(out)">
                                      <p:cBhvr>
                                        <p:cTn id="546" dur="2000"/>
                                        <p:tgtEl>
                                          <p:spTgt spid="26"/>
                                        </p:tgtEl>
                                      </p:cBhvr>
                                    </p:animEffect>
                                    <p:set>
                                      <p:cBhvr>
                                        <p:cTn id="547" dur="1" fill="hold">
                                          <p:stCondLst>
                                            <p:cond delay="1999"/>
                                          </p:stCondLst>
                                        </p:cTn>
                                        <p:tgtEl>
                                          <p:spTgt spid="26"/>
                                        </p:tgtEl>
                                        <p:attrNameLst>
                                          <p:attrName>style.visibility</p:attrName>
                                        </p:attrNameLst>
                                      </p:cBhvr>
                                      <p:to>
                                        <p:strVal val="hidden"/>
                                      </p:to>
                                    </p:set>
                                  </p:childTnLst>
                                </p:cTn>
                              </p:par>
                              <p:par>
                                <p:cTn id="548" presetID="13" presetClass="exit" presetSubtype="32" fill="hold" grpId="4" nodeType="withEffect">
                                  <p:stCondLst>
                                    <p:cond delay="0"/>
                                  </p:stCondLst>
                                  <p:childTnLst>
                                    <p:animEffect transition="out" filter="plus(out)">
                                      <p:cBhvr>
                                        <p:cTn id="549" dur="2000"/>
                                        <p:tgtEl>
                                          <p:spTgt spid="27"/>
                                        </p:tgtEl>
                                      </p:cBhvr>
                                    </p:animEffect>
                                    <p:set>
                                      <p:cBhvr>
                                        <p:cTn id="550" dur="1" fill="hold">
                                          <p:stCondLst>
                                            <p:cond delay="1999"/>
                                          </p:stCondLst>
                                        </p:cTn>
                                        <p:tgtEl>
                                          <p:spTgt spid="27"/>
                                        </p:tgtEl>
                                        <p:attrNameLst>
                                          <p:attrName>style.visibility</p:attrName>
                                        </p:attrNameLst>
                                      </p:cBhvr>
                                      <p:to>
                                        <p:strVal val="hidden"/>
                                      </p:to>
                                    </p:set>
                                  </p:childTnLst>
                                </p:cTn>
                              </p:par>
                              <p:par>
                                <p:cTn id="551" presetID="13" presetClass="exit" presetSubtype="32" fill="hold" grpId="4" nodeType="withEffect">
                                  <p:stCondLst>
                                    <p:cond delay="0"/>
                                  </p:stCondLst>
                                  <p:childTnLst>
                                    <p:animEffect transition="out" filter="plus(out)">
                                      <p:cBhvr>
                                        <p:cTn id="552" dur="2000"/>
                                        <p:tgtEl>
                                          <p:spTgt spid="28"/>
                                        </p:tgtEl>
                                      </p:cBhvr>
                                    </p:animEffect>
                                    <p:set>
                                      <p:cBhvr>
                                        <p:cTn id="553" dur="1" fill="hold">
                                          <p:stCondLst>
                                            <p:cond delay="1999"/>
                                          </p:stCondLst>
                                        </p:cTn>
                                        <p:tgtEl>
                                          <p:spTgt spid="28"/>
                                        </p:tgtEl>
                                        <p:attrNameLst>
                                          <p:attrName>style.visibility</p:attrName>
                                        </p:attrNameLst>
                                      </p:cBhvr>
                                      <p:to>
                                        <p:strVal val="hidden"/>
                                      </p:to>
                                    </p:set>
                                  </p:childTnLst>
                                </p:cTn>
                              </p:par>
                              <p:par>
                                <p:cTn id="554" presetID="13" presetClass="exit" presetSubtype="32" fill="hold" grpId="4" nodeType="withEffect">
                                  <p:stCondLst>
                                    <p:cond delay="0"/>
                                  </p:stCondLst>
                                  <p:childTnLst>
                                    <p:animEffect transition="out" filter="plus(out)">
                                      <p:cBhvr>
                                        <p:cTn id="555" dur="2000"/>
                                        <p:tgtEl>
                                          <p:spTgt spid="29"/>
                                        </p:tgtEl>
                                      </p:cBhvr>
                                    </p:animEffect>
                                    <p:set>
                                      <p:cBhvr>
                                        <p:cTn id="556" dur="1" fill="hold">
                                          <p:stCondLst>
                                            <p:cond delay="1999"/>
                                          </p:stCondLst>
                                        </p:cTn>
                                        <p:tgtEl>
                                          <p:spTgt spid="29"/>
                                        </p:tgtEl>
                                        <p:attrNameLst>
                                          <p:attrName>style.visibility</p:attrName>
                                        </p:attrNameLst>
                                      </p:cBhvr>
                                      <p:to>
                                        <p:strVal val="hidden"/>
                                      </p:to>
                                    </p:set>
                                  </p:childTnLst>
                                </p:cTn>
                              </p:par>
                              <p:par>
                                <p:cTn id="557" presetID="13" presetClass="exit" presetSubtype="32" fill="hold" grpId="4" nodeType="withEffect">
                                  <p:stCondLst>
                                    <p:cond delay="0"/>
                                  </p:stCondLst>
                                  <p:childTnLst>
                                    <p:animEffect transition="out" filter="plus(out)">
                                      <p:cBhvr>
                                        <p:cTn id="558" dur="2000"/>
                                        <p:tgtEl>
                                          <p:spTgt spid="30"/>
                                        </p:tgtEl>
                                      </p:cBhvr>
                                    </p:animEffect>
                                    <p:set>
                                      <p:cBhvr>
                                        <p:cTn id="559" dur="1" fill="hold">
                                          <p:stCondLst>
                                            <p:cond delay="1999"/>
                                          </p:stCondLst>
                                        </p:cTn>
                                        <p:tgtEl>
                                          <p:spTgt spid="30"/>
                                        </p:tgtEl>
                                        <p:attrNameLst>
                                          <p:attrName>style.visibility</p:attrName>
                                        </p:attrNameLst>
                                      </p:cBhvr>
                                      <p:to>
                                        <p:strVal val="hidden"/>
                                      </p:to>
                                    </p:set>
                                  </p:childTnLst>
                                </p:cTn>
                              </p:par>
                              <p:par>
                                <p:cTn id="560" presetID="13" presetClass="exit" presetSubtype="32" fill="hold" grpId="4" nodeType="withEffect">
                                  <p:stCondLst>
                                    <p:cond delay="0"/>
                                  </p:stCondLst>
                                  <p:childTnLst>
                                    <p:animEffect transition="out" filter="plus(out)">
                                      <p:cBhvr>
                                        <p:cTn id="561" dur="2000"/>
                                        <p:tgtEl>
                                          <p:spTgt spid="31"/>
                                        </p:tgtEl>
                                      </p:cBhvr>
                                    </p:animEffect>
                                    <p:set>
                                      <p:cBhvr>
                                        <p:cTn id="562" dur="1" fill="hold">
                                          <p:stCondLst>
                                            <p:cond delay="1999"/>
                                          </p:stCondLst>
                                        </p:cTn>
                                        <p:tgtEl>
                                          <p:spTgt spid="31"/>
                                        </p:tgtEl>
                                        <p:attrNameLst>
                                          <p:attrName>style.visibility</p:attrName>
                                        </p:attrNameLst>
                                      </p:cBhvr>
                                      <p:to>
                                        <p:strVal val="hidden"/>
                                      </p:to>
                                    </p:set>
                                  </p:childTnLst>
                                </p:cTn>
                              </p:par>
                              <p:par>
                                <p:cTn id="563" presetID="13" presetClass="exit" presetSubtype="32" fill="hold" grpId="4" nodeType="withEffect">
                                  <p:stCondLst>
                                    <p:cond delay="0"/>
                                  </p:stCondLst>
                                  <p:childTnLst>
                                    <p:animEffect transition="out" filter="plus(out)">
                                      <p:cBhvr>
                                        <p:cTn id="564" dur="2000"/>
                                        <p:tgtEl>
                                          <p:spTgt spid="32"/>
                                        </p:tgtEl>
                                      </p:cBhvr>
                                    </p:animEffect>
                                    <p:set>
                                      <p:cBhvr>
                                        <p:cTn id="565" dur="1" fill="hold">
                                          <p:stCondLst>
                                            <p:cond delay="1999"/>
                                          </p:stCondLst>
                                        </p:cTn>
                                        <p:tgtEl>
                                          <p:spTgt spid="32"/>
                                        </p:tgtEl>
                                        <p:attrNameLst>
                                          <p:attrName>style.visibility</p:attrName>
                                        </p:attrNameLst>
                                      </p:cBhvr>
                                      <p:to>
                                        <p:strVal val="hidden"/>
                                      </p:to>
                                    </p:set>
                                  </p:childTnLst>
                                </p:cTn>
                              </p:par>
                              <p:par>
                                <p:cTn id="566" presetID="13" presetClass="exit" presetSubtype="32" fill="hold" grpId="4" nodeType="withEffect">
                                  <p:stCondLst>
                                    <p:cond delay="0"/>
                                  </p:stCondLst>
                                  <p:childTnLst>
                                    <p:animEffect transition="out" filter="plus(out)">
                                      <p:cBhvr>
                                        <p:cTn id="567" dur="2000"/>
                                        <p:tgtEl>
                                          <p:spTgt spid="33"/>
                                        </p:tgtEl>
                                      </p:cBhvr>
                                    </p:animEffect>
                                    <p:set>
                                      <p:cBhvr>
                                        <p:cTn id="568" dur="1" fill="hold">
                                          <p:stCondLst>
                                            <p:cond delay="1999"/>
                                          </p:stCondLst>
                                        </p:cTn>
                                        <p:tgtEl>
                                          <p:spTgt spid="33"/>
                                        </p:tgtEl>
                                        <p:attrNameLst>
                                          <p:attrName>style.visibility</p:attrName>
                                        </p:attrNameLst>
                                      </p:cBhvr>
                                      <p:to>
                                        <p:strVal val="hidden"/>
                                      </p:to>
                                    </p:set>
                                  </p:childTnLst>
                                </p:cTn>
                              </p:par>
                              <p:par>
                                <p:cTn id="569" presetID="13" presetClass="exit" presetSubtype="32" fill="hold" grpId="4" nodeType="withEffect">
                                  <p:stCondLst>
                                    <p:cond delay="0"/>
                                  </p:stCondLst>
                                  <p:childTnLst>
                                    <p:animEffect transition="out" filter="plus(out)">
                                      <p:cBhvr>
                                        <p:cTn id="570" dur="2000"/>
                                        <p:tgtEl>
                                          <p:spTgt spid="34"/>
                                        </p:tgtEl>
                                      </p:cBhvr>
                                    </p:animEffect>
                                    <p:set>
                                      <p:cBhvr>
                                        <p:cTn id="571" dur="1" fill="hold">
                                          <p:stCondLst>
                                            <p:cond delay="1999"/>
                                          </p:stCondLst>
                                        </p:cTn>
                                        <p:tgtEl>
                                          <p:spTgt spid="34"/>
                                        </p:tgtEl>
                                        <p:attrNameLst>
                                          <p:attrName>style.visibility</p:attrName>
                                        </p:attrNameLst>
                                      </p:cBhvr>
                                      <p:to>
                                        <p:strVal val="hidden"/>
                                      </p:to>
                                    </p:set>
                                  </p:childTnLst>
                                </p:cTn>
                              </p:par>
                              <p:par>
                                <p:cTn id="572" presetID="13" presetClass="exit" presetSubtype="32" fill="hold" grpId="4" nodeType="withEffect">
                                  <p:stCondLst>
                                    <p:cond delay="0"/>
                                  </p:stCondLst>
                                  <p:childTnLst>
                                    <p:animEffect transition="out" filter="plus(out)">
                                      <p:cBhvr>
                                        <p:cTn id="573" dur="2000"/>
                                        <p:tgtEl>
                                          <p:spTgt spid="35"/>
                                        </p:tgtEl>
                                      </p:cBhvr>
                                    </p:animEffect>
                                    <p:set>
                                      <p:cBhvr>
                                        <p:cTn id="574" dur="1" fill="hold">
                                          <p:stCondLst>
                                            <p:cond delay="1999"/>
                                          </p:stCondLst>
                                        </p:cTn>
                                        <p:tgtEl>
                                          <p:spTgt spid="35"/>
                                        </p:tgtEl>
                                        <p:attrNameLst>
                                          <p:attrName>style.visibility</p:attrName>
                                        </p:attrNameLst>
                                      </p:cBhvr>
                                      <p:to>
                                        <p:strVal val="hidden"/>
                                      </p:to>
                                    </p:set>
                                  </p:childTnLst>
                                </p:cTn>
                              </p:par>
                              <p:par>
                                <p:cTn id="575" presetID="13" presetClass="exit" presetSubtype="32" fill="hold" grpId="4" nodeType="withEffect">
                                  <p:stCondLst>
                                    <p:cond delay="0"/>
                                  </p:stCondLst>
                                  <p:childTnLst>
                                    <p:animEffect transition="out" filter="plus(out)">
                                      <p:cBhvr>
                                        <p:cTn id="576" dur="2000"/>
                                        <p:tgtEl>
                                          <p:spTgt spid="36"/>
                                        </p:tgtEl>
                                      </p:cBhvr>
                                    </p:animEffect>
                                    <p:set>
                                      <p:cBhvr>
                                        <p:cTn id="577" dur="1" fill="hold">
                                          <p:stCondLst>
                                            <p:cond delay="1999"/>
                                          </p:stCondLst>
                                        </p:cTn>
                                        <p:tgtEl>
                                          <p:spTgt spid="36"/>
                                        </p:tgtEl>
                                        <p:attrNameLst>
                                          <p:attrName>style.visibility</p:attrName>
                                        </p:attrNameLst>
                                      </p:cBhvr>
                                      <p:to>
                                        <p:strVal val="hidden"/>
                                      </p:to>
                                    </p:set>
                                  </p:childTnLst>
                                </p:cTn>
                              </p:par>
                              <p:par>
                                <p:cTn id="578" presetID="13" presetClass="exit" presetSubtype="32" fill="hold" grpId="4" nodeType="withEffect">
                                  <p:stCondLst>
                                    <p:cond delay="0"/>
                                  </p:stCondLst>
                                  <p:childTnLst>
                                    <p:animEffect transition="out" filter="plus(out)">
                                      <p:cBhvr>
                                        <p:cTn id="579" dur="2000"/>
                                        <p:tgtEl>
                                          <p:spTgt spid="37"/>
                                        </p:tgtEl>
                                      </p:cBhvr>
                                    </p:animEffect>
                                    <p:set>
                                      <p:cBhvr>
                                        <p:cTn id="580" dur="1" fill="hold">
                                          <p:stCondLst>
                                            <p:cond delay="1999"/>
                                          </p:stCondLst>
                                        </p:cTn>
                                        <p:tgtEl>
                                          <p:spTgt spid="37"/>
                                        </p:tgtEl>
                                        <p:attrNameLst>
                                          <p:attrName>style.visibility</p:attrName>
                                        </p:attrNameLst>
                                      </p:cBhvr>
                                      <p:to>
                                        <p:strVal val="hidden"/>
                                      </p:to>
                                    </p:set>
                                  </p:childTnLst>
                                </p:cTn>
                              </p:par>
                              <p:par>
                                <p:cTn id="581" presetID="13" presetClass="exit" presetSubtype="32" fill="hold" grpId="4" nodeType="withEffect">
                                  <p:stCondLst>
                                    <p:cond delay="0"/>
                                  </p:stCondLst>
                                  <p:childTnLst>
                                    <p:animEffect transition="out" filter="plus(out)">
                                      <p:cBhvr>
                                        <p:cTn id="582" dur="2000"/>
                                        <p:tgtEl>
                                          <p:spTgt spid="38"/>
                                        </p:tgtEl>
                                      </p:cBhvr>
                                    </p:animEffect>
                                    <p:set>
                                      <p:cBhvr>
                                        <p:cTn id="583" dur="1" fill="hold">
                                          <p:stCondLst>
                                            <p:cond delay="1999"/>
                                          </p:stCondLst>
                                        </p:cTn>
                                        <p:tgtEl>
                                          <p:spTgt spid="38"/>
                                        </p:tgtEl>
                                        <p:attrNameLst>
                                          <p:attrName>style.visibility</p:attrName>
                                        </p:attrNameLst>
                                      </p:cBhvr>
                                      <p:to>
                                        <p:strVal val="hidden"/>
                                      </p:to>
                                    </p:set>
                                  </p:childTnLst>
                                </p:cTn>
                              </p:par>
                              <p:par>
                                <p:cTn id="584" presetID="8" presetClass="emph" presetSubtype="0" fill="hold" grpId="5" nodeType="withEffect">
                                  <p:stCondLst>
                                    <p:cond delay="0"/>
                                  </p:stCondLst>
                                  <p:childTnLst>
                                    <p:animRot by="21600000">
                                      <p:cBhvr>
                                        <p:cTn id="585" dur="2000" fill="hold"/>
                                        <p:tgtEl>
                                          <p:spTgt spid="3"/>
                                        </p:tgtEl>
                                        <p:attrNameLst>
                                          <p:attrName>r</p:attrName>
                                        </p:attrNameLst>
                                      </p:cBhvr>
                                    </p:animRot>
                                  </p:childTnLst>
                                </p:cTn>
                              </p:par>
                              <p:par>
                                <p:cTn id="586" presetID="8" presetClass="emph" presetSubtype="0" fill="hold" grpId="5" nodeType="withEffect">
                                  <p:stCondLst>
                                    <p:cond delay="0"/>
                                  </p:stCondLst>
                                  <p:childTnLst>
                                    <p:animRot by="21600000">
                                      <p:cBhvr>
                                        <p:cTn id="587" dur="2000" fill="hold"/>
                                        <p:tgtEl>
                                          <p:spTgt spid="4"/>
                                        </p:tgtEl>
                                        <p:attrNameLst>
                                          <p:attrName>r</p:attrName>
                                        </p:attrNameLst>
                                      </p:cBhvr>
                                    </p:animRot>
                                  </p:childTnLst>
                                </p:cTn>
                              </p:par>
                              <p:par>
                                <p:cTn id="588" presetID="8" presetClass="emph" presetSubtype="0" fill="hold" grpId="5" nodeType="withEffect">
                                  <p:stCondLst>
                                    <p:cond delay="0"/>
                                  </p:stCondLst>
                                  <p:childTnLst>
                                    <p:animRot by="21600000">
                                      <p:cBhvr>
                                        <p:cTn id="589" dur="2000" fill="hold"/>
                                        <p:tgtEl>
                                          <p:spTgt spid="5"/>
                                        </p:tgtEl>
                                        <p:attrNameLst>
                                          <p:attrName>r</p:attrName>
                                        </p:attrNameLst>
                                      </p:cBhvr>
                                    </p:animRot>
                                  </p:childTnLst>
                                </p:cTn>
                              </p:par>
                              <p:par>
                                <p:cTn id="590" presetID="8" presetClass="emph" presetSubtype="0" fill="hold" grpId="5" nodeType="withEffect">
                                  <p:stCondLst>
                                    <p:cond delay="0"/>
                                  </p:stCondLst>
                                  <p:childTnLst>
                                    <p:animRot by="21600000">
                                      <p:cBhvr>
                                        <p:cTn id="591" dur="2000" fill="hold"/>
                                        <p:tgtEl>
                                          <p:spTgt spid="6"/>
                                        </p:tgtEl>
                                        <p:attrNameLst>
                                          <p:attrName>r</p:attrName>
                                        </p:attrNameLst>
                                      </p:cBhvr>
                                    </p:animRot>
                                  </p:childTnLst>
                                </p:cTn>
                              </p:par>
                              <p:par>
                                <p:cTn id="592" presetID="8" presetClass="emph" presetSubtype="0" fill="hold" grpId="5" nodeType="withEffect">
                                  <p:stCondLst>
                                    <p:cond delay="0"/>
                                  </p:stCondLst>
                                  <p:childTnLst>
                                    <p:animRot by="21600000">
                                      <p:cBhvr>
                                        <p:cTn id="593" dur="2000" fill="hold"/>
                                        <p:tgtEl>
                                          <p:spTgt spid="7"/>
                                        </p:tgtEl>
                                        <p:attrNameLst>
                                          <p:attrName>r</p:attrName>
                                        </p:attrNameLst>
                                      </p:cBhvr>
                                    </p:animRot>
                                  </p:childTnLst>
                                </p:cTn>
                              </p:par>
                              <p:par>
                                <p:cTn id="594" presetID="8" presetClass="emph" presetSubtype="0" fill="hold" grpId="5" nodeType="withEffect">
                                  <p:stCondLst>
                                    <p:cond delay="0"/>
                                  </p:stCondLst>
                                  <p:childTnLst>
                                    <p:animRot by="21600000">
                                      <p:cBhvr>
                                        <p:cTn id="595" dur="2000" fill="hold"/>
                                        <p:tgtEl>
                                          <p:spTgt spid="8"/>
                                        </p:tgtEl>
                                        <p:attrNameLst>
                                          <p:attrName>r</p:attrName>
                                        </p:attrNameLst>
                                      </p:cBhvr>
                                    </p:animRot>
                                  </p:childTnLst>
                                </p:cTn>
                              </p:par>
                              <p:par>
                                <p:cTn id="596" presetID="8" presetClass="emph" presetSubtype="0" fill="hold" grpId="5" nodeType="withEffect">
                                  <p:stCondLst>
                                    <p:cond delay="0"/>
                                  </p:stCondLst>
                                  <p:childTnLst>
                                    <p:animRot by="21600000">
                                      <p:cBhvr>
                                        <p:cTn id="597" dur="2000" fill="hold"/>
                                        <p:tgtEl>
                                          <p:spTgt spid="9"/>
                                        </p:tgtEl>
                                        <p:attrNameLst>
                                          <p:attrName>r</p:attrName>
                                        </p:attrNameLst>
                                      </p:cBhvr>
                                    </p:animRot>
                                  </p:childTnLst>
                                </p:cTn>
                              </p:par>
                              <p:par>
                                <p:cTn id="598" presetID="8" presetClass="emph" presetSubtype="0" fill="hold" grpId="5" nodeType="withEffect">
                                  <p:stCondLst>
                                    <p:cond delay="0"/>
                                  </p:stCondLst>
                                  <p:childTnLst>
                                    <p:animRot by="21600000">
                                      <p:cBhvr>
                                        <p:cTn id="599" dur="2000" fill="hold"/>
                                        <p:tgtEl>
                                          <p:spTgt spid="10"/>
                                        </p:tgtEl>
                                        <p:attrNameLst>
                                          <p:attrName>r</p:attrName>
                                        </p:attrNameLst>
                                      </p:cBhvr>
                                    </p:animRot>
                                  </p:childTnLst>
                                </p:cTn>
                              </p:par>
                              <p:par>
                                <p:cTn id="600" presetID="8" presetClass="emph" presetSubtype="0" fill="hold" grpId="5" nodeType="withEffect">
                                  <p:stCondLst>
                                    <p:cond delay="0"/>
                                  </p:stCondLst>
                                  <p:childTnLst>
                                    <p:animRot by="21600000">
                                      <p:cBhvr>
                                        <p:cTn id="601" dur="2000" fill="hold"/>
                                        <p:tgtEl>
                                          <p:spTgt spid="11"/>
                                        </p:tgtEl>
                                        <p:attrNameLst>
                                          <p:attrName>r</p:attrName>
                                        </p:attrNameLst>
                                      </p:cBhvr>
                                    </p:animRot>
                                  </p:childTnLst>
                                </p:cTn>
                              </p:par>
                              <p:par>
                                <p:cTn id="602" presetID="8" presetClass="emph" presetSubtype="0" fill="hold" grpId="5" nodeType="withEffect">
                                  <p:stCondLst>
                                    <p:cond delay="0"/>
                                  </p:stCondLst>
                                  <p:childTnLst>
                                    <p:animRot by="21600000">
                                      <p:cBhvr>
                                        <p:cTn id="603" dur="2000" fill="hold"/>
                                        <p:tgtEl>
                                          <p:spTgt spid="12"/>
                                        </p:tgtEl>
                                        <p:attrNameLst>
                                          <p:attrName>r</p:attrName>
                                        </p:attrNameLst>
                                      </p:cBhvr>
                                    </p:animRot>
                                  </p:childTnLst>
                                </p:cTn>
                              </p:par>
                              <p:par>
                                <p:cTn id="604" presetID="8" presetClass="emph" presetSubtype="0" fill="hold" grpId="5" nodeType="withEffect">
                                  <p:stCondLst>
                                    <p:cond delay="0"/>
                                  </p:stCondLst>
                                  <p:childTnLst>
                                    <p:animRot by="21600000">
                                      <p:cBhvr>
                                        <p:cTn id="605" dur="2000" fill="hold"/>
                                        <p:tgtEl>
                                          <p:spTgt spid="13"/>
                                        </p:tgtEl>
                                        <p:attrNameLst>
                                          <p:attrName>r</p:attrName>
                                        </p:attrNameLst>
                                      </p:cBhvr>
                                    </p:animRot>
                                  </p:childTnLst>
                                </p:cTn>
                              </p:par>
                              <p:par>
                                <p:cTn id="606" presetID="8" presetClass="emph" presetSubtype="0" fill="hold" grpId="5" nodeType="withEffect">
                                  <p:stCondLst>
                                    <p:cond delay="0"/>
                                  </p:stCondLst>
                                  <p:childTnLst>
                                    <p:animRot by="21600000">
                                      <p:cBhvr>
                                        <p:cTn id="607" dur="2000" fill="hold"/>
                                        <p:tgtEl>
                                          <p:spTgt spid="14"/>
                                        </p:tgtEl>
                                        <p:attrNameLst>
                                          <p:attrName>r</p:attrName>
                                        </p:attrNameLst>
                                      </p:cBhvr>
                                    </p:animRot>
                                  </p:childTnLst>
                                </p:cTn>
                              </p:par>
                              <p:par>
                                <p:cTn id="608" presetID="8" presetClass="emph" presetSubtype="0" fill="hold" grpId="5" nodeType="withEffect">
                                  <p:stCondLst>
                                    <p:cond delay="0"/>
                                  </p:stCondLst>
                                  <p:childTnLst>
                                    <p:animRot by="21600000">
                                      <p:cBhvr>
                                        <p:cTn id="609" dur="2000" fill="hold"/>
                                        <p:tgtEl>
                                          <p:spTgt spid="15"/>
                                        </p:tgtEl>
                                        <p:attrNameLst>
                                          <p:attrName>r</p:attrName>
                                        </p:attrNameLst>
                                      </p:cBhvr>
                                    </p:animRot>
                                  </p:childTnLst>
                                </p:cTn>
                              </p:par>
                              <p:par>
                                <p:cTn id="610" presetID="8" presetClass="emph" presetSubtype="0" fill="hold" grpId="5" nodeType="withEffect">
                                  <p:stCondLst>
                                    <p:cond delay="0"/>
                                  </p:stCondLst>
                                  <p:childTnLst>
                                    <p:animRot by="21600000">
                                      <p:cBhvr>
                                        <p:cTn id="611" dur="2000" fill="hold"/>
                                        <p:tgtEl>
                                          <p:spTgt spid="16"/>
                                        </p:tgtEl>
                                        <p:attrNameLst>
                                          <p:attrName>r</p:attrName>
                                        </p:attrNameLst>
                                      </p:cBhvr>
                                    </p:animRot>
                                  </p:childTnLst>
                                </p:cTn>
                              </p:par>
                              <p:par>
                                <p:cTn id="612" presetID="8" presetClass="emph" presetSubtype="0" fill="hold" grpId="5" nodeType="withEffect">
                                  <p:stCondLst>
                                    <p:cond delay="0"/>
                                  </p:stCondLst>
                                  <p:childTnLst>
                                    <p:animRot by="21600000">
                                      <p:cBhvr>
                                        <p:cTn id="613" dur="2000" fill="hold"/>
                                        <p:tgtEl>
                                          <p:spTgt spid="17"/>
                                        </p:tgtEl>
                                        <p:attrNameLst>
                                          <p:attrName>r</p:attrName>
                                        </p:attrNameLst>
                                      </p:cBhvr>
                                    </p:animRot>
                                  </p:childTnLst>
                                </p:cTn>
                              </p:par>
                              <p:par>
                                <p:cTn id="614" presetID="8" presetClass="emph" presetSubtype="0" fill="hold" grpId="5" nodeType="withEffect">
                                  <p:stCondLst>
                                    <p:cond delay="0"/>
                                  </p:stCondLst>
                                  <p:childTnLst>
                                    <p:animRot by="21600000">
                                      <p:cBhvr>
                                        <p:cTn id="615" dur="2000" fill="hold"/>
                                        <p:tgtEl>
                                          <p:spTgt spid="18"/>
                                        </p:tgtEl>
                                        <p:attrNameLst>
                                          <p:attrName>r</p:attrName>
                                        </p:attrNameLst>
                                      </p:cBhvr>
                                    </p:animRot>
                                  </p:childTnLst>
                                </p:cTn>
                              </p:par>
                              <p:par>
                                <p:cTn id="616" presetID="8" presetClass="emph" presetSubtype="0" fill="hold" grpId="5" nodeType="withEffect">
                                  <p:stCondLst>
                                    <p:cond delay="0"/>
                                  </p:stCondLst>
                                  <p:childTnLst>
                                    <p:animRot by="21600000">
                                      <p:cBhvr>
                                        <p:cTn id="617" dur="2000" fill="hold"/>
                                        <p:tgtEl>
                                          <p:spTgt spid="19"/>
                                        </p:tgtEl>
                                        <p:attrNameLst>
                                          <p:attrName>r</p:attrName>
                                        </p:attrNameLst>
                                      </p:cBhvr>
                                    </p:animRot>
                                  </p:childTnLst>
                                </p:cTn>
                              </p:par>
                              <p:par>
                                <p:cTn id="618" presetID="8" presetClass="emph" presetSubtype="0" fill="hold" grpId="5" nodeType="withEffect">
                                  <p:stCondLst>
                                    <p:cond delay="0"/>
                                  </p:stCondLst>
                                  <p:childTnLst>
                                    <p:animRot by="21600000">
                                      <p:cBhvr>
                                        <p:cTn id="619" dur="2000" fill="hold"/>
                                        <p:tgtEl>
                                          <p:spTgt spid="20"/>
                                        </p:tgtEl>
                                        <p:attrNameLst>
                                          <p:attrName>r</p:attrName>
                                        </p:attrNameLst>
                                      </p:cBhvr>
                                    </p:animRot>
                                  </p:childTnLst>
                                </p:cTn>
                              </p:par>
                              <p:par>
                                <p:cTn id="620" presetID="8" presetClass="emph" presetSubtype="0" fill="hold" grpId="5" nodeType="withEffect">
                                  <p:stCondLst>
                                    <p:cond delay="0"/>
                                  </p:stCondLst>
                                  <p:childTnLst>
                                    <p:animRot by="21600000">
                                      <p:cBhvr>
                                        <p:cTn id="621" dur="2000" fill="hold"/>
                                        <p:tgtEl>
                                          <p:spTgt spid="21"/>
                                        </p:tgtEl>
                                        <p:attrNameLst>
                                          <p:attrName>r</p:attrName>
                                        </p:attrNameLst>
                                      </p:cBhvr>
                                    </p:animRot>
                                  </p:childTnLst>
                                </p:cTn>
                              </p:par>
                              <p:par>
                                <p:cTn id="622" presetID="8" presetClass="emph" presetSubtype="0" fill="hold" grpId="5" nodeType="withEffect">
                                  <p:stCondLst>
                                    <p:cond delay="0"/>
                                  </p:stCondLst>
                                  <p:childTnLst>
                                    <p:animRot by="21600000">
                                      <p:cBhvr>
                                        <p:cTn id="623" dur="2000" fill="hold"/>
                                        <p:tgtEl>
                                          <p:spTgt spid="22"/>
                                        </p:tgtEl>
                                        <p:attrNameLst>
                                          <p:attrName>r</p:attrName>
                                        </p:attrNameLst>
                                      </p:cBhvr>
                                    </p:animRot>
                                  </p:childTnLst>
                                </p:cTn>
                              </p:par>
                              <p:par>
                                <p:cTn id="624" presetID="8" presetClass="emph" presetSubtype="0" fill="hold" grpId="5" nodeType="withEffect">
                                  <p:stCondLst>
                                    <p:cond delay="0"/>
                                  </p:stCondLst>
                                  <p:childTnLst>
                                    <p:animRot by="21600000">
                                      <p:cBhvr>
                                        <p:cTn id="625" dur="2000" fill="hold"/>
                                        <p:tgtEl>
                                          <p:spTgt spid="23"/>
                                        </p:tgtEl>
                                        <p:attrNameLst>
                                          <p:attrName>r</p:attrName>
                                        </p:attrNameLst>
                                      </p:cBhvr>
                                    </p:animRot>
                                  </p:childTnLst>
                                </p:cTn>
                              </p:par>
                              <p:par>
                                <p:cTn id="626" presetID="8" presetClass="emph" presetSubtype="0" fill="hold" grpId="5" nodeType="withEffect">
                                  <p:stCondLst>
                                    <p:cond delay="0"/>
                                  </p:stCondLst>
                                  <p:childTnLst>
                                    <p:animRot by="21600000">
                                      <p:cBhvr>
                                        <p:cTn id="627" dur="2000" fill="hold"/>
                                        <p:tgtEl>
                                          <p:spTgt spid="24"/>
                                        </p:tgtEl>
                                        <p:attrNameLst>
                                          <p:attrName>r</p:attrName>
                                        </p:attrNameLst>
                                      </p:cBhvr>
                                    </p:animRot>
                                  </p:childTnLst>
                                </p:cTn>
                              </p:par>
                              <p:par>
                                <p:cTn id="628" presetID="8" presetClass="emph" presetSubtype="0" fill="hold" grpId="5" nodeType="withEffect">
                                  <p:stCondLst>
                                    <p:cond delay="0"/>
                                  </p:stCondLst>
                                  <p:childTnLst>
                                    <p:animRot by="21600000">
                                      <p:cBhvr>
                                        <p:cTn id="629" dur="2000" fill="hold"/>
                                        <p:tgtEl>
                                          <p:spTgt spid="25"/>
                                        </p:tgtEl>
                                        <p:attrNameLst>
                                          <p:attrName>r</p:attrName>
                                        </p:attrNameLst>
                                      </p:cBhvr>
                                    </p:animRot>
                                  </p:childTnLst>
                                </p:cTn>
                              </p:par>
                              <p:par>
                                <p:cTn id="630" presetID="8" presetClass="emph" presetSubtype="0" fill="hold" grpId="5" nodeType="withEffect">
                                  <p:stCondLst>
                                    <p:cond delay="0"/>
                                  </p:stCondLst>
                                  <p:childTnLst>
                                    <p:animRot by="21600000">
                                      <p:cBhvr>
                                        <p:cTn id="631" dur="2000" fill="hold"/>
                                        <p:tgtEl>
                                          <p:spTgt spid="26"/>
                                        </p:tgtEl>
                                        <p:attrNameLst>
                                          <p:attrName>r</p:attrName>
                                        </p:attrNameLst>
                                      </p:cBhvr>
                                    </p:animRot>
                                  </p:childTnLst>
                                </p:cTn>
                              </p:par>
                              <p:par>
                                <p:cTn id="632" presetID="8" presetClass="emph" presetSubtype="0" fill="hold" grpId="5" nodeType="withEffect">
                                  <p:stCondLst>
                                    <p:cond delay="0"/>
                                  </p:stCondLst>
                                  <p:childTnLst>
                                    <p:animRot by="21600000">
                                      <p:cBhvr>
                                        <p:cTn id="633" dur="2000" fill="hold"/>
                                        <p:tgtEl>
                                          <p:spTgt spid="27"/>
                                        </p:tgtEl>
                                        <p:attrNameLst>
                                          <p:attrName>r</p:attrName>
                                        </p:attrNameLst>
                                      </p:cBhvr>
                                    </p:animRot>
                                  </p:childTnLst>
                                </p:cTn>
                              </p:par>
                              <p:par>
                                <p:cTn id="634" presetID="8" presetClass="emph" presetSubtype="0" fill="hold" grpId="5" nodeType="withEffect">
                                  <p:stCondLst>
                                    <p:cond delay="0"/>
                                  </p:stCondLst>
                                  <p:childTnLst>
                                    <p:animRot by="21600000">
                                      <p:cBhvr>
                                        <p:cTn id="635" dur="2000" fill="hold"/>
                                        <p:tgtEl>
                                          <p:spTgt spid="28"/>
                                        </p:tgtEl>
                                        <p:attrNameLst>
                                          <p:attrName>r</p:attrName>
                                        </p:attrNameLst>
                                      </p:cBhvr>
                                    </p:animRot>
                                  </p:childTnLst>
                                </p:cTn>
                              </p:par>
                              <p:par>
                                <p:cTn id="636" presetID="8" presetClass="emph" presetSubtype="0" fill="hold" grpId="5" nodeType="withEffect">
                                  <p:stCondLst>
                                    <p:cond delay="0"/>
                                  </p:stCondLst>
                                  <p:childTnLst>
                                    <p:animRot by="21600000">
                                      <p:cBhvr>
                                        <p:cTn id="637" dur="2000" fill="hold"/>
                                        <p:tgtEl>
                                          <p:spTgt spid="29"/>
                                        </p:tgtEl>
                                        <p:attrNameLst>
                                          <p:attrName>r</p:attrName>
                                        </p:attrNameLst>
                                      </p:cBhvr>
                                    </p:animRot>
                                  </p:childTnLst>
                                </p:cTn>
                              </p:par>
                              <p:par>
                                <p:cTn id="638" presetID="8" presetClass="emph" presetSubtype="0" fill="hold" grpId="5" nodeType="withEffect">
                                  <p:stCondLst>
                                    <p:cond delay="0"/>
                                  </p:stCondLst>
                                  <p:childTnLst>
                                    <p:animRot by="21600000">
                                      <p:cBhvr>
                                        <p:cTn id="639" dur="2000" fill="hold"/>
                                        <p:tgtEl>
                                          <p:spTgt spid="30"/>
                                        </p:tgtEl>
                                        <p:attrNameLst>
                                          <p:attrName>r</p:attrName>
                                        </p:attrNameLst>
                                      </p:cBhvr>
                                    </p:animRot>
                                  </p:childTnLst>
                                </p:cTn>
                              </p:par>
                              <p:par>
                                <p:cTn id="640" presetID="8" presetClass="emph" presetSubtype="0" fill="hold" grpId="5" nodeType="withEffect">
                                  <p:stCondLst>
                                    <p:cond delay="0"/>
                                  </p:stCondLst>
                                  <p:childTnLst>
                                    <p:animRot by="21600000">
                                      <p:cBhvr>
                                        <p:cTn id="641" dur="2000" fill="hold"/>
                                        <p:tgtEl>
                                          <p:spTgt spid="31"/>
                                        </p:tgtEl>
                                        <p:attrNameLst>
                                          <p:attrName>r</p:attrName>
                                        </p:attrNameLst>
                                      </p:cBhvr>
                                    </p:animRot>
                                  </p:childTnLst>
                                </p:cTn>
                              </p:par>
                              <p:par>
                                <p:cTn id="642" presetID="8" presetClass="emph" presetSubtype="0" fill="hold" grpId="5" nodeType="withEffect">
                                  <p:stCondLst>
                                    <p:cond delay="0"/>
                                  </p:stCondLst>
                                  <p:childTnLst>
                                    <p:animRot by="21600000">
                                      <p:cBhvr>
                                        <p:cTn id="643" dur="2000" fill="hold"/>
                                        <p:tgtEl>
                                          <p:spTgt spid="32"/>
                                        </p:tgtEl>
                                        <p:attrNameLst>
                                          <p:attrName>r</p:attrName>
                                        </p:attrNameLst>
                                      </p:cBhvr>
                                    </p:animRot>
                                  </p:childTnLst>
                                </p:cTn>
                              </p:par>
                              <p:par>
                                <p:cTn id="644" presetID="8" presetClass="emph" presetSubtype="0" fill="hold" grpId="5" nodeType="withEffect">
                                  <p:stCondLst>
                                    <p:cond delay="0"/>
                                  </p:stCondLst>
                                  <p:childTnLst>
                                    <p:animRot by="21600000">
                                      <p:cBhvr>
                                        <p:cTn id="645" dur="2000" fill="hold"/>
                                        <p:tgtEl>
                                          <p:spTgt spid="33"/>
                                        </p:tgtEl>
                                        <p:attrNameLst>
                                          <p:attrName>r</p:attrName>
                                        </p:attrNameLst>
                                      </p:cBhvr>
                                    </p:animRot>
                                  </p:childTnLst>
                                </p:cTn>
                              </p:par>
                              <p:par>
                                <p:cTn id="646" presetID="8" presetClass="emph" presetSubtype="0" fill="hold" grpId="5" nodeType="withEffect">
                                  <p:stCondLst>
                                    <p:cond delay="0"/>
                                  </p:stCondLst>
                                  <p:childTnLst>
                                    <p:animRot by="21600000">
                                      <p:cBhvr>
                                        <p:cTn id="647" dur="2000" fill="hold"/>
                                        <p:tgtEl>
                                          <p:spTgt spid="34"/>
                                        </p:tgtEl>
                                        <p:attrNameLst>
                                          <p:attrName>r</p:attrName>
                                        </p:attrNameLst>
                                      </p:cBhvr>
                                    </p:animRot>
                                  </p:childTnLst>
                                </p:cTn>
                              </p:par>
                              <p:par>
                                <p:cTn id="648" presetID="8" presetClass="emph" presetSubtype="0" fill="hold" grpId="5" nodeType="withEffect">
                                  <p:stCondLst>
                                    <p:cond delay="0"/>
                                  </p:stCondLst>
                                  <p:childTnLst>
                                    <p:animRot by="21600000">
                                      <p:cBhvr>
                                        <p:cTn id="649" dur="2000" fill="hold"/>
                                        <p:tgtEl>
                                          <p:spTgt spid="35"/>
                                        </p:tgtEl>
                                        <p:attrNameLst>
                                          <p:attrName>r</p:attrName>
                                        </p:attrNameLst>
                                      </p:cBhvr>
                                    </p:animRot>
                                  </p:childTnLst>
                                </p:cTn>
                              </p:par>
                              <p:par>
                                <p:cTn id="650" presetID="8" presetClass="emph" presetSubtype="0" fill="hold" grpId="5" nodeType="withEffect">
                                  <p:stCondLst>
                                    <p:cond delay="0"/>
                                  </p:stCondLst>
                                  <p:childTnLst>
                                    <p:animRot by="21600000">
                                      <p:cBhvr>
                                        <p:cTn id="651" dur="2000" fill="hold"/>
                                        <p:tgtEl>
                                          <p:spTgt spid="36"/>
                                        </p:tgtEl>
                                        <p:attrNameLst>
                                          <p:attrName>r</p:attrName>
                                        </p:attrNameLst>
                                      </p:cBhvr>
                                    </p:animRot>
                                  </p:childTnLst>
                                </p:cTn>
                              </p:par>
                              <p:par>
                                <p:cTn id="652" presetID="8" presetClass="emph" presetSubtype="0" fill="hold" grpId="5" nodeType="withEffect">
                                  <p:stCondLst>
                                    <p:cond delay="0"/>
                                  </p:stCondLst>
                                  <p:childTnLst>
                                    <p:animRot by="21600000">
                                      <p:cBhvr>
                                        <p:cTn id="653" dur="2000" fill="hold"/>
                                        <p:tgtEl>
                                          <p:spTgt spid="37"/>
                                        </p:tgtEl>
                                        <p:attrNameLst>
                                          <p:attrName>r</p:attrName>
                                        </p:attrNameLst>
                                      </p:cBhvr>
                                    </p:animRot>
                                  </p:childTnLst>
                                </p:cTn>
                              </p:par>
                              <p:par>
                                <p:cTn id="654" presetID="8" presetClass="emph" presetSubtype="0" fill="hold" grpId="5" nodeType="withEffect">
                                  <p:stCondLst>
                                    <p:cond delay="0"/>
                                  </p:stCondLst>
                                  <p:childTnLst>
                                    <p:animRot by="21600000">
                                      <p:cBhvr>
                                        <p:cTn id="655" dur="2000" fill="hold"/>
                                        <p:tgtEl>
                                          <p:spTgt spid="38"/>
                                        </p:tgtEl>
                                        <p:attrNameLst>
                                          <p:attrName>r</p:attrName>
                                        </p:attrNameLst>
                                      </p:cBhvr>
                                    </p:animRot>
                                  </p:childTnLst>
                                </p:cTn>
                              </p:par>
                              <p:par>
                                <p:cTn id="656" presetID="23" presetClass="entr" presetSubtype="288" fill="hold" nodeType="withEffect">
                                  <p:stCondLst>
                                    <p:cond delay="0"/>
                                  </p:stCondLst>
                                  <p:childTnLst>
                                    <p:set>
                                      <p:cBhvr>
                                        <p:cTn id="657" dur="1" fill="hold">
                                          <p:stCondLst>
                                            <p:cond delay="0"/>
                                          </p:stCondLst>
                                        </p:cTn>
                                        <p:tgtEl>
                                          <p:spTgt spid="2"/>
                                        </p:tgtEl>
                                        <p:attrNameLst>
                                          <p:attrName>style.visibility</p:attrName>
                                        </p:attrNameLst>
                                      </p:cBhvr>
                                      <p:to>
                                        <p:strVal val="visible"/>
                                      </p:to>
                                    </p:set>
                                    <p:anim calcmode="lin" valueType="num">
                                      <p:cBhvr>
                                        <p:cTn id="658" dur="2000" fill="hold"/>
                                        <p:tgtEl>
                                          <p:spTgt spid="2"/>
                                        </p:tgtEl>
                                        <p:attrNameLst>
                                          <p:attrName>ppt_w</p:attrName>
                                        </p:attrNameLst>
                                      </p:cBhvr>
                                      <p:tavLst>
                                        <p:tav tm="0">
                                          <p:val>
                                            <p:strVal val="4/3*#ppt_w"/>
                                          </p:val>
                                        </p:tav>
                                        <p:tav tm="100000">
                                          <p:val>
                                            <p:strVal val="#ppt_w"/>
                                          </p:val>
                                        </p:tav>
                                      </p:tavLst>
                                    </p:anim>
                                    <p:anim calcmode="lin" valueType="num">
                                      <p:cBhvr>
                                        <p:cTn id="659" dur="2000" fill="hold"/>
                                        <p:tgtEl>
                                          <p:spTgt spid="2"/>
                                        </p:tgtEl>
                                        <p:attrNameLst>
                                          <p:attrName>ppt_h</p:attrName>
                                        </p:attrNameLst>
                                      </p:cBhvr>
                                      <p:tavLst>
                                        <p:tav tm="0">
                                          <p:val>
                                            <p:strVal val="4/3*#ppt_h"/>
                                          </p:val>
                                        </p:tav>
                                        <p:tav tm="100000">
                                          <p:val>
                                            <p:strVal val="#ppt_h"/>
                                          </p:val>
                                        </p:tav>
                                      </p:tavLst>
                                    </p:anim>
                                  </p:childTnLst>
                                </p:cTn>
                              </p:par>
                              <p:par>
                                <p:cTn id="660" presetID="16" presetClass="entr" presetSubtype="42" fill="hold" nodeType="withEffect">
                                  <p:stCondLst>
                                    <p:cond delay="0"/>
                                  </p:stCondLst>
                                  <p:childTnLst>
                                    <p:set>
                                      <p:cBhvr>
                                        <p:cTn id="661" dur="1" fill="hold">
                                          <p:stCondLst>
                                            <p:cond delay="0"/>
                                          </p:stCondLst>
                                        </p:cTn>
                                        <p:tgtEl>
                                          <p:spTgt spid="2"/>
                                        </p:tgtEl>
                                        <p:attrNameLst>
                                          <p:attrName>style.visibility</p:attrName>
                                        </p:attrNameLst>
                                      </p:cBhvr>
                                      <p:to>
                                        <p:strVal val="visible"/>
                                      </p:to>
                                    </p:set>
                                    <p:animEffect transition="in" filter="barn(outHorizontal)">
                                      <p:cBhvr>
                                        <p:cTn id="6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16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268a066b.png"/>
          <p:cNvPicPr>
            <a:picLocks noChangeAspect="1"/>
          </p:cNvPicPr>
          <p:nvPr/>
        </p:nvPicPr>
        <p:blipFill>
          <a:blip r:embed="rId2"/>
          <a:stretch>
            <a:fillRect/>
          </a:stretch>
        </p:blipFill>
        <p:spPr>
          <a:xfrm>
            <a:off x="722834" y="0"/>
            <a:ext cx="7698331" cy="5143500"/>
          </a:xfrm>
          <a:prstGeom prst="rect">
            <a:avLst/>
          </a:prstGeom>
        </p:spPr>
      </p:pic>
      <p:sp>
        <p:nvSpPr>
          <p:cNvPr id="4" name="3 CuadroTexto"/>
          <p:cNvSpPr txBox="1"/>
          <p:nvPr/>
        </p:nvSpPr>
        <p:spPr>
          <a:xfrm>
            <a:off x="2786050" y="1857370"/>
            <a:ext cx="3857652" cy="1569660"/>
          </a:xfrm>
          <a:prstGeom prst="rect">
            <a:avLst/>
          </a:prstGeom>
          <a:noFill/>
        </p:spPr>
        <p:txBody>
          <a:bodyPr wrap="square" rtlCol="0">
            <a:spAutoFit/>
          </a:bodyPr>
          <a:lstStyle/>
          <a:p>
            <a:pPr algn="ctr"/>
            <a:r>
              <a:rPr lang="es-PE" sz="1600" dirty="0" smtClean="0"/>
              <a:t>Si bien es cierto que nosotros tenemos diversidad de emociones dentro, debemos intentar alimentar aquellas que podamos devolver al mundo en forma de luz, entiéndase: calma, armonía, sosiego, amor, gratitud, esperanza, optimismo, </a:t>
            </a:r>
            <a:r>
              <a:rPr lang="es-PE" sz="1600" dirty="0" err="1" smtClean="0"/>
              <a:t>etc</a:t>
            </a:r>
            <a:r>
              <a:rPr lang="es-PE" sz="1600" dirty="0" smtClean="0"/>
              <a:t>… Solo podemos ofrecer eso, cuando lo hacemos predominante en nuestro ser</a:t>
            </a:r>
            <a:endParaRPr lang="es-PE" sz="1600" dirty="0"/>
          </a:p>
        </p:txBody>
      </p:sp>
      <p:sp>
        <p:nvSpPr>
          <p:cNvPr id="5" name="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719DD"/>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2743483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2714609" y="0"/>
            <a:ext cx="1714512" cy="1785926"/>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549829">
            <a:off x="4761611" y="50570"/>
            <a:ext cx="1714512" cy="1785926"/>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021981">
            <a:off x="2214544" y="928671"/>
            <a:ext cx="1714512" cy="1785926"/>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03253">
            <a:off x="5412911" y="1013797"/>
            <a:ext cx="1750965" cy="1758585"/>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021981">
            <a:off x="1637511" y="1845356"/>
            <a:ext cx="1714512" cy="1785926"/>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021981">
            <a:off x="994569" y="2845488"/>
            <a:ext cx="1714512" cy="1785926"/>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7179638">
            <a:off x="5939299" y="2040432"/>
            <a:ext cx="1750965" cy="1758585"/>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179638">
            <a:off x="6392748" y="2922699"/>
            <a:ext cx="1750965" cy="1758585"/>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021981">
            <a:off x="494503" y="3631305"/>
            <a:ext cx="1714512" cy="1785926"/>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179638">
            <a:off x="6821377" y="3708517"/>
            <a:ext cx="1750965" cy="1758585"/>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021981">
            <a:off x="137346" y="4345686"/>
            <a:ext cx="1714512" cy="1785926"/>
          </a:xfrm>
          <a:prstGeom prst="teardrop">
            <a:avLst/>
          </a:prstGeom>
          <a:blipFill dpi="0" rotWithShape="1">
            <a:blip r:embed="rId3"/>
            <a:srcRect/>
            <a:stretch>
              <a:fillRect/>
            </a:stretch>
          </a:blipFill>
          <a:ln w="6350">
            <a:solidFill>
              <a:srgbClr val="E719D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7179638">
            <a:off x="7178567" y="4494335"/>
            <a:ext cx="1750965" cy="1758585"/>
          </a:xfrm>
          <a:prstGeom prst="teardrop">
            <a:avLst/>
          </a:prstGeom>
          <a:blipFill dpi="0" rotWithShape="1">
            <a:blip r:embed="rId3"/>
            <a:srcRect/>
            <a:stretch>
              <a:fillRect/>
            </a:stretch>
          </a:blipFill>
          <a:ln w="6350">
            <a:solidFill>
              <a:srgbClr val="E719DD"/>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12"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12"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6"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17" presetClass="entr" presetSubtype="1"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 calcmode="lin" valueType="num">
                                      <p:cBhvr>
                                        <p:cTn id="136" dur="2000" fill="hold"/>
                                        <p:tgtEl>
                                          <p:spTgt spid="2"/>
                                        </p:tgtEl>
                                        <p:attrNameLst>
                                          <p:attrName>ppt_x</p:attrName>
                                        </p:attrNameLst>
                                      </p:cBhvr>
                                      <p:tavLst>
                                        <p:tav tm="0">
                                          <p:val>
                                            <p:strVal val="#ppt_x"/>
                                          </p:val>
                                        </p:tav>
                                        <p:tav tm="100000">
                                          <p:val>
                                            <p:strVal val="#ppt_x"/>
                                          </p:val>
                                        </p:tav>
                                      </p:tavLst>
                                    </p:anim>
                                    <p:anim calcmode="lin" valueType="num">
                                      <p:cBhvr>
                                        <p:cTn id="137" dur="2000" fill="hold"/>
                                        <p:tgtEl>
                                          <p:spTgt spid="2"/>
                                        </p:tgtEl>
                                        <p:attrNameLst>
                                          <p:attrName>ppt_y</p:attrName>
                                        </p:attrNameLst>
                                      </p:cBhvr>
                                      <p:tavLst>
                                        <p:tav tm="0">
                                          <p:val>
                                            <p:strVal val="#ppt_y-#ppt_h/2"/>
                                          </p:val>
                                        </p:tav>
                                        <p:tav tm="100000">
                                          <p:val>
                                            <p:strVal val="#ppt_y"/>
                                          </p:val>
                                        </p:tav>
                                      </p:tavLst>
                                    </p:anim>
                                    <p:anim calcmode="lin" valueType="num">
                                      <p:cBhvr>
                                        <p:cTn id="138" dur="2000" fill="hold"/>
                                        <p:tgtEl>
                                          <p:spTgt spid="2"/>
                                        </p:tgtEl>
                                        <p:attrNameLst>
                                          <p:attrName>ppt_w</p:attrName>
                                        </p:attrNameLst>
                                      </p:cBhvr>
                                      <p:tavLst>
                                        <p:tav tm="0">
                                          <p:val>
                                            <p:strVal val="#ppt_w"/>
                                          </p:val>
                                        </p:tav>
                                        <p:tav tm="100000">
                                          <p:val>
                                            <p:strVal val="#ppt_w"/>
                                          </p:val>
                                        </p:tav>
                                      </p:tavLst>
                                    </p:anim>
                                    <p:anim calcmode="lin" valueType="num">
                                      <p:cBhvr>
                                        <p:cTn id="13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122420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verde_by_lizjblovato-d4xqmes.png"/>
          <p:cNvPicPr>
            <a:picLocks noChangeAspect="1"/>
          </p:cNvPicPr>
          <p:nvPr/>
        </p:nvPicPr>
        <p:blipFill>
          <a:blip r:embed="rId3">
            <a:duotone>
              <a:prstClr val="black"/>
              <a:schemeClr val="accent1">
                <a:tint val="45000"/>
                <a:satMod val="400000"/>
              </a:schemeClr>
            </a:duotone>
          </a:blip>
          <a:stretch>
            <a:fillRect/>
          </a:stretch>
        </p:blipFill>
        <p:spPr>
          <a:xfrm>
            <a:off x="1714480" y="0"/>
            <a:ext cx="5429288" cy="5429288"/>
          </a:xfrm>
          <a:prstGeom prst="rect">
            <a:avLst/>
          </a:prstGeom>
        </p:spPr>
      </p:pic>
      <p:pic>
        <p:nvPicPr>
          <p:cNvPr id="5" name="4 Imagen" descr="espiral_verde_by_lizjblovato-d4xqmes.png"/>
          <p:cNvPicPr>
            <a:picLocks noChangeAspect="1"/>
          </p:cNvPicPr>
          <p:nvPr/>
        </p:nvPicPr>
        <p:blipFill>
          <a:blip r:embed="rId3">
            <a:duotone>
              <a:prstClr val="black"/>
              <a:srgbClr val="FFC000">
                <a:tint val="45000"/>
                <a:satMod val="400000"/>
              </a:srgbClr>
            </a:duotone>
          </a:blip>
          <a:stretch>
            <a:fillRect/>
          </a:stretch>
        </p:blipFill>
        <p:spPr>
          <a:xfrm>
            <a:off x="3929058" y="2071684"/>
            <a:ext cx="1224943" cy="1357322"/>
          </a:xfrm>
          <a:prstGeom prst="rect">
            <a:avLst/>
          </a:prstGeom>
        </p:spPr>
      </p:pic>
      <p:sp>
        <p:nvSpPr>
          <p:cNvPr id="6" name="5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8" presetClass="emph" presetSubtype="0" fill="hold" nodeType="withEffect">
                                  <p:stCondLst>
                                    <p:cond delay="0"/>
                                  </p:stCondLst>
                                  <p:childTnLst>
                                    <p:animRot by="21600000">
                                      <p:cBhvr>
                                        <p:cTn id="14" dur="2000" fill="hold"/>
                                        <p:tgtEl>
                                          <p:spTgt spid="4"/>
                                        </p:tgtEl>
                                        <p:attrNameLst>
                                          <p:attrName>r</p:attrName>
                                        </p:attrNameLst>
                                      </p:cBhvr>
                                    </p:animRot>
                                  </p:childTnLst>
                                </p:cTn>
                              </p:par>
                              <p:par>
                                <p:cTn id="15" presetID="23" presetClass="entr" presetSubtype="52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anim calcmode="lin" valueType="num">
                                      <p:cBhvr>
                                        <p:cTn id="19" dur="2000" fill="hold"/>
                                        <p:tgtEl>
                                          <p:spTgt spid="5"/>
                                        </p:tgtEl>
                                        <p:attrNameLst>
                                          <p:attrName>ppt_x</p:attrName>
                                        </p:attrNameLst>
                                      </p:cBhvr>
                                      <p:tavLst>
                                        <p:tav tm="0">
                                          <p:val>
                                            <p:fltVal val="0.5"/>
                                          </p:val>
                                        </p:tav>
                                        <p:tav tm="100000">
                                          <p:val>
                                            <p:strVal val="#ppt_x"/>
                                          </p:val>
                                        </p:tav>
                                      </p:tavLst>
                                    </p:anim>
                                    <p:anim calcmode="lin" valueType="num">
                                      <p:cBhvr>
                                        <p:cTn id="20" dur="2000" fill="hold"/>
                                        <p:tgtEl>
                                          <p:spTgt spid="5"/>
                                        </p:tgtEl>
                                        <p:attrNameLst>
                                          <p:attrName>ppt_y</p:attrName>
                                        </p:attrNameLst>
                                      </p:cBhvr>
                                      <p:tavLst>
                                        <p:tav tm="0">
                                          <p:val>
                                            <p:fltVal val="0.5"/>
                                          </p:val>
                                        </p:tav>
                                        <p:tav tm="100000">
                                          <p:val>
                                            <p:strVal val="#ppt_y"/>
                                          </p:val>
                                        </p:tav>
                                      </p:tavLst>
                                    </p:anim>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532135"/>
            </a:gs>
            <a:gs pos="50000">
              <a:srgbClr val="FF79AF">
                <a:shade val="67500"/>
                <a:satMod val="115000"/>
              </a:srgbClr>
            </a:gs>
            <a:gs pos="100000">
              <a:srgbClr val="FF79A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595848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Luna"/>
          <p:cNvSpPr/>
          <p:nvPr/>
        </p:nvSpPr>
        <p:spPr>
          <a:xfrm rot="16200000">
            <a:off x="3357554" y="1857340"/>
            <a:ext cx="2357454" cy="4500594"/>
          </a:xfrm>
          <a:prstGeom prst="moon">
            <a:avLst>
              <a:gd name="adj" fmla="val 26111"/>
            </a:avLst>
          </a:prstGeom>
          <a:blipFill dpi="0" rotWithShape="1">
            <a:blip r:embed="rId3">
              <a:duotone>
                <a:schemeClr val="accent2">
                  <a:shade val="45000"/>
                  <a:satMod val="135000"/>
                </a:schemeClr>
                <a:prstClr val="white"/>
              </a:duotone>
              <a:lum contrast="30000"/>
            </a:blip>
            <a:srcRect/>
            <a:stretch>
              <a:fillRect/>
            </a:stretch>
          </a:blipFill>
          <a:ln w="3175">
            <a:solidFill>
              <a:srgbClr val="FF99FF"/>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6200000">
            <a:off x="3357554" y="1071522"/>
            <a:ext cx="2357454" cy="4500594"/>
          </a:xfrm>
          <a:prstGeom prst="moon">
            <a:avLst>
              <a:gd name="adj" fmla="val 26111"/>
            </a:avLst>
          </a:prstGeom>
          <a:blipFill dpi="0" rotWithShape="1">
            <a:blip r:embed="rId3">
              <a:duotone>
                <a:schemeClr val="accent2">
                  <a:shade val="45000"/>
                  <a:satMod val="135000"/>
                </a:schemeClr>
                <a:prstClr val="white"/>
              </a:duotone>
              <a:lum contrast="30000"/>
            </a:blip>
            <a:srcRect/>
            <a:stretch>
              <a:fillRect/>
            </a:stretch>
          </a:blipFill>
          <a:ln w="3175">
            <a:solidFill>
              <a:srgbClr val="FF99FF"/>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6200000">
            <a:off x="3357554" y="214266"/>
            <a:ext cx="2357454" cy="4500594"/>
          </a:xfrm>
          <a:prstGeom prst="moon">
            <a:avLst>
              <a:gd name="adj" fmla="val 26111"/>
            </a:avLst>
          </a:prstGeom>
          <a:blipFill dpi="0" rotWithShape="1">
            <a:blip r:embed="rId3">
              <a:duotone>
                <a:schemeClr val="accent2">
                  <a:shade val="45000"/>
                  <a:satMod val="135000"/>
                </a:schemeClr>
                <a:prstClr val="white"/>
              </a:duotone>
              <a:lum contrast="30000"/>
            </a:blip>
            <a:srcRect/>
            <a:stretch>
              <a:fillRect/>
            </a:stretch>
          </a:blipFill>
          <a:ln w="3175">
            <a:solidFill>
              <a:srgbClr val="FF99FF"/>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6200000">
            <a:off x="3357554" y="-571552"/>
            <a:ext cx="2357454" cy="4500594"/>
          </a:xfrm>
          <a:prstGeom prst="moon">
            <a:avLst>
              <a:gd name="adj" fmla="val 26111"/>
            </a:avLst>
          </a:prstGeom>
          <a:blipFill dpi="0" rotWithShape="1">
            <a:blip r:embed="rId3">
              <a:duotone>
                <a:schemeClr val="accent2">
                  <a:shade val="45000"/>
                  <a:satMod val="135000"/>
                </a:schemeClr>
                <a:prstClr val="white"/>
              </a:duotone>
              <a:lum contrast="30000"/>
            </a:blip>
            <a:srcRect/>
            <a:stretch>
              <a:fillRect/>
            </a:stretch>
          </a:blipFill>
          <a:ln w="3175">
            <a:solidFill>
              <a:srgbClr val="FF99FF"/>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6200000">
            <a:off x="3357554" y="-1357370"/>
            <a:ext cx="2357454" cy="4500594"/>
          </a:xfrm>
          <a:prstGeom prst="moon">
            <a:avLst>
              <a:gd name="adj" fmla="val 26111"/>
            </a:avLst>
          </a:prstGeom>
          <a:blipFill dpi="0" rotWithShape="1">
            <a:blip r:embed="rId3">
              <a:duotone>
                <a:schemeClr val="accent2">
                  <a:shade val="45000"/>
                  <a:satMod val="135000"/>
                </a:schemeClr>
                <a:prstClr val="white"/>
              </a:duotone>
              <a:lum contrast="30000"/>
            </a:blip>
            <a:srcRect/>
            <a:stretch>
              <a:fillRect/>
            </a:stretch>
          </a:blipFill>
          <a:ln w="3175">
            <a:solidFill>
              <a:srgbClr val="FF99FF"/>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13" presetClass="entr" presetSubtype="16"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plus(in)">
                                      <p:cBhvr>
                                        <p:cTn id="9" dur="2000"/>
                                        <p:tgtEl>
                                          <p:spTgt spid="6"/>
                                        </p:tgtEl>
                                      </p:cBhvr>
                                    </p:animEffect>
                                  </p:childTnLst>
                                </p:cTn>
                              </p:par>
                              <p:par>
                                <p:cTn id="10" presetID="1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plus(in)">
                                      <p:cBhvr>
                                        <p:cTn id="12" dur="2000"/>
                                        <p:tgtEl>
                                          <p:spTgt spid="7"/>
                                        </p:tgtEl>
                                      </p:cBhvr>
                                    </p:animEffect>
                                  </p:childTnLst>
                                </p:cTn>
                              </p:par>
                              <p:par>
                                <p:cTn id="13" presetID="1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plus(in)">
                                      <p:cBhvr>
                                        <p:cTn id="15" dur="2000"/>
                                        <p:tgtEl>
                                          <p:spTgt spid="8"/>
                                        </p:tgtEl>
                                      </p:cBhvr>
                                    </p:animEffect>
                                  </p:childTnLst>
                                </p:cTn>
                              </p:par>
                              <p:par>
                                <p:cTn id="16" presetID="13" presetClass="entr" presetSubtype="1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plus(in)">
                                      <p:cBhvr>
                                        <p:cTn id="21" dur="2000"/>
                                        <p:tgtEl>
                                          <p:spTgt spid="10"/>
                                        </p:tgtEl>
                                      </p:cBhvr>
                                    </p:animEffect>
                                  </p:childTnLst>
                                </p:cTn>
                              </p:par>
                              <p:par>
                                <p:cTn id="22" presetID="2" presetClass="entr" presetSubtype="1" fill="hold" grpId="1"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000" fill="hold"/>
                                        <p:tgtEl>
                                          <p:spTgt spid="6"/>
                                        </p:tgtEl>
                                        <p:attrNameLst>
                                          <p:attrName>ppt_x</p:attrName>
                                        </p:attrNameLst>
                                      </p:cBhvr>
                                      <p:tavLst>
                                        <p:tav tm="0">
                                          <p:val>
                                            <p:strVal val="#ppt_x"/>
                                          </p:val>
                                        </p:tav>
                                        <p:tav tm="100000">
                                          <p:val>
                                            <p:strVal val="#ppt_x"/>
                                          </p:val>
                                        </p:tav>
                                      </p:tavLst>
                                    </p:anim>
                                    <p:anim calcmode="lin" valueType="num">
                                      <p:cBhvr additive="base">
                                        <p:cTn id="25" dur="2000" fill="hold"/>
                                        <p:tgtEl>
                                          <p:spTgt spid="6"/>
                                        </p:tgtEl>
                                        <p:attrNameLst>
                                          <p:attrName>ppt_y</p:attrName>
                                        </p:attrNameLst>
                                      </p:cBhvr>
                                      <p:tavLst>
                                        <p:tav tm="0">
                                          <p:val>
                                            <p:strVal val="0-#ppt_h/2"/>
                                          </p:val>
                                        </p:tav>
                                        <p:tav tm="100000">
                                          <p:val>
                                            <p:strVal val="#ppt_y"/>
                                          </p:val>
                                        </p:tav>
                                      </p:tavLst>
                                    </p:anim>
                                  </p:childTnLst>
                                </p:cTn>
                              </p:par>
                              <p:par>
                                <p:cTn id="26" presetID="2" presetClass="entr" presetSubtype="1"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2000" fill="hold"/>
                                        <p:tgtEl>
                                          <p:spTgt spid="7"/>
                                        </p:tgtEl>
                                        <p:attrNameLst>
                                          <p:attrName>ppt_x</p:attrName>
                                        </p:attrNameLst>
                                      </p:cBhvr>
                                      <p:tavLst>
                                        <p:tav tm="0">
                                          <p:val>
                                            <p:strVal val="#ppt_x"/>
                                          </p:val>
                                        </p:tav>
                                        <p:tav tm="100000">
                                          <p:val>
                                            <p:strVal val="#ppt_x"/>
                                          </p:val>
                                        </p:tav>
                                      </p:tavLst>
                                    </p:anim>
                                    <p:anim calcmode="lin" valueType="num">
                                      <p:cBhvr additive="base">
                                        <p:cTn id="29" dur="2000" fill="hold"/>
                                        <p:tgtEl>
                                          <p:spTgt spid="7"/>
                                        </p:tgtEl>
                                        <p:attrNameLst>
                                          <p:attrName>ppt_y</p:attrName>
                                        </p:attrNameLst>
                                      </p:cBhvr>
                                      <p:tavLst>
                                        <p:tav tm="0">
                                          <p:val>
                                            <p:strVal val="0-#ppt_h/2"/>
                                          </p:val>
                                        </p:tav>
                                        <p:tav tm="100000">
                                          <p:val>
                                            <p:strVal val="#ppt_y"/>
                                          </p:val>
                                        </p:tav>
                                      </p:tavLst>
                                    </p:anim>
                                  </p:childTnLst>
                                </p:cTn>
                              </p:par>
                              <p:par>
                                <p:cTn id="30" presetID="2" presetClass="entr" presetSubtype="1" fill="hold" grpId="1"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2000" fill="hold"/>
                                        <p:tgtEl>
                                          <p:spTgt spid="8"/>
                                        </p:tgtEl>
                                        <p:attrNameLst>
                                          <p:attrName>ppt_x</p:attrName>
                                        </p:attrNameLst>
                                      </p:cBhvr>
                                      <p:tavLst>
                                        <p:tav tm="0">
                                          <p:val>
                                            <p:strVal val="#ppt_x"/>
                                          </p:val>
                                        </p:tav>
                                        <p:tav tm="100000">
                                          <p:val>
                                            <p:strVal val="#ppt_x"/>
                                          </p:val>
                                        </p:tav>
                                      </p:tavLst>
                                    </p:anim>
                                    <p:anim calcmode="lin" valueType="num">
                                      <p:cBhvr additive="base">
                                        <p:cTn id="33" dur="2000" fill="hold"/>
                                        <p:tgtEl>
                                          <p:spTgt spid="8"/>
                                        </p:tgtEl>
                                        <p:attrNameLst>
                                          <p:attrName>ppt_y</p:attrName>
                                        </p:attrNameLst>
                                      </p:cBhvr>
                                      <p:tavLst>
                                        <p:tav tm="0">
                                          <p:val>
                                            <p:strVal val="0-#ppt_h/2"/>
                                          </p:val>
                                        </p:tav>
                                        <p:tav tm="100000">
                                          <p:val>
                                            <p:strVal val="#ppt_y"/>
                                          </p:val>
                                        </p:tav>
                                      </p:tavLst>
                                    </p:anim>
                                  </p:childTnLst>
                                </p:cTn>
                              </p:par>
                              <p:par>
                                <p:cTn id="34" presetID="2" presetClass="entr" presetSubtype="1" fill="hold" grpId="1"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2000" fill="hold"/>
                                        <p:tgtEl>
                                          <p:spTgt spid="9"/>
                                        </p:tgtEl>
                                        <p:attrNameLst>
                                          <p:attrName>ppt_x</p:attrName>
                                        </p:attrNameLst>
                                      </p:cBhvr>
                                      <p:tavLst>
                                        <p:tav tm="0">
                                          <p:val>
                                            <p:strVal val="#ppt_x"/>
                                          </p:val>
                                        </p:tav>
                                        <p:tav tm="100000">
                                          <p:val>
                                            <p:strVal val="#ppt_x"/>
                                          </p:val>
                                        </p:tav>
                                      </p:tavLst>
                                    </p:anim>
                                    <p:anim calcmode="lin" valueType="num">
                                      <p:cBhvr additive="base">
                                        <p:cTn id="37" dur="2000" fill="hold"/>
                                        <p:tgtEl>
                                          <p:spTgt spid="9"/>
                                        </p:tgtEl>
                                        <p:attrNameLst>
                                          <p:attrName>ppt_y</p:attrName>
                                        </p:attrNameLst>
                                      </p:cBhvr>
                                      <p:tavLst>
                                        <p:tav tm="0">
                                          <p:val>
                                            <p:strVal val="0-#ppt_h/2"/>
                                          </p:val>
                                        </p:tav>
                                        <p:tav tm="100000">
                                          <p:val>
                                            <p:strVal val="#ppt_y"/>
                                          </p:val>
                                        </p:tav>
                                      </p:tavLst>
                                    </p:anim>
                                  </p:childTnLst>
                                </p:cTn>
                              </p:par>
                              <p:par>
                                <p:cTn id="38" presetID="2" presetClass="entr" presetSubtype="1"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ppt_x"/>
                                          </p:val>
                                        </p:tav>
                                        <p:tav tm="100000">
                                          <p:val>
                                            <p:strVal val="#ppt_x"/>
                                          </p:val>
                                        </p:tav>
                                      </p:tavLst>
                                    </p:anim>
                                    <p:anim calcmode="lin" valueType="num">
                                      <p:cBhvr additive="base">
                                        <p:cTn id="41" dur="2000" fill="hold"/>
                                        <p:tgtEl>
                                          <p:spTgt spid="10"/>
                                        </p:tgtEl>
                                        <p:attrNameLst>
                                          <p:attrName>ppt_y</p:attrName>
                                        </p:attrNameLst>
                                      </p:cBhvr>
                                      <p:tavLst>
                                        <p:tav tm="0">
                                          <p:val>
                                            <p:strVal val="0-#ppt_h/2"/>
                                          </p:val>
                                        </p:tav>
                                        <p:tav tm="100000">
                                          <p:val>
                                            <p:strVal val="#ppt_y"/>
                                          </p:val>
                                        </p:tav>
                                      </p:tavLst>
                                    </p:anim>
                                  </p:childTnLst>
                                </p:cTn>
                              </p:par>
                              <p:par>
                                <p:cTn id="42" presetID="8" presetClass="emph" presetSubtype="0" fill="hold" grpId="2"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fill="hold" grpId="2" nodeType="withEffect">
                                  <p:stCondLst>
                                    <p:cond delay="0"/>
                                  </p:stCondLst>
                                  <p:childTnLst>
                                    <p:animRot by="-21600000">
                                      <p:cBhvr>
                                        <p:cTn id="45" dur="2000" fill="hold"/>
                                        <p:tgtEl>
                                          <p:spTgt spid="7"/>
                                        </p:tgtEl>
                                        <p:attrNameLst>
                                          <p:attrName>r</p:attrName>
                                        </p:attrNameLst>
                                      </p:cBhvr>
                                    </p:animRot>
                                  </p:childTnLst>
                                </p:cTn>
                              </p:par>
                              <p:par>
                                <p:cTn id="46" presetID="8" presetClass="emph" presetSubtype="0" fill="hold" grpId="2" nodeType="withEffect">
                                  <p:stCondLst>
                                    <p:cond delay="0"/>
                                  </p:stCondLst>
                                  <p:childTnLst>
                                    <p:animRot by="21600000">
                                      <p:cBhvr>
                                        <p:cTn id="47" dur="2000" fill="hold"/>
                                        <p:tgtEl>
                                          <p:spTgt spid="8"/>
                                        </p:tgtEl>
                                        <p:attrNameLst>
                                          <p:attrName>r</p:attrName>
                                        </p:attrNameLst>
                                      </p:cBhvr>
                                    </p:animRot>
                                  </p:childTnLst>
                                </p:cTn>
                              </p:par>
                              <p:par>
                                <p:cTn id="48" presetID="8" presetClass="emph" presetSubtype="0" fill="hold" grpId="2" nodeType="withEffect">
                                  <p:stCondLst>
                                    <p:cond delay="0"/>
                                  </p:stCondLst>
                                  <p:childTnLst>
                                    <p:animRot by="-21600000">
                                      <p:cBhvr>
                                        <p:cTn id="49" dur="2000" fill="hold"/>
                                        <p:tgtEl>
                                          <p:spTgt spid="9"/>
                                        </p:tgtEl>
                                        <p:attrNameLst>
                                          <p:attrName>r</p:attrName>
                                        </p:attrNameLst>
                                      </p:cBhvr>
                                    </p:animRot>
                                  </p:childTnLst>
                                </p:cTn>
                              </p:par>
                              <p:par>
                                <p:cTn id="50" presetID="8" presetClass="emph" presetSubtype="0" fill="hold" grpId="2" nodeType="withEffect">
                                  <p:stCondLst>
                                    <p:cond delay="0"/>
                                  </p:stCondLst>
                                  <p:childTnLst>
                                    <p:animRot by="21600000">
                                      <p:cBhvr>
                                        <p:cTn id="51" dur="2000" fill="hold"/>
                                        <p:tgtEl>
                                          <p:spTgt spid="10"/>
                                        </p:tgtEl>
                                        <p:attrNameLst>
                                          <p:attrName>r</p:attrName>
                                        </p:attrNameLst>
                                      </p:cBhvr>
                                    </p:animRot>
                                  </p:childTnLst>
                                </p:cTn>
                              </p:par>
                            </p:childTnLst>
                          </p:cTn>
                        </p:par>
                        <p:par>
                          <p:cTn id="52" fill="hold">
                            <p:stCondLst>
                              <p:cond delay="2000"/>
                            </p:stCondLst>
                            <p:childTnLst>
                              <p:par>
                                <p:cTn id="53" presetID="2" presetClass="exit" presetSubtype="1" fill="hold" grpId="3" nodeType="afterEffect">
                                  <p:stCondLst>
                                    <p:cond delay="0"/>
                                  </p:stCondLst>
                                  <p:childTnLst>
                                    <p:anim calcmode="lin" valueType="num">
                                      <p:cBhvr additive="base">
                                        <p:cTn id="54" dur="2000"/>
                                        <p:tgtEl>
                                          <p:spTgt spid="6"/>
                                        </p:tgtEl>
                                        <p:attrNameLst>
                                          <p:attrName>ppt_x</p:attrName>
                                        </p:attrNameLst>
                                      </p:cBhvr>
                                      <p:tavLst>
                                        <p:tav tm="0">
                                          <p:val>
                                            <p:strVal val="ppt_x"/>
                                          </p:val>
                                        </p:tav>
                                        <p:tav tm="100000">
                                          <p:val>
                                            <p:strVal val="ppt_x"/>
                                          </p:val>
                                        </p:tav>
                                      </p:tavLst>
                                    </p:anim>
                                    <p:anim calcmode="lin" valueType="num">
                                      <p:cBhvr additive="base">
                                        <p:cTn id="55" dur="2000"/>
                                        <p:tgtEl>
                                          <p:spTgt spid="6"/>
                                        </p:tgtEl>
                                        <p:attrNameLst>
                                          <p:attrName>ppt_y</p:attrName>
                                        </p:attrNameLst>
                                      </p:cBhvr>
                                      <p:tavLst>
                                        <p:tav tm="0">
                                          <p:val>
                                            <p:strVal val="ppt_y"/>
                                          </p:val>
                                        </p:tav>
                                        <p:tav tm="100000">
                                          <p:val>
                                            <p:strVal val="0-ppt_h/2"/>
                                          </p:val>
                                        </p:tav>
                                      </p:tavLst>
                                    </p:anim>
                                    <p:set>
                                      <p:cBhvr>
                                        <p:cTn id="56" dur="1" fill="hold">
                                          <p:stCondLst>
                                            <p:cond delay="1999"/>
                                          </p:stCondLst>
                                        </p:cTn>
                                        <p:tgtEl>
                                          <p:spTgt spid="6"/>
                                        </p:tgtEl>
                                        <p:attrNameLst>
                                          <p:attrName>style.visibility</p:attrName>
                                        </p:attrNameLst>
                                      </p:cBhvr>
                                      <p:to>
                                        <p:strVal val="hidden"/>
                                      </p:to>
                                    </p:set>
                                  </p:childTnLst>
                                </p:cTn>
                              </p:par>
                              <p:par>
                                <p:cTn id="57" presetID="2" presetClass="exit" presetSubtype="1" fill="hold" grpId="3" nodeType="withEffect">
                                  <p:stCondLst>
                                    <p:cond delay="0"/>
                                  </p:stCondLst>
                                  <p:childTnLst>
                                    <p:anim calcmode="lin" valueType="num">
                                      <p:cBhvr additive="base">
                                        <p:cTn id="58" dur="2000"/>
                                        <p:tgtEl>
                                          <p:spTgt spid="7"/>
                                        </p:tgtEl>
                                        <p:attrNameLst>
                                          <p:attrName>ppt_x</p:attrName>
                                        </p:attrNameLst>
                                      </p:cBhvr>
                                      <p:tavLst>
                                        <p:tav tm="0">
                                          <p:val>
                                            <p:strVal val="ppt_x"/>
                                          </p:val>
                                        </p:tav>
                                        <p:tav tm="100000">
                                          <p:val>
                                            <p:strVal val="ppt_x"/>
                                          </p:val>
                                        </p:tav>
                                      </p:tavLst>
                                    </p:anim>
                                    <p:anim calcmode="lin" valueType="num">
                                      <p:cBhvr additive="base">
                                        <p:cTn id="59" dur="2000"/>
                                        <p:tgtEl>
                                          <p:spTgt spid="7"/>
                                        </p:tgtEl>
                                        <p:attrNameLst>
                                          <p:attrName>ppt_y</p:attrName>
                                        </p:attrNameLst>
                                      </p:cBhvr>
                                      <p:tavLst>
                                        <p:tav tm="0">
                                          <p:val>
                                            <p:strVal val="ppt_y"/>
                                          </p:val>
                                        </p:tav>
                                        <p:tav tm="100000">
                                          <p:val>
                                            <p:strVal val="0-ppt_h/2"/>
                                          </p:val>
                                        </p:tav>
                                      </p:tavLst>
                                    </p:anim>
                                    <p:set>
                                      <p:cBhvr>
                                        <p:cTn id="60" dur="1" fill="hold">
                                          <p:stCondLst>
                                            <p:cond delay="1999"/>
                                          </p:stCondLst>
                                        </p:cTn>
                                        <p:tgtEl>
                                          <p:spTgt spid="7"/>
                                        </p:tgtEl>
                                        <p:attrNameLst>
                                          <p:attrName>style.visibility</p:attrName>
                                        </p:attrNameLst>
                                      </p:cBhvr>
                                      <p:to>
                                        <p:strVal val="hidden"/>
                                      </p:to>
                                    </p:set>
                                  </p:childTnLst>
                                </p:cTn>
                              </p:par>
                              <p:par>
                                <p:cTn id="61" presetID="2" presetClass="exit" presetSubtype="1" fill="hold" grpId="3" nodeType="withEffect">
                                  <p:stCondLst>
                                    <p:cond delay="0"/>
                                  </p:stCondLst>
                                  <p:childTnLst>
                                    <p:anim calcmode="lin" valueType="num">
                                      <p:cBhvr additive="base">
                                        <p:cTn id="62" dur="2000"/>
                                        <p:tgtEl>
                                          <p:spTgt spid="8"/>
                                        </p:tgtEl>
                                        <p:attrNameLst>
                                          <p:attrName>ppt_x</p:attrName>
                                        </p:attrNameLst>
                                      </p:cBhvr>
                                      <p:tavLst>
                                        <p:tav tm="0">
                                          <p:val>
                                            <p:strVal val="ppt_x"/>
                                          </p:val>
                                        </p:tav>
                                        <p:tav tm="100000">
                                          <p:val>
                                            <p:strVal val="ppt_x"/>
                                          </p:val>
                                        </p:tav>
                                      </p:tavLst>
                                    </p:anim>
                                    <p:anim calcmode="lin" valueType="num">
                                      <p:cBhvr additive="base">
                                        <p:cTn id="63" dur="2000"/>
                                        <p:tgtEl>
                                          <p:spTgt spid="8"/>
                                        </p:tgtEl>
                                        <p:attrNameLst>
                                          <p:attrName>ppt_y</p:attrName>
                                        </p:attrNameLst>
                                      </p:cBhvr>
                                      <p:tavLst>
                                        <p:tav tm="0">
                                          <p:val>
                                            <p:strVal val="ppt_y"/>
                                          </p:val>
                                        </p:tav>
                                        <p:tav tm="100000">
                                          <p:val>
                                            <p:strVal val="0-ppt_h/2"/>
                                          </p:val>
                                        </p:tav>
                                      </p:tavLst>
                                    </p:anim>
                                    <p:set>
                                      <p:cBhvr>
                                        <p:cTn id="64" dur="1" fill="hold">
                                          <p:stCondLst>
                                            <p:cond delay="1999"/>
                                          </p:stCondLst>
                                        </p:cTn>
                                        <p:tgtEl>
                                          <p:spTgt spid="8"/>
                                        </p:tgtEl>
                                        <p:attrNameLst>
                                          <p:attrName>style.visibility</p:attrName>
                                        </p:attrNameLst>
                                      </p:cBhvr>
                                      <p:to>
                                        <p:strVal val="hidden"/>
                                      </p:to>
                                    </p:set>
                                  </p:childTnLst>
                                </p:cTn>
                              </p:par>
                              <p:par>
                                <p:cTn id="65" presetID="2" presetClass="exit" presetSubtype="1" fill="hold" grpId="3" nodeType="withEffect">
                                  <p:stCondLst>
                                    <p:cond delay="0"/>
                                  </p:stCondLst>
                                  <p:childTnLst>
                                    <p:anim calcmode="lin" valueType="num">
                                      <p:cBhvr additive="base">
                                        <p:cTn id="66" dur="2000"/>
                                        <p:tgtEl>
                                          <p:spTgt spid="9"/>
                                        </p:tgtEl>
                                        <p:attrNameLst>
                                          <p:attrName>ppt_x</p:attrName>
                                        </p:attrNameLst>
                                      </p:cBhvr>
                                      <p:tavLst>
                                        <p:tav tm="0">
                                          <p:val>
                                            <p:strVal val="ppt_x"/>
                                          </p:val>
                                        </p:tav>
                                        <p:tav tm="100000">
                                          <p:val>
                                            <p:strVal val="ppt_x"/>
                                          </p:val>
                                        </p:tav>
                                      </p:tavLst>
                                    </p:anim>
                                    <p:anim calcmode="lin" valueType="num">
                                      <p:cBhvr additive="base">
                                        <p:cTn id="67" dur="2000"/>
                                        <p:tgtEl>
                                          <p:spTgt spid="9"/>
                                        </p:tgtEl>
                                        <p:attrNameLst>
                                          <p:attrName>ppt_y</p:attrName>
                                        </p:attrNameLst>
                                      </p:cBhvr>
                                      <p:tavLst>
                                        <p:tav tm="0">
                                          <p:val>
                                            <p:strVal val="ppt_y"/>
                                          </p:val>
                                        </p:tav>
                                        <p:tav tm="100000">
                                          <p:val>
                                            <p:strVal val="0-ppt_h/2"/>
                                          </p:val>
                                        </p:tav>
                                      </p:tavLst>
                                    </p:anim>
                                    <p:set>
                                      <p:cBhvr>
                                        <p:cTn id="68" dur="1" fill="hold">
                                          <p:stCondLst>
                                            <p:cond delay="1999"/>
                                          </p:stCondLst>
                                        </p:cTn>
                                        <p:tgtEl>
                                          <p:spTgt spid="9"/>
                                        </p:tgtEl>
                                        <p:attrNameLst>
                                          <p:attrName>style.visibility</p:attrName>
                                        </p:attrNameLst>
                                      </p:cBhvr>
                                      <p:to>
                                        <p:strVal val="hidden"/>
                                      </p:to>
                                    </p:set>
                                  </p:childTnLst>
                                </p:cTn>
                              </p:par>
                              <p:par>
                                <p:cTn id="69" presetID="2" presetClass="exit" presetSubtype="1" fill="hold" grpId="3" nodeType="withEffect">
                                  <p:stCondLst>
                                    <p:cond delay="0"/>
                                  </p:stCondLst>
                                  <p:childTnLst>
                                    <p:anim calcmode="lin" valueType="num">
                                      <p:cBhvr additive="base">
                                        <p:cTn id="70" dur="2000"/>
                                        <p:tgtEl>
                                          <p:spTgt spid="10"/>
                                        </p:tgtEl>
                                        <p:attrNameLst>
                                          <p:attrName>ppt_x</p:attrName>
                                        </p:attrNameLst>
                                      </p:cBhvr>
                                      <p:tavLst>
                                        <p:tav tm="0">
                                          <p:val>
                                            <p:strVal val="ppt_x"/>
                                          </p:val>
                                        </p:tav>
                                        <p:tav tm="100000">
                                          <p:val>
                                            <p:strVal val="ppt_x"/>
                                          </p:val>
                                        </p:tav>
                                      </p:tavLst>
                                    </p:anim>
                                    <p:anim calcmode="lin" valueType="num">
                                      <p:cBhvr additive="base">
                                        <p:cTn id="71" dur="2000"/>
                                        <p:tgtEl>
                                          <p:spTgt spid="10"/>
                                        </p:tgtEl>
                                        <p:attrNameLst>
                                          <p:attrName>ppt_y</p:attrName>
                                        </p:attrNameLst>
                                      </p:cBhvr>
                                      <p:tavLst>
                                        <p:tav tm="0">
                                          <p:val>
                                            <p:strVal val="ppt_y"/>
                                          </p:val>
                                        </p:tav>
                                        <p:tav tm="100000">
                                          <p:val>
                                            <p:strVal val="0-ppt_h/2"/>
                                          </p:val>
                                        </p:tav>
                                      </p:tavLst>
                                    </p:anim>
                                    <p:set>
                                      <p:cBhvr>
                                        <p:cTn id="72" dur="1" fill="hold">
                                          <p:stCondLst>
                                            <p:cond delay="1999"/>
                                          </p:stCondLst>
                                        </p:cTn>
                                        <p:tgtEl>
                                          <p:spTgt spid="10"/>
                                        </p:tgtEl>
                                        <p:attrNameLst>
                                          <p:attrName>style.visibility</p:attrName>
                                        </p:attrNameLst>
                                      </p:cBhvr>
                                      <p:to>
                                        <p:strVal val="hidden"/>
                                      </p:to>
                                    </p:set>
                                  </p:childTnLst>
                                </p:cTn>
                              </p:par>
                              <p:par>
                                <p:cTn id="73" presetID="13" presetClass="exit" presetSubtype="32" fill="hold" grpId="4" nodeType="withEffect">
                                  <p:stCondLst>
                                    <p:cond delay="0"/>
                                  </p:stCondLst>
                                  <p:childTnLst>
                                    <p:animEffect transition="out" filter="plus(out)">
                                      <p:cBhvr>
                                        <p:cTn id="74" dur="2000"/>
                                        <p:tgtEl>
                                          <p:spTgt spid="6"/>
                                        </p:tgtEl>
                                      </p:cBhvr>
                                    </p:animEffect>
                                    <p:set>
                                      <p:cBhvr>
                                        <p:cTn id="75" dur="1" fill="hold">
                                          <p:stCondLst>
                                            <p:cond delay="1999"/>
                                          </p:stCondLst>
                                        </p:cTn>
                                        <p:tgtEl>
                                          <p:spTgt spid="6"/>
                                        </p:tgtEl>
                                        <p:attrNameLst>
                                          <p:attrName>style.visibility</p:attrName>
                                        </p:attrNameLst>
                                      </p:cBhvr>
                                      <p:to>
                                        <p:strVal val="hidden"/>
                                      </p:to>
                                    </p:set>
                                  </p:childTnLst>
                                </p:cTn>
                              </p:par>
                              <p:par>
                                <p:cTn id="76" presetID="13" presetClass="exit" presetSubtype="32" fill="hold" grpId="4" nodeType="withEffect">
                                  <p:stCondLst>
                                    <p:cond delay="0"/>
                                  </p:stCondLst>
                                  <p:childTnLst>
                                    <p:animEffect transition="out" filter="plus(out)">
                                      <p:cBhvr>
                                        <p:cTn id="77" dur="2000"/>
                                        <p:tgtEl>
                                          <p:spTgt spid="7"/>
                                        </p:tgtEl>
                                      </p:cBhvr>
                                    </p:animEffect>
                                    <p:set>
                                      <p:cBhvr>
                                        <p:cTn id="78" dur="1" fill="hold">
                                          <p:stCondLst>
                                            <p:cond delay="1999"/>
                                          </p:stCondLst>
                                        </p:cTn>
                                        <p:tgtEl>
                                          <p:spTgt spid="7"/>
                                        </p:tgtEl>
                                        <p:attrNameLst>
                                          <p:attrName>style.visibility</p:attrName>
                                        </p:attrNameLst>
                                      </p:cBhvr>
                                      <p:to>
                                        <p:strVal val="hidden"/>
                                      </p:to>
                                    </p:set>
                                  </p:childTnLst>
                                </p:cTn>
                              </p:par>
                              <p:par>
                                <p:cTn id="79" presetID="13" presetClass="exit" presetSubtype="32" fill="hold" grpId="4" nodeType="withEffect">
                                  <p:stCondLst>
                                    <p:cond delay="0"/>
                                  </p:stCondLst>
                                  <p:childTnLst>
                                    <p:animEffect transition="out" filter="plus(out)">
                                      <p:cBhvr>
                                        <p:cTn id="80" dur="2000"/>
                                        <p:tgtEl>
                                          <p:spTgt spid="8"/>
                                        </p:tgtEl>
                                      </p:cBhvr>
                                    </p:animEffect>
                                    <p:set>
                                      <p:cBhvr>
                                        <p:cTn id="81" dur="1" fill="hold">
                                          <p:stCondLst>
                                            <p:cond delay="1999"/>
                                          </p:stCondLst>
                                        </p:cTn>
                                        <p:tgtEl>
                                          <p:spTgt spid="8"/>
                                        </p:tgtEl>
                                        <p:attrNameLst>
                                          <p:attrName>style.visibility</p:attrName>
                                        </p:attrNameLst>
                                      </p:cBhvr>
                                      <p:to>
                                        <p:strVal val="hidden"/>
                                      </p:to>
                                    </p:set>
                                  </p:childTnLst>
                                </p:cTn>
                              </p:par>
                              <p:par>
                                <p:cTn id="82" presetID="13" presetClass="exit" presetSubtype="32" fill="hold" grpId="4" nodeType="withEffect">
                                  <p:stCondLst>
                                    <p:cond delay="0"/>
                                  </p:stCondLst>
                                  <p:childTnLst>
                                    <p:animEffect transition="out" filter="plus(out)">
                                      <p:cBhvr>
                                        <p:cTn id="83" dur="2000"/>
                                        <p:tgtEl>
                                          <p:spTgt spid="9"/>
                                        </p:tgtEl>
                                      </p:cBhvr>
                                    </p:animEffect>
                                    <p:set>
                                      <p:cBhvr>
                                        <p:cTn id="84" dur="1" fill="hold">
                                          <p:stCondLst>
                                            <p:cond delay="1999"/>
                                          </p:stCondLst>
                                        </p:cTn>
                                        <p:tgtEl>
                                          <p:spTgt spid="9"/>
                                        </p:tgtEl>
                                        <p:attrNameLst>
                                          <p:attrName>style.visibility</p:attrName>
                                        </p:attrNameLst>
                                      </p:cBhvr>
                                      <p:to>
                                        <p:strVal val="hidden"/>
                                      </p:to>
                                    </p:set>
                                  </p:childTnLst>
                                </p:cTn>
                              </p:par>
                              <p:par>
                                <p:cTn id="85" presetID="13" presetClass="exit" presetSubtype="32" fill="hold" grpId="4" nodeType="withEffect">
                                  <p:stCondLst>
                                    <p:cond delay="0"/>
                                  </p:stCondLst>
                                  <p:childTnLst>
                                    <p:animEffect transition="out" filter="plus(out)">
                                      <p:cBhvr>
                                        <p:cTn id="86" dur="2000"/>
                                        <p:tgtEl>
                                          <p:spTgt spid="10"/>
                                        </p:tgtEl>
                                      </p:cBhvr>
                                    </p:animEffect>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grpId="5" nodeType="withEffect">
                                  <p:stCondLst>
                                    <p:cond delay="0"/>
                                  </p:stCondLst>
                                  <p:childTnLst>
                                    <p:animRot by="21600000">
                                      <p:cBhvr>
                                        <p:cTn id="89" dur="2000" fill="hold"/>
                                        <p:tgtEl>
                                          <p:spTgt spid="6"/>
                                        </p:tgtEl>
                                        <p:attrNameLst>
                                          <p:attrName>r</p:attrName>
                                        </p:attrNameLst>
                                      </p:cBhvr>
                                    </p:animRot>
                                  </p:childTnLst>
                                </p:cTn>
                              </p:par>
                              <p:par>
                                <p:cTn id="90" presetID="8" presetClass="emph" presetSubtype="0" fill="hold" grpId="5"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grpId="5"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grpId="5" nodeType="withEffect">
                                  <p:stCondLst>
                                    <p:cond delay="0"/>
                                  </p:stCondLst>
                                  <p:childTnLst>
                                    <p:animRot by="-21600000">
                                      <p:cBhvr>
                                        <p:cTn id="95" dur="2000" fill="hold"/>
                                        <p:tgtEl>
                                          <p:spTgt spid="9"/>
                                        </p:tgtEl>
                                        <p:attrNameLst>
                                          <p:attrName>r</p:attrName>
                                        </p:attrNameLst>
                                      </p:cBhvr>
                                    </p:animRot>
                                  </p:childTnLst>
                                </p:cTn>
                              </p:par>
                              <p:par>
                                <p:cTn id="96" presetID="8" presetClass="emph" presetSubtype="0" fill="hold" grpId="5" nodeType="withEffect">
                                  <p:stCondLst>
                                    <p:cond delay="0"/>
                                  </p:stCondLst>
                                  <p:childTnLst>
                                    <p:animRot by="21600000">
                                      <p:cBhvr>
                                        <p:cTn id="97" dur="2000" fill="hold"/>
                                        <p:tgtEl>
                                          <p:spTgt spid="10"/>
                                        </p:tgtEl>
                                        <p:attrNameLst>
                                          <p:attrName>r</p:attrName>
                                        </p:attrNameLst>
                                      </p:cBhvr>
                                    </p:animRot>
                                  </p:childTnLst>
                                </p:cTn>
                              </p:par>
                              <p:par>
                                <p:cTn id="98" presetID="17" presetClass="entr" presetSubtype="4" fill="hold" nodeType="withEffect">
                                  <p:stCondLst>
                                    <p:cond delay="0"/>
                                  </p:stCondLst>
                                  <p:childTnLst>
                                    <p:set>
                                      <p:cBhvr>
                                        <p:cTn id="99" dur="1" fill="hold">
                                          <p:stCondLst>
                                            <p:cond delay="0"/>
                                          </p:stCondLst>
                                        </p:cTn>
                                        <p:tgtEl>
                                          <p:spTgt spid="2"/>
                                        </p:tgtEl>
                                        <p:attrNameLst>
                                          <p:attrName>style.visibility</p:attrName>
                                        </p:attrNameLst>
                                      </p:cBhvr>
                                      <p:to>
                                        <p:strVal val="visible"/>
                                      </p:to>
                                    </p:set>
                                    <p:anim calcmode="lin" valueType="num">
                                      <p:cBhvr>
                                        <p:cTn id="100" dur="2000" fill="hold"/>
                                        <p:tgtEl>
                                          <p:spTgt spid="2"/>
                                        </p:tgtEl>
                                        <p:attrNameLst>
                                          <p:attrName>ppt_x</p:attrName>
                                        </p:attrNameLst>
                                      </p:cBhvr>
                                      <p:tavLst>
                                        <p:tav tm="0">
                                          <p:val>
                                            <p:strVal val="#ppt_x"/>
                                          </p:val>
                                        </p:tav>
                                        <p:tav tm="100000">
                                          <p:val>
                                            <p:strVal val="#ppt_x"/>
                                          </p:val>
                                        </p:tav>
                                      </p:tavLst>
                                    </p:anim>
                                    <p:anim calcmode="lin" valueType="num">
                                      <p:cBhvr>
                                        <p:cTn id="101" dur="2000" fill="hold"/>
                                        <p:tgtEl>
                                          <p:spTgt spid="2"/>
                                        </p:tgtEl>
                                        <p:attrNameLst>
                                          <p:attrName>ppt_y</p:attrName>
                                        </p:attrNameLst>
                                      </p:cBhvr>
                                      <p:tavLst>
                                        <p:tav tm="0">
                                          <p:val>
                                            <p:strVal val="#ppt_y+#ppt_h/2"/>
                                          </p:val>
                                        </p:tav>
                                        <p:tav tm="100000">
                                          <p:val>
                                            <p:strVal val="#ppt_y"/>
                                          </p:val>
                                        </p:tav>
                                      </p:tavLst>
                                    </p:anim>
                                    <p:anim calcmode="lin" valueType="num">
                                      <p:cBhvr>
                                        <p:cTn id="102" dur="2000" fill="hold"/>
                                        <p:tgtEl>
                                          <p:spTgt spid="2"/>
                                        </p:tgtEl>
                                        <p:attrNameLst>
                                          <p:attrName>ppt_w</p:attrName>
                                        </p:attrNameLst>
                                      </p:cBhvr>
                                      <p:tavLst>
                                        <p:tav tm="0">
                                          <p:val>
                                            <p:strVal val="#ppt_w"/>
                                          </p:val>
                                        </p:tav>
                                        <p:tav tm="100000">
                                          <p:val>
                                            <p:strVal val="#ppt_w"/>
                                          </p:val>
                                        </p:tav>
                                      </p:tavLst>
                                    </p:anim>
                                    <p:anim calcmode="lin" valueType="num">
                                      <p:cBhvr>
                                        <p:cTn id="10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16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268a066b.png"/>
          <p:cNvPicPr>
            <a:picLocks noChangeAspect="1"/>
          </p:cNvPicPr>
          <p:nvPr/>
        </p:nvPicPr>
        <p:blipFill>
          <a:blip r:embed="rId2"/>
          <a:stretch>
            <a:fillRect/>
          </a:stretch>
        </p:blipFill>
        <p:spPr>
          <a:xfrm>
            <a:off x="722834" y="0"/>
            <a:ext cx="7698331" cy="5143500"/>
          </a:xfrm>
          <a:prstGeom prst="rect">
            <a:avLst/>
          </a:prstGeom>
        </p:spPr>
      </p:pic>
      <p:sp>
        <p:nvSpPr>
          <p:cNvPr id="4" name="3 CuadroTexto"/>
          <p:cNvSpPr txBox="1"/>
          <p:nvPr/>
        </p:nvSpPr>
        <p:spPr>
          <a:xfrm>
            <a:off x="3000364" y="1857370"/>
            <a:ext cx="3643338" cy="1569660"/>
          </a:xfrm>
          <a:prstGeom prst="rect">
            <a:avLst/>
          </a:prstGeom>
          <a:noFill/>
        </p:spPr>
        <p:txBody>
          <a:bodyPr wrap="square" rtlCol="0">
            <a:spAutoFit/>
          </a:bodyPr>
          <a:lstStyle/>
          <a:p>
            <a:pPr algn="ctr"/>
            <a:r>
              <a:rPr lang="es-PE" sz="1600" dirty="0" smtClean="0"/>
              <a:t>No podemos repartir amor desde la Rabia y el enojo , no podemos ofrecer paz desde el miedo o la impaciencia, solo cuando existe en nosotros y no sentimos eso, es que podemos darlo a nuestro exterior</a:t>
            </a:r>
          </a:p>
          <a:p>
            <a:endParaRPr lang="es-PE" sz="1600" dirty="0"/>
          </a:p>
        </p:txBody>
      </p:sp>
      <p:sp>
        <p:nvSpPr>
          <p:cNvPr id="5" name="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2000">
              <a:srgbClr val="7030A0"/>
            </a:gs>
            <a:gs pos="50000">
              <a:schemeClr val="accent3">
                <a:lumMod val="60000"/>
                <a:lumOff val="40000"/>
                <a:shade val="67500"/>
                <a:satMod val="115000"/>
              </a:schemeClr>
            </a:gs>
            <a:gs pos="100000">
              <a:schemeClr val="accent3">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29517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iaKyapyT.png"/>
          <p:cNvPicPr>
            <a:picLocks noChangeAspect="1"/>
          </p:cNvPicPr>
          <p:nvPr/>
        </p:nvPicPr>
        <p:blipFill>
          <a:blip r:embed="rId3">
            <a:duotone>
              <a:schemeClr val="bg2">
                <a:shade val="45000"/>
                <a:satMod val="135000"/>
              </a:schemeClr>
              <a:prstClr val="white"/>
            </a:duotone>
            <a:lum bright="20000"/>
          </a:blip>
          <a:stretch>
            <a:fillRect/>
          </a:stretch>
        </p:blipFill>
        <p:spPr>
          <a:xfrm>
            <a:off x="3143240" y="-571498"/>
            <a:ext cx="1340759" cy="2500306"/>
          </a:xfrm>
          <a:prstGeom prst="rect">
            <a:avLst/>
          </a:prstGeom>
          <a:effectLst>
            <a:reflection blurRad="6350" stA="50000" endA="300" endPos="90000" dir="5400000" sy="-100000" algn="bl" rotWithShape="0"/>
          </a:effectLst>
        </p:spPr>
      </p:pic>
      <p:pic>
        <p:nvPicPr>
          <p:cNvPr id="5" name="4 Imagen" descr="7iaKyapyT.png"/>
          <p:cNvPicPr>
            <a:picLocks noChangeAspect="1"/>
          </p:cNvPicPr>
          <p:nvPr/>
        </p:nvPicPr>
        <p:blipFill>
          <a:blip r:embed="rId3">
            <a:duotone>
              <a:schemeClr val="bg2">
                <a:shade val="45000"/>
                <a:satMod val="135000"/>
              </a:schemeClr>
              <a:prstClr val="white"/>
            </a:duotone>
            <a:lum bright="20000"/>
          </a:blip>
          <a:stretch>
            <a:fillRect/>
          </a:stretch>
        </p:blipFill>
        <p:spPr>
          <a:xfrm flipH="1">
            <a:off x="4643438" y="-571498"/>
            <a:ext cx="1435799" cy="2500306"/>
          </a:xfrm>
          <a:prstGeom prst="rect">
            <a:avLst/>
          </a:prstGeom>
          <a:effectLst>
            <a:reflection blurRad="6350" stA="50000" endA="300" endPos="90000" dir="5400000" sy="-100000" algn="bl" rotWithShape="0"/>
          </a:effectLst>
        </p:spPr>
      </p:pic>
      <p:pic>
        <p:nvPicPr>
          <p:cNvPr id="6" name="5 Imagen" descr="7iaKyapyT.png"/>
          <p:cNvPicPr>
            <a:picLocks noChangeAspect="1"/>
          </p:cNvPicPr>
          <p:nvPr/>
        </p:nvPicPr>
        <p:blipFill>
          <a:blip r:embed="rId3">
            <a:duotone>
              <a:schemeClr val="accent3">
                <a:shade val="45000"/>
                <a:satMod val="135000"/>
              </a:schemeClr>
              <a:prstClr val="white"/>
            </a:duotone>
          </a:blip>
          <a:stretch>
            <a:fillRect/>
          </a:stretch>
        </p:blipFill>
        <p:spPr>
          <a:xfrm>
            <a:off x="3214678" y="1071552"/>
            <a:ext cx="1340759" cy="2500306"/>
          </a:xfrm>
          <a:prstGeom prst="rect">
            <a:avLst/>
          </a:prstGeom>
          <a:effectLst>
            <a:reflection blurRad="6350" stA="50000" endA="300" endPos="90000" dir="5400000" sy="-100000" algn="bl" rotWithShape="0"/>
          </a:effectLst>
        </p:spPr>
      </p:pic>
      <p:pic>
        <p:nvPicPr>
          <p:cNvPr id="7" name="6 Imagen" descr="7iaKyapyT.png"/>
          <p:cNvPicPr>
            <a:picLocks noChangeAspect="1"/>
          </p:cNvPicPr>
          <p:nvPr/>
        </p:nvPicPr>
        <p:blipFill>
          <a:blip r:embed="rId3">
            <a:duotone>
              <a:schemeClr val="accent3">
                <a:shade val="45000"/>
                <a:satMod val="135000"/>
              </a:schemeClr>
              <a:prstClr val="white"/>
            </a:duotone>
          </a:blip>
          <a:stretch>
            <a:fillRect/>
          </a:stretch>
        </p:blipFill>
        <p:spPr>
          <a:xfrm flipH="1">
            <a:off x="4786314" y="1071552"/>
            <a:ext cx="1394790" cy="2428892"/>
          </a:xfrm>
          <a:prstGeom prst="rect">
            <a:avLst/>
          </a:prstGeom>
          <a:effectLst>
            <a:reflection blurRad="6350" stA="50000" endA="300" endPos="90000" dir="5400000" sy="-100000" algn="bl" rotWithShape="0"/>
          </a:effectLst>
        </p:spPr>
      </p:pic>
      <p:pic>
        <p:nvPicPr>
          <p:cNvPr id="8" name="7 Imagen" descr="7iaKyapyT.png"/>
          <p:cNvPicPr>
            <a:picLocks noChangeAspect="1"/>
          </p:cNvPicPr>
          <p:nvPr/>
        </p:nvPicPr>
        <p:blipFill>
          <a:blip r:embed="rId3">
            <a:duotone>
              <a:schemeClr val="bg2">
                <a:shade val="45000"/>
                <a:satMod val="135000"/>
              </a:schemeClr>
              <a:prstClr val="white"/>
            </a:duotone>
            <a:lum bright="20000"/>
          </a:blip>
          <a:stretch>
            <a:fillRect/>
          </a:stretch>
        </p:blipFill>
        <p:spPr>
          <a:xfrm>
            <a:off x="3071802" y="2786064"/>
            <a:ext cx="1340759" cy="2500306"/>
          </a:xfrm>
          <a:prstGeom prst="rect">
            <a:avLst/>
          </a:prstGeom>
          <a:effectLst>
            <a:reflection blurRad="6350" stA="50000" endA="300" endPos="90000" dir="5400000" sy="-100000" algn="bl" rotWithShape="0"/>
          </a:effectLst>
        </p:spPr>
      </p:pic>
      <p:pic>
        <p:nvPicPr>
          <p:cNvPr id="9" name="8 Imagen" descr="7iaKyapyT.png"/>
          <p:cNvPicPr>
            <a:picLocks noChangeAspect="1"/>
          </p:cNvPicPr>
          <p:nvPr/>
        </p:nvPicPr>
        <p:blipFill>
          <a:blip r:embed="rId3">
            <a:duotone>
              <a:schemeClr val="bg2">
                <a:shade val="45000"/>
                <a:satMod val="135000"/>
              </a:schemeClr>
              <a:prstClr val="white"/>
            </a:duotone>
            <a:lum bright="20000"/>
          </a:blip>
          <a:stretch>
            <a:fillRect/>
          </a:stretch>
        </p:blipFill>
        <p:spPr>
          <a:xfrm flipH="1">
            <a:off x="4786313" y="2786064"/>
            <a:ext cx="1435799" cy="2357436"/>
          </a:xfrm>
          <a:prstGeom prst="rect">
            <a:avLst/>
          </a:prstGeom>
          <a:effectLst>
            <a:reflection blurRad="6350" stA="50000" endA="300" endPos="90000" dir="5400000" sy="-100000" algn="bl" rotWithShape="0"/>
          </a:effectLst>
        </p:spPr>
      </p:pic>
      <p:sp>
        <p:nvSpPr>
          <p:cNvPr id="10" name="9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4"/>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6"/>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8"/>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9"/>
                                        </p:tgtEl>
                                        <p:attrNameLst>
                                          <p:attrName>r</p:attrName>
                                        </p:attrNameLst>
                                      </p:cBhvr>
                                    </p:animRot>
                                  </p:childTnLst>
                                </p:cTn>
                              </p:par>
                            </p:childTnLst>
                          </p:cTn>
                        </p:par>
                        <p:par>
                          <p:cTn id="43" fill="hold">
                            <p:stCondLst>
                              <p:cond delay="2000"/>
                            </p:stCondLst>
                            <p:childTnLst>
                              <p:par>
                                <p:cTn id="44" presetID="2" presetClass="exit" presetSubtype="2" fill="hold" nodeType="after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6"/>
                                        </p:tgtEl>
                                        <p:attrNameLst>
                                          <p:attrName>ppt_x</p:attrName>
                                        </p:attrNameLst>
                                      </p:cBhvr>
                                      <p:tavLst>
                                        <p:tav tm="0">
                                          <p:val>
                                            <p:strVal val="ppt_x"/>
                                          </p:val>
                                        </p:tav>
                                        <p:tav tm="100000">
                                          <p:val>
                                            <p:strVal val="1+ppt_w/2"/>
                                          </p:val>
                                        </p:tav>
                                      </p:tavLst>
                                    </p:anim>
                                    <p:anim calcmode="lin" valueType="num">
                                      <p:cBhvr additive="base">
                                        <p:cTn id="50" dur="2000"/>
                                        <p:tgtEl>
                                          <p:spTgt spid="6"/>
                                        </p:tgtEl>
                                        <p:attrNameLst>
                                          <p:attrName>ppt_y</p:attrName>
                                        </p:attrNameLst>
                                      </p:cBhvr>
                                      <p:tavLst>
                                        <p:tav tm="0">
                                          <p:val>
                                            <p:strVal val="ppt_y"/>
                                          </p:val>
                                        </p:tav>
                                        <p:tav tm="100000">
                                          <p:val>
                                            <p:strVal val="ppt_y"/>
                                          </p:val>
                                        </p:tav>
                                      </p:tavLst>
                                    </p:anim>
                                    <p:set>
                                      <p:cBhvr>
                                        <p:cTn id="51" dur="1" fill="hold">
                                          <p:stCondLst>
                                            <p:cond delay="1999"/>
                                          </p:stCondLst>
                                        </p:cTn>
                                        <p:tgtEl>
                                          <p:spTgt spid="6"/>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8"/>
                                        </p:tgtEl>
                                        <p:attrNameLst>
                                          <p:attrName>ppt_x</p:attrName>
                                        </p:attrNameLst>
                                      </p:cBhvr>
                                      <p:tavLst>
                                        <p:tav tm="0">
                                          <p:val>
                                            <p:strVal val="ppt_x"/>
                                          </p:val>
                                        </p:tav>
                                        <p:tav tm="100000">
                                          <p:val>
                                            <p:strVal val="1+ppt_w/2"/>
                                          </p:val>
                                        </p:tav>
                                      </p:tavLst>
                                    </p:anim>
                                    <p:anim calcmode="lin" valueType="num">
                                      <p:cBhvr additive="base">
                                        <p:cTn id="54" dur="2000"/>
                                        <p:tgtEl>
                                          <p:spTgt spid="8"/>
                                        </p:tgtEl>
                                        <p:attrNameLst>
                                          <p:attrName>ppt_y</p:attrName>
                                        </p:attrNameLst>
                                      </p:cBhvr>
                                      <p:tavLst>
                                        <p:tav tm="0">
                                          <p:val>
                                            <p:strVal val="ppt_y"/>
                                          </p:val>
                                        </p:tav>
                                        <p:tav tm="100000">
                                          <p:val>
                                            <p:strVal val="ppt_y"/>
                                          </p:val>
                                        </p:tav>
                                      </p:tavLst>
                                    </p:anim>
                                    <p:set>
                                      <p:cBhvr>
                                        <p:cTn id="55" dur="1" fill="hold">
                                          <p:stCondLst>
                                            <p:cond delay="1999"/>
                                          </p:stCondLst>
                                        </p:cTn>
                                        <p:tgtEl>
                                          <p:spTgt spid="8"/>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0-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0-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0-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2000" fill="hold"/>
                                        <p:tgtEl>
                                          <p:spTgt spid="5"/>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85000"/>
              </a:schemeClr>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48942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462812">
            <a:off x="4381096" y="-522297"/>
            <a:ext cx="2231014" cy="5478357"/>
          </a:xfrm>
          <a:prstGeom prst="moon">
            <a:avLst>
              <a:gd name="adj" fmla="val 21348"/>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940724" flipH="1">
            <a:off x="2571326" y="-806636"/>
            <a:ext cx="2268207" cy="5827646"/>
          </a:xfrm>
          <a:prstGeom prst="moon">
            <a:avLst>
              <a:gd name="adj" fmla="val 21348"/>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940724" flipH="1">
            <a:off x="2462850" y="996149"/>
            <a:ext cx="2422668" cy="4205034"/>
          </a:xfrm>
          <a:prstGeom prst="moon">
            <a:avLst>
              <a:gd name="adj" fmla="val 21348"/>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62812">
            <a:off x="4207226" y="245310"/>
            <a:ext cx="2349356" cy="4749983"/>
          </a:xfrm>
          <a:prstGeom prst="moon">
            <a:avLst>
              <a:gd name="adj" fmla="val 21348"/>
            </a:avLst>
          </a:prstGeom>
          <a:blipFill>
            <a:blip r:embed="rId3">
              <a:duotone>
                <a:schemeClr val="bg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940724" flipH="1">
            <a:off x="2575232" y="147604"/>
            <a:ext cx="2287835" cy="4962759"/>
          </a:xfrm>
          <a:prstGeom prst="moon">
            <a:avLst>
              <a:gd name="adj" fmla="val 21348"/>
            </a:avLst>
          </a:prstGeom>
          <a:blipFill>
            <a:blip r:embed="rId3">
              <a:duotone>
                <a:schemeClr val="bg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62812">
            <a:off x="4193335" y="996664"/>
            <a:ext cx="2229187" cy="4071666"/>
          </a:xfrm>
          <a:prstGeom prst="moon">
            <a:avLst>
              <a:gd name="adj" fmla="val 26176"/>
            </a:avLst>
          </a:prstGeom>
          <a:blipFill>
            <a:blip r:embed="rId3"/>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940724" flipH="1">
            <a:off x="3201475" y="1931088"/>
            <a:ext cx="1730989" cy="3143105"/>
          </a:xfrm>
          <a:prstGeom prst="moon">
            <a:avLst>
              <a:gd name="adj" fmla="val 21348"/>
            </a:avLst>
          </a:prstGeom>
          <a:blipFill>
            <a:blip r:embed="rId3">
              <a:duotone>
                <a:schemeClr val="bg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62812">
            <a:off x="4375541" y="1760454"/>
            <a:ext cx="1729974" cy="3279715"/>
          </a:xfrm>
          <a:prstGeom prst="moon">
            <a:avLst>
              <a:gd name="adj" fmla="val 21348"/>
            </a:avLst>
          </a:prstGeom>
          <a:blipFill>
            <a:blip r:embed="rId3">
              <a:duotone>
                <a:schemeClr val="bg2">
                  <a:shade val="45000"/>
                  <a:satMod val="135000"/>
                </a:schemeClr>
                <a:prstClr val="white"/>
              </a:duotone>
            </a:blip>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grpId="2"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8"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8"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7"/>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9"/>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11"/>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ECBBFB">
                <a:shade val="67500"/>
                <a:satMod val="115000"/>
              </a:srgbClr>
            </a:gs>
            <a:gs pos="100000">
              <a:srgbClr val="ECBBF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10204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3075362">
            <a:off x="1750184" y="1691980"/>
            <a:ext cx="2218411" cy="2071702"/>
          </a:xfrm>
          <a:prstGeom prst="teardrop">
            <a:avLst/>
          </a:prstGeom>
          <a:blipFill>
            <a:blip r:embed="rId3">
              <a:lum bright="2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7943463">
            <a:off x="3637298" y="-136077"/>
            <a:ext cx="2185034" cy="1841589"/>
          </a:xfrm>
          <a:prstGeom prst="teardrop">
            <a:avLst/>
          </a:prstGeom>
          <a:blipFill>
            <a:blip r:embed="rId3">
              <a:lum bright="2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3704217">
            <a:off x="5484951" y="1671155"/>
            <a:ext cx="2152595" cy="2071702"/>
          </a:xfrm>
          <a:prstGeom prst="teardrop">
            <a:avLst/>
          </a:prstGeom>
          <a:blipFill>
            <a:blip r:embed="rId3">
              <a:lum bright="2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657419">
            <a:off x="3504726" y="3351628"/>
            <a:ext cx="2442851" cy="2071702"/>
          </a:xfrm>
          <a:prstGeom prst="teardrop">
            <a:avLst/>
          </a:prstGeom>
          <a:blipFill>
            <a:blip r:embed="rId3">
              <a:lum bright="2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414465">
            <a:off x="2197344" y="3012493"/>
            <a:ext cx="2254672" cy="2071702"/>
          </a:xfrm>
          <a:prstGeom prst="teardrop">
            <a:avLst/>
          </a:prstGeom>
          <a:blipFill>
            <a:blip r:embed="rId3">
              <a:lum bright="2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31603">
            <a:off x="2249076" y="354499"/>
            <a:ext cx="2253370" cy="2071702"/>
          </a:xfrm>
          <a:prstGeom prst="teardrop">
            <a:avLst/>
          </a:prstGeom>
          <a:blipFill>
            <a:blip r:embed="rId3">
              <a:lum bright="2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611733">
            <a:off x="5055653" y="273877"/>
            <a:ext cx="2233702" cy="2071702"/>
          </a:xfrm>
          <a:prstGeom prst="teardrop">
            <a:avLst/>
          </a:prstGeom>
          <a:blipFill>
            <a:blip r:embed="rId3">
              <a:lum bright="2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143513" y="3143245"/>
            <a:ext cx="2143122" cy="1857388"/>
          </a:xfrm>
          <a:prstGeom prst="teardrop">
            <a:avLst/>
          </a:prstGeom>
          <a:blipFill>
            <a:blip r:embed="rId3">
              <a:lum bright="2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35" presetClass="entr" presetSubtype="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2000"/>
                                        <p:tgtEl>
                                          <p:spTgt spid="3"/>
                                        </p:tgtEl>
                                      </p:cBhvr>
                                    </p:animEffect>
                                    <p:anim calcmode="lin" valueType="num">
                                      <p:cBhvr>
                                        <p:cTn id="42" dur="2000" fill="hold"/>
                                        <p:tgtEl>
                                          <p:spTgt spid="3"/>
                                        </p:tgtEl>
                                        <p:attrNameLst>
                                          <p:attrName>style.rotation</p:attrName>
                                        </p:attrNameLst>
                                      </p:cBhvr>
                                      <p:tavLst>
                                        <p:tav tm="0">
                                          <p:val>
                                            <p:fltVal val="720"/>
                                          </p:val>
                                        </p:tav>
                                        <p:tav tm="100000">
                                          <p:val>
                                            <p:fltVal val="0"/>
                                          </p:val>
                                        </p:tav>
                                      </p:tavLst>
                                    </p:anim>
                                    <p:anim calcmode="lin" valueType="num">
                                      <p:cBhvr>
                                        <p:cTn id="43" dur="2000" fill="hold"/>
                                        <p:tgtEl>
                                          <p:spTgt spid="3"/>
                                        </p:tgtEl>
                                        <p:attrNameLst>
                                          <p:attrName>ppt_h</p:attrName>
                                        </p:attrNameLst>
                                      </p:cBhvr>
                                      <p:tavLst>
                                        <p:tav tm="0">
                                          <p:val>
                                            <p:fltVal val="0"/>
                                          </p:val>
                                        </p:tav>
                                        <p:tav tm="100000">
                                          <p:val>
                                            <p:strVal val="#ppt_h"/>
                                          </p:val>
                                        </p:tav>
                                      </p:tavLst>
                                    </p:anim>
                                    <p:anim calcmode="lin" valueType="num">
                                      <p:cBhvr>
                                        <p:cTn id="44" dur="2000" fill="hold"/>
                                        <p:tgtEl>
                                          <p:spTgt spid="3"/>
                                        </p:tgtEl>
                                        <p:attrNameLst>
                                          <p:attrName>ppt_w</p:attrName>
                                        </p:attrNameLst>
                                      </p:cBhvr>
                                      <p:tavLst>
                                        <p:tav tm="0">
                                          <p:val>
                                            <p:fltVal val="0"/>
                                          </p:val>
                                        </p:tav>
                                        <p:tav tm="100000">
                                          <p:val>
                                            <p:strVal val="#ppt_w"/>
                                          </p:val>
                                        </p:tav>
                                      </p:tavLst>
                                    </p:anim>
                                  </p:childTnLst>
                                </p:cTn>
                              </p:par>
                              <p:par>
                                <p:cTn id="45" presetID="35" presetClass="entr" presetSubtype="0" fill="hold" grpId="1"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2000"/>
                                        <p:tgtEl>
                                          <p:spTgt spid="4"/>
                                        </p:tgtEl>
                                      </p:cBhvr>
                                    </p:animEffect>
                                    <p:anim calcmode="lin" valueType="num">
                                      <p:cBhvr>
                                        <p:cTn id="48" dur="2000" fill="hold"/>
                                        <p:tgtEl>
                                          <p:spTgt spid="4"/>
                                        </p:tgtEl>
                                        <p:attrNameLst>
                                          <p:attrName>style.rotation</p:attrName>
                                        </p:attrNameLst>
                                      </p:cBhvr>
                                      <p:tavLst>
                                        <p:tav tm="0">
                                          <p:val>
                                            <p:fltVal val="720"/>
                                          </p:val>
                                        </p:tav>
                                        <p:tav tm="100000">
                                          <p:val>
                                            <p:fltVal val="0"/>
                                          </p:val>
                                        </p:tav>
                                      </p:tavLst>
                                    </p:anim>
                                    <p:anim calcmode="lin" valueType="num">
                                      <p:cBhvr>
                                        <p:cTn id="49" dur="2000" fill="hold"/>
                                        <p:tgtEl>
                                          <p:spTgt spid="4"/>
                                        </p:tgtEl>
                                        <p:attrNameLst>
                                          <p:attrName>ppt_h</p:attrName>
                                        </p:attrNameLst>
                                      </p:cBhvr>
                                      <p:tavLst>
                                        <p:tav tm="0">
                                          <p:val>
                                            <p:fltVal val="0"/>
                                          </p:val>
                                        </p:tav>
                                        <p:tav tm="100000">
                                          <p:val>
                                            <p:strVal val="#ppt_h"/>
                                          </p:val>
                                        </p:tav>
                                      </p:tavLst>
                                    </p:anim>
                                    <p:anim calcmode="lin" valueType="num">
                                      <p:cBhvr>
                                        <p:cTn id="50" dur="2000" fill="hold"/>
                                        <p:tgtEl>
                                          <p:spTgt spid="4"/>
                                        </p:tgtEl>
                                        <p:attrNameLst>
                                          <p:attrName>ppt_w</p:attrName>
                                        </p:attrNameLst>
                                      </p:cBhvr>
                                      <p:tavLst>
                                        <p:tav tm="0">
                                          <p:val>
                                            <p:fltVal val="0"/>
                                          </p:val>
                                        </p:tav>
                                        <p:tav tm="100000">
                                          <p:val>
                                            <p:strVal val="#ppt_w"/>
                                          </p:val>
                                        </p:tav>
                                      </p:tavLst>
                                    </p:anim>
                                  </p:childTnLst>
                                </p:cTn>
                              </p:par>
                              <p:par>
                                <p:cTn id="51" presetID="35" presetClass="entr" presetSubtype="0" fill="hold" grpId="1"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2000"/>
                                        <p:tgtEl>
                                          <p:spTgt spid="5"/>
                                        </p:tgtEl>
                                      </p:cBhvr>
                                    </p:animEffect>
                                    <p:anim calcmode="lin" valueType="num">
                                      <p:cBhvr>
                                        <p:cTn id="54" dur="2000" fill="hold"/>
                                        <p:tgtEl>
                                          <p:spTgt spid="5"/>
                                        </p:tgtEl>
                                        <p:attrNameLst>
                                          <p:attrName>style.rotation</p:attrName>
                                        </p:attrNameLst>
                                      </p:cBhvr>
                                      <p:tavLst>
                                        <p:tav tm="0">
                                          <p:val>
                                            <p:fltVal val="720"/>
                                          </p:val>
                                        </p:tav>
                                        <p:tav tm="100000">
                                          <p:val>
                                            <p:fltVal val="0"/>
                                          </p:val>
                                        </p:tav>
                                      </p:tavLst>
                                    </p:anim>
                                    <p:anim calcmode="lin" valueType="num">
                                      <p:cBhvr>
                                        <p:cTn id="55" dur="2000" fill="hold"/>
                                        <p:tgtEl>
                                          <p:spTgt spid="5"/>
                                        </p:tgtEl>
                                        <p:attrNameLst>
                                          <p:attrName>ppt_h</p:attrName>
                                        </p:attrNameLst>
                                      </p:cBhvr>
                                      <p:tavLst>
                                        <p:tav tm="0">
                                          <p:val>
                                            <p:fltVal val="0"/>
                                          </p:val>
                                        </p:tav>
                                        <p:tav tm="100000">
                                          <p:val>
                                            <p:strVal val="#ppt_h"/>
                                          </p:val>
                                        </p:tav>
                                      </p:tavLst>
                                    </p:anim>
                                    <p:anim calcmode="lin" valueType="num">
                                      <p:cBhvr>
                                        <p:cTn id="56" dur="2000" fill="hold"/>
                                        <p:tgtEl>
                                          <p:spTgt spid="5"/>
                                        </p:tgtEl>
                                        <p:attrNameLst>
                                          <p:attrName>ppt_w</p:attrName>
                                        </p:attrNameLst>
                                      </p:cBhvr>
                                      <p:tavLst>
                                        <p:tav tm="0">
                                          <p:val>
                                            <p:fltVal val="0"/>
                                          </p:val>
                                        </p:tav>
                                        <p:tav tm="100000">
                                          <p:val>
                                            <p:strVal val="#ppt_w"/>
                                          </p:val>
                                        </p:tav>
                                      </p:tavLst>
                                    </p:anim>
                                  </p:childTnLst>
                                </p:cTn>
                              </p:par>
                              <p:par>
                                <p:cTn id="57" presetID="35" presetClass="entr" presetSubtype="0" fill="hold" grpId="1"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2000"/>
                                        <p:tgtEl>
                                          <p:spTgt spid="6"/>
                                        </p:tgtEl>
                                      </p:cBhvr>
                                    </p:animEffect>
                                    <p:anim calcmode="lin" valueType="num">
                                      <p:cBhvr>
                                        <p:cTn id="60" dur="2000" fill="hold"/>
                                        <p:tgtEl>
                                          <p:spTgt spid="6"/>
                                        </p:tgtEl>
                                        <p:attrNameLst>
                                          <p:attrName>style.rotation</p:attrName>
                                        </p:attrNameLst>
                                      </p:cBhvr>
                                      <p:tavLst>
                                        <p:tav tm="0">
                                          <p:val>
                                            <p:fltVal val="720"/>
                                          </p:val>
                                        </p:tav>
                                        <p:tav tm="100000">
                                          <p:val>
                                            <p:fltVal val="0"/>
                                          </p:val>
                                        </p:tav>
                                      </p:tavLst>
                                    </p:anim>
                                    <p:anim calcmode="lin" valueType="num">
                                      <p:cBhvr>
                                        <p:cTn id="61" dur="2000" fill="hold"/>
                                        <p:tgtEl>
                                          <p:spTgt spid="6"/>
                                        </p:tgtEl>
                                        <p:attrNameLst>
                                          <p:attrName>ppt_h</p:attrName>
                                        </p:attrNameLst>
                                      </p:cBhvr>
                                      <p:tavLst>
                                        <p:tav tm="0">
                                          <p:val>
                                            <p:fltVal val="0"/>
                                          </p:val>
                                        </p:tav>
                                        <p:tav tm="100000">
                                          <p:val>
                                            <p:strVal val="#ppt_h"/>
                                          </p:val>
                                        </p:tav>
                                      </p:tavLst>
                                    </p:anim>
                                    <p:anim calcmode="lin" valueType="num">
                                      <p:cBhvr>
                                        <p:cTn id="62" dur="2000" fill="hold"/>
                                        <p:tgtEl>
                                          <p:spTgt spid="6"/>
                                        </p:tgtEl>
                                        <p:attrNameLst>
                                          <p:attrName>ppt_w</p:attrName>
                                        </p:attrNameLst>
                                      </p:cBhvr>
                                      <p:tavLst>
                                        <p:tav tm="0">
                                          <p:val>
                                            <p:fltVal val="0"/>
                                          </p:val>
                                        </p:tav>
                                        <p:tav tm="100000">
                                          <p:val>
                                            <p:strVal val="#ppt_w"/>
                                          </p:val>
                                        </p:tav>
                                      </p:tavLst>
                                    </p:anim>
                                  </p:childTnLst>
                                </p:cTn>
                              </p:par>
                              <p:par>
                                <p:cTn id="63" presetID="35" presetClass="entr" presetSubtype="0" fill="hold" grpId="1"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2000"/>
                                        <p:tgtEl>
                                          <p:spTgt spid="7"/>
                                        </p:tgtEl>
                                      </p:cBhvr>
                                    </p:animEffect>
                                    <p:anim calcmode="lin" valueType="num">
                                      <p:cBhvr>
                                        <p:cTn id="66" dur="2000" fill="hold"/>
                                        <p:tgtEl>
                                          <p:spTgt spid="7"/>
                                        </p:tgtEl>
                                        <p:attrNameLst>
                                          <p:attrName>style.rotation</p:attrName>
                                        </p:attrNameLst>
                                      </p:cBhvr>
                                      <p:tavLst>
                                        <p:tav tm="0">
                                          <p:val>
                                            <p:fltVal val="720"/>
                                          </p:val>
                                        </p:tav>
                                        <p:tav tm="100000">
                                          <p:val>
                                            <p:fltVal val="0"/>
                                          </p:val>
                                        </p:tav>
                                      </p:tavLst>
                                    </p:anim>
                                    <p:anim calcmode="lin" valueType="num">
                                      <p:cBhvr>
                                        <p:cTn id="67" dur="2000" fill="hold"/>
                                        <p:tgtEl>
                                          <p:spTgt spid="7"/>
                                        </p:tgtEl>
                                        <p:attrNameLst>
                                          <p:attrName>ppt_h</p:attrName>
                                        </p:attrNameLst>
                                      </p:cBhvr>
                                      <p:tavLst>
                                        <p:tav tm="0">
                                          <p:val>
                                            <p:fltVal val="0"/>
                                          </p:val>
                                        </p:tav>
                                        <p:tav tm="100000">
                                          <p:val>
                                            <p:strVal val="#ppt_h"/>
                                          </p:val>
                                        </p:tav>
                                      </p:tavLst>
                                    </p:anim>
                                    <p:anim calcmode="lin" valueType="num">
                                      <p:cBhvr>
                                        <p:cTn id="68" dur="2000" fill="hold"/>
                                        <p:tgtEl>
                                          <p:spTgt spid="7"/>
                                        </p:tgtEl>
                                        <p:attrNameLst>
                                          <p:attrName>ppt_w</p:attrName>
                                        </p:attrNameLst>
                                      </p:cBhvr>
                                      <p:tavLst>
                                        <p:tav tm="0">
                                          <p:val>
                                            <p:fltVal val="0"/>
                                          </p:val>
                                        </p:tav>
                                        <p:tav tm="100000">
                                          <p:val>
                                            <p:strVal val="#ppt_w"/>
                                          </p:val>
                                        </p:tav>
                                      </p:tavLst>
                                    </p:anim>
                                  </p:childTnLst>
                                </p:cTn>
                              </p:par>
                              <p:par>
                                <p:cTn id="69" presetID="35" presetClass="entr" presetSubtype="0" fill="hold" grpId="1"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fade">
                                      <p:cBhvr>
                                        <p:cTn id="71" dur="2000"/>
                                        <p:tgtEl>
                                          <p:spTgt spid="8"/>
                                        </p:tgtEl>
                                      </p:cBhvr>
                                    </p:animEffect>
                                    <p:anim calcmode="lin" valueType="num">
                                      <p:cBhvr>
                                        <p:cTn id="72" dur="2000" fill="hold"/>
                                        <p:tgtEl>
                                          <p:spTgt spid="8"/>
                                        </p:tgtEl>
                                        <p:attrNameLst>
                                          <p:attrName>style.rotation</p:attrName>
                                        </p:attrNameLst>
                                      </p:cBhvr>
                                      <p:tavLst>
                                        <p:tav tm="0">
                                          <p:val>
                                            <p:fltVal val="720"/>
                                          </p:val>
                                        </p:tav>
                                        <p:tav tm="100000">
                                          <p:val>
                                            <p:fltVal val="0"/>
                                          </p:val>
                                        </p:tav>
                                      </p:tavLst>
                                    </p:anim>
                                    <p:anim calcmode="lin" valueType="num">
                                      <p:cBhvr>
                                        <p:cTn id="73" dur="2000" fill="hold"/>
                                        <p:tgtEl>
                                          <p:spTgt spid="8"/>
                                        </p:tgtEl>
                                        <p:attrNameLst>
                                          <p:attrName>ppt_h</p:attrName>
                                        </p:attrNameLst>
                                      </p:cBhvr>
                                      <p:tavLst>
                                        <p:tav tm="0">
                                          <p:val>
                                            <p:fltVal val="0"/>
                                          </p:val>
                                        </p:tav>
                                        <p:tav tm="100000">
                                          <p:val>
                                            <p:strVal val="#ppt_h"/>
                                          </p:val>
                                        </p:tav>
                                      </p:tavLst>
                                    </p:anim>
                                    <p:anim calcmode="lin" valueType="num">
                                      <p:cBhvr>
                                        <p:cTn id="74" dur="2000" fill="hold"/>
                                        <p:tgtEl>
                                          <p:spTgt spid="8"/>
                                        </p:tgtEl>
                                        <p:attrNameLst>
                                          <p:attrName>ppt_w</p:attrName>
                                        </p:attrNameLst>
                                      </p:cBhvr>
                                      <p:tavLst>
                                        <p:tav tm="0">
                                          <p:val>
                                            <p:fltVal val="0"/>
                                          </p:val>
                                        </p:tav>
                                        <p:tav tm="100000">
                                          <p:val>
                                            <p:strVal val="#ppt_w"/>
                                          </p:val>
                                        </p:tav>
                                      </p:tavLst>
                                    </p:anim>
                                  </p:childTnLst>
                                </p:cTn>
                              </p:par>
                              <p:par>
                                <p:cTn id="75" presetID="35" presetClass="entr" presetSubtype="0"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fade">
                                      <p:cBhvr>
                                        <p:cTn id="77" dur="2000"/>
                                        <p:tgtEl>
                                          <p:spTgt spid="9"/>
                                        </p:tgtEl>
                                      </p:cBhvr>
                                    </p:animEffect>
                                    <p:anim calcmode="lin" valueType="num">
                                      <p:cBhvr>
                                        <p:cTn id="78" dur="2000" fill="hold"/>
                                        <p:tgtEl>
                                          <p:spTgt spid="9"/>
                                        </p:tgtEl>
                                        <p:attrNameLst>
                                          <p:attrName>style.rotation</p:attrName>
                                        </p:attrNameLst>
                                      </p:cBhvr>
                                      <p:tavLst>
                                        <p:tav tm="0">
                                          <p:val>
                                            <p:fltVal val="720"/>
                                          </p:val>
                                        </p:tav>
                                        <p:tav tm="100000">
                                          <p:val>
                                            <p:fltVal val="0"/>
                                          </p:val>
                                        </p:tav>
                                      </p:tavLst>
                                    </p:anim>
                                    <p:anim calcmode="lin" valueType="num">
                                      <p:cBhvr>
                                        <p:cTn id="79" dur="2000" fill="hold"/>
                                        <p:tgtEl>
                                          <p:spTgt spid="9"/>
                                        </p:tgtEl>
                                        <p:attrNameLst>
                                          <p:attrName>ppt_h</p:attrName>
                                        </p:attrNameLst>
                                      </p:cBhvr>
                                      <p:tavLst>
                                        <p:tav tm="0">
                                          <p:val>
                                            <p:fltVal val="0"/>
                                          </p:val>
                                        </p:tav>
                                        <p:tav tm="100000">
                                          <p:val>
                                            <p:strVal val="#ppt_h"/>
                                          </p:val>
                                        </p:tav>
                                      </p:tavLst>
                                    </p:anim>
                                    <p:anim calcmode="lin" valueType="num">
                                      <p:cBhvr>
                                        <p:cTn id="80" dur="2000" fill="hold"/>
                                        <p:tgtEl>
                                          <p:spTgt spid="9"/>
                                        </p:tgtEl>
                                        <p:attrNameLst>
                                          <p:attrName>ppt_w</p:attrName>
                                        </p:attrNameLst>
                                      </p:cBhvr>
                                      <p:tavLst>
                                        <p:tav tm="0">
                                          <p:val>
                                            <p:fltVal val="0"/>
                                          </p:val>
                                        </p:tav>
                                        <p:tav tm="100000">
                                          <p:val>
                                            <p:strVal val="#ppt_w"/>
                                          </p:val>
                                        </p:tav>
                                      </p:tavLst>
                                    </p:anim>
                                  </p:childTnLst>
                                </p:cTn>
                              </p:par>
                              <p:par>
                                <p:cTn id="81" presetID="35" presetClass="entr" presetSubtype="0" fill="hold" grpId="1" nodeType="with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fade">
                                      <p:cBhvr>
                                        <p:cTn id="83" dur="2000"/>
                                        <p:tgtEl>
                                          <p:spTgt spid="10"/>
                                        </p:tgtEl>
                                      </p:cBhvr>
                                    </p:animEffect>
                                    <p:anim calcmode="lin" valueType="num">
                                      <p:cBhvr>
                                        <p:cTn id="84" dur="2000" fill="hold"/>
                                        <p:tgtEl>
                                          <p:spTgt spid="10"/>
                                        </p:tgtEl>
                                        <p:attrNameLst>
                                          <p:attrName>style.rotation</p:attrName>
                                        </p:attrNameLst>
                                      </p:cBhvr>
                                      <p:tavLst>
                                        <p:tav tm="0">
                                          <p:val>
                                            <p:fltVal val="720"/>
                                          </p:val>
                                        </p:tav>
                                        <p:tav tm="100000">
                                          <p:val>
                                            <p:fltVal val="0"/>
                                          </p:val>
                                        </p:tav>
                                      </p:tavLst>
                                    </p:anim>
                                    <p:anim calcmode="lin" valueType="num">
                                      <p:cBhvr>
                                        <p:cTn id="85" dur="2000" fill="hold"/>
                                        <p:tgtEl>
                                          <p:spTgt spid="10"/>
                                        </p:tgtEl>
                                        <p:attrNameLst>
                                          <p:attrName>ppt_h</p:attrName>
                                        </p:attrNameLst>
                                      </p:cBhvr>
                                      <p:tavLst>
                                        <p:tav tm="0">
                                          <p:val>
                                            <p:fltVal val="0"/>
                                          </p:val>
                                        </p:tav>
                                        <p:tav tm="100000">
                                          <p:val>
                                            <p:strVal val="#ppt_h"/>
                                          </p:val>
                                        </p:tav>
                                      </p:tavLst>
                                    </p:anim>
                                    <p:anim calcmode="lin" valueType="num">
                                      <p:cBhvr>
                                        <p:cTn id="86" dur="2000" fill="hold"/>
                                        <p:tgtEl>
                                          <p:spTgt spid="10"/>
                                        </p:tgtEl>
                                        <p:attrNameLst>
                                          <p:attrName>ppt_w</p:attrName>
                                        </p:attrNameLst>
                                      </p:cBhvr>
                                      <p:tavLst>
                                        <p:tav tm="0">
                                          <p:val>
                                            <p:fltVal val="0"/>
                                          </p:val>
                                        </p:tav>
                                        <p:tav tm="100000">
                                          <p:val>
                                            <p:strVal val="#ppt_w"/>
                                          </p:val>
                                        </p:tav>
                                      </p:tavLst>
                                    </p:anim>
                                  </p:childTnLst>
                                </p:cTn>
                              </p:par>
                            </p:childTnLst>
                          </p:cTn>
                        </p:par>
                        <p:par>
                          <p:cTn id="87" fill="hold">
                            <p:stCondLst>
                              <p:cond delay="2000"/>
                            </p:stCondLst>
                            <p:childTnLst>
                              <p:par>
                                <p:cTn id="88" presetID="2" presetClass="exit" presetSubtype="2" fill="hold" grpId="2" nodeType="afterEffect">
                                  <p:stCondLst>
                                    <p:cond delay="0"/>
                                  </p:stCondLst>
                                  <p:childTnLst>
                                    <p:anim calcmode="lin" valueType="num">
                                      <p:cBhvr additive="base">
                                        <p:cTn id="89" dur="2000"/>
                                        <p:tgtEl>
                                          <p:spTgt spid="3"/>
                                        </p:tgtEl>
                                        <p:attrNameLst>
                                          <p:attrName>ppt_x</p:attrName>
                                        </p:attrNameLst>
                                      </p:cBhvr>
                                      <p:tavLst>
                                        <p:tav tm="0">
                                          <p:val>
                                            <p:strVal val="ppt_x"/>
                                          </p:val>
                                        </p:tav>
                                        <p:tav tm="100000">
                                          <p:val>
                                            <p:strVal val="1+ppt_w/2"/>
                                          </p:val>
                                        </p:tav>
                                      </p:tavLst>
                                    </p:anim>
                                    <p:anim calcmode="lin" valueType="num">
                                      <p:cBhvr additive="base">
                                        <p:cTn id="90" dur="2000"/>
                                        <p:tgtEl>
                                          <p:spTgt spid="3"/>
                                        </p:tgtEl>
                                        <p:attrNameLst>
                                          <p:attrName>ppt_y</p:attrName>
                                        </p:attrNameLst>
                                      </p:cBhvr>
                                      <p:tavLst>
                                        <p:tav tm="0">
                                          <p:val>
                                            <p:strVal val="ppt_y"/>
                                          </p:val>
                                        </p:tav>
                                        <p:tav tm="100000">
                                          <p:val>
                                            <p:strVal val="ppt_y"/>
                                          </p:val>
                                        </p:tav>
                                      </p:tavLst>
                                    </p:anim>
                                    <p:set>
                                      <p:cBhvr>
                                        <p:cTn id="91" dur="1" fill="hold">
                                          <p:stCondLst>
                                            <p:cond delay="1999"/>
                                          </p:stCondLst>
                                        </p:cTn>
                                        <p:tgtEl>
                                          <p:spTgt spid="3"/>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ppt_x"/>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0-ppt_w/2"/>
                                          </p:val>
                                        </p:tav>
                                      </p:tavLst>
                                    </p:anim>
                                    <p:anim calcmode="lin" valueType="num">
                                      <p:cBhvr additive="base">
                                        <p:cTn id="98" dur="2000"/>
                                        <p:tgtEl>
                                          <p:spTgt spid="5"/>
                                        </p:tgtEl>
                                        <p:attrNameLst>
                                          <p:attrName>ppt_y</p:attrName>
                                        </p:attrNameLst>
                                      </p:cBhvr>
                                      <p:tavLst>
                                        <p:tav tm="0">
                                          <p:val>
                                            <p:strVal val="ppt_y"/>
                                          </p:val>
                                        </p:tav>
                                        <p:tav tm="100000">
                                          <p:val>
                                            <p:strVal val="ppt_y"/>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1" fill="hold" grpId="2"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ppt_x"/>
                                          </p:val>
                                        </p:tav>
                                      </p:tavLst>
                                    </p:anim>
                                    <p:anim calcmode="lin" valueType="num">
                                      <p:cBhvr additive="base">
                                        <p:cTn id="102" dur="2000"/>
                                        <p:tgtEl>
                                          <p:spTgt spid="6"/>
                                        </p:tgtEl>
                                        <p:attrNameLst>
                                          <p:attrName>ppt_y</p:attrName>
                                        </p:attrNameLst>
                                      </p:cBhvr>
                                      <p:tavLst>
                                        <p:tav tm="0">
                                          <p:val>
                                            <p:strVal val="ppt_y"/>
                                          </p:val>
                                        </p:tav>
                                        <p:tav tm="100000">
                                          <p:val>
                                            <p:strVal val="0-ppt_h/2"/>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1+ppt_w/2"/>
                                          </p:val>
                                        </p:tav>
                                      </p:tavLst>
                                    </p:anim>
                                    <p:anim calcmode="lin" valueType="num">
                                      <p:cBhvr additive="base">
                                        <p:cTn id="106" dur="2000"/>
                                        <p:tgtEl>
                                          <p:spTgt spid="7"/>
                                        </p:tgtEl>
                                        <p:attrNameLst>
                                          <p:attrName>ppt_y</p:attrName>
                                        </p:attrNameLst>
                                      </p:cBhvr>
                                      <p:tavLst>
                                        <p:tav tm="0">
                                          <p:val>
                                            <p:strVal val="ppt_y"/>
                                          </p:val>
                                        </p:tav>
                                        <p:tav tm="100000">
                                          <p:val>
                                            <p:strVal val="0-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12" fill="hold" grpId="2"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0-ppt_w/2"/>
                                          </p:val>
                                        </p:tav>
                                      </p:tavLst>
                                    </p:anim>
                                    <p:anim calcmode="lin" valueType="num">
                                      <p:cBhvr additive="base">
                                        <p:cTn id="118" dur="2000"/>
                                        <p:tgtEl>
                                          <p:spTgt spid="10"/>
                                        </p:tgtEl>
                                        <p:attrNameLst>
                                          <p:attrName>ppt_y</p:attrName>
                                        </p:attrNameLst>
                                      </p:cBhvr>
                                      <p:tavLst>
                                        <p:tav tm="0">
                                          <p:val>
                                            <p:strVal val="ppt_y"/>
                                          </p:val>
                                        </p:tav>
                                        <p:tav tm="100000">
                                          <p:val>
                                            <p:strVal val="0-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3" presetClass="entr" presetSubtype="272"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2000" fill="hold"/>
                                        <p:tgtEl>
                                          <p:spTgt spid="2"/>
                                        </p:tgtEl>
                                        <p:attrNameLst>
                                          <p:attrName>ppt_w</p:attrName>
                                        </p:attrNameLst>
                                      </p:cBhvr>
                                      <p:tavLst>
                                        <p:tav tm="0">
                                          <p:val>
                                            <p:strVal val="2/3*#ppt_w"/>
                                          </p:val>
                                        </p:tav>
                                        <p:tav tm="100000">
                                          <p:val>
                                            <p:strVal val="#ppt_w"/>
                                          </p:val>
                                        </p:tav>
                                      </p:tavLst>
                                    </p:anim>
                                    <p:anim calcmode="lin" valueType="num">
                                      <p:cBhvr>
                                        <p:cTn id="123" dur="2000" fill="hold"/>
                                        <p:tgtEl>
                                          <p:spTgt spid="2"/>
                                        </p:tgtEl>
                                        <p:attrNameLst>
                                          <p:attrName>ppt_h</p:attrName>
                                        </p:attrNameLst>
                                      </p:cBhvr>
                                      <p:tavLst>
                                        <p:tav tm="0">
                                          <p:val>
                                            <p:strVal val="2/3*#ppt_h"/>
                                          </p:val>
                                        </p:tav>
                                        <p:tav tm="100000">
                                          <p:val>
                                            <p:strVal val="#ppt_h"/>
                                          </p:val>
                                        </p:tav>
                                      </p:tavLst>
                                    </p:anim>
                                  </p:childTnLst>
                                </p:cTn>
                              </p:par>
                              <p:par>
                                <p:cTn id="124" presetID="4" presetClass="entr" presetSubtype="32" fill="hold" nodeType="withEffect">
                                  <p:stCondLst>
                                    <p:cond delay="0"/>
                                  </p:stCondLst>
                                  <p:childTnLst>
                                    <p:set>
                                      <p:cBhvr>
                                        <p:cTn id="125" dur="1" fill="hold">
                                          <p:stCondLst>
                                            <p:cond delay="0"/>
                                          </p:stCondLst>
                                        </p:cTn>
                                        <p:tgtEl>
                                          <p:spTgt spid="2"/>
                                        </p:tgtEl>
                                        <p:attrNameLst>
                                          <p:attrName>style.visibility</p:attrName>
                                        </p:attrNameLst>
                                      </p:cBhvr>
                                      <p:to>
                                        <p:strVal val="visible"/>
                                      </p:to>
                                    </p:set>
                                    <p:animEffect transition="in" filter="box(out)">
                                      <p:cBhvr>
                                        <p:cTn id="1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16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268a066b.png"/>
          <p:cNvPicPr>
            <a:picLocks noChangeAspect="1"/>
          </p:cNvPicPr>
          <p:nvPr/>
        </p:nvPicPr>
        <p:blipFill>
          <a:blip r:embed="rId2"/>
          <a:stretch>
            <a:fillRect/>
          </a:stretch>
        </p:blipFill>
        <p:spPr>
          <a:xfrm>
            <a:off x="722834" y="0"/>
            <a:ext cx="7698331" cy="5143500"/>
          </a:xfrm>
          <a:prstGeom prst="rect">
            <a:avLst/>
          </a:prstGeom>
        </p:spPr>
      </p:pic>
      <p:sp>
        <p:nvSpPr>
          <p:cNvPr id="4" name="3 CuadroTexto"/>
          <p:cNvSpPr txBox="1"/>
          <p:nvPr/>
        </p:nvSpPr>
        <p:spPr>
          <a:xfrm>
            <a:off x="2643174" y="2000246"/>
            <a:ext cx="3786214" cy="1477328"/>
          </a:xfrm>
          <a:prstGeom prst="rect">
            <a:avLst/>
          </a:prstGeom>
          <a:noFill/>
        </p:spPr>
        <p:txBody>
          <a:bodyPr wrap="square" rtlCol="0">
            <a:spAutoFit/>
          </a:bodyPr>
          <a:lstStyle/>
          <a:p>
            <a:pPr algn="ctr"/>
            <a:r>
              <a:rPr lang="es-PE" dirty="0" smtClean="0"/>
              <a:t>Mientras mayor es la turbulencia afuera, más calma necesitamos dentro. Aprendamos a encontrar vías que nos devuelvan a un estado de calma, cuando estamos perdiendo la capacidad de sentirnos bien</a:t>
            </a:r>
            <a:endParaRPr lang="es-PE" dirty="0"/>
          </a:p>
        </p:txBody>
      </p:sp>
      <p:sp>
        <p:nvSpPr>
          <p:cNvPr id="5" name="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72545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785918" y="0"/>
            <a:ext cx="5500726" cy="5286460"/>
          </a:xfrm>
          <a:prstGeom prst="sun">
            <a:avLst/>
          </a:prstGeom>
          <a:blipFill>
            <a:blip r:embed="rId3">
              <a:duotone>
                <a:prstClr val="black"/>
                <a:schemeClr val="accent3">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386219">
            <a:off x="1809650" y="-634"/>
            <a:ext cx="5432365" cy="5216208"/>
          </a:xfrm>
          <a:prstGeom prst="sun">
            <a:avLst/>
          </a:prstGeom>
          <a:blipFill>
            <a:blip r:embed="rId3">
              <a:duotone>
                <a:schemeClr val="accent3">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544" fill="hold" grpId="0" nodeType="withEffect">
                                  <p:stCondLst>
                                    <p:cond delay="0"/>
                                  </p:stCondLst>
                                  <p:childTnLst>
                                    <p:anim calcmode="lin" valueType="num">
                                      <p:cBhvr>
                                        <p:cTn id="8" dur="2000"/>
                                        <p:tgtEl>
                                          <p:spTgt spid="3"/>
                                        </p:tgtEl>
                                        <p:attrNameLst>
                                          <p:attrName>ppt_w</p:attrName>
                                        </p:attrNameLst>
                                      </p:cBhvr>
                                      <p:tavLst>
                                        <p:tav tm="0">
                                          <p:val>
                                            <p:strVal val="ppt_w"/>
                                          </p:val>
                                        </p:tav>
                                        <p:tav tm="100000">
                                          <p:val>
                                            <p:fltVal val="0"/>
                                          </p:val>
                                        </p:tav>
                                      </p:tavLst>
                                    </p:anim>
                                    <p:anim calcmode="lin" valueType="num">
                                      <p:cBhvr>
                                        <p:cTn id="9" dur="2000"/>
                                        <p:tgtEl>
                                          <p:spTgt spid="3"/>
                                        </p:tgtEl>
                                        <p:attrNameLst>
                                          <p:attrName>ppt_h</p:attrName>
                                        </p:attrNameLst>
                                      </p:cBhvr>
                                      <p:tavLst>
                                        <p:tav tm="0">
                                          <p:val>
                                            <p:strVal val="ppt_h"/>
                                          </p:val>
                                        </p:tav>
                                        <p:tav tm="100000">
                                          <p:val>
                                            <p:fltVal val="0"/>
                                          </p:val>
                                        </p:tav>
                                      </p:tavLst>
                                    </p:anim>
                                    <p:anim calcmode="lin" valueType="num">
                                      <p:cBhvr>
                                        <p:cTn id="10" dur="2000"/>
                                        <p:tgtEl>
                                          <p:spTgt spid="3"/>
                                        </p:tgtEl>
                                        <p:attrNameLst>
                                          <p:attrName>ppt_x</p:attrName>
                                        </p:attrNameLst>
                                      </p:cBhvr>
                                      <p:tavLst>
                                        <p:tav tm="0">
                                          <p:val>
                                            <p:strVal val="ppt_x"/>
                                          </p:val>
                                        </p:tav>
                                        <p:tav tm="100000">
                                          <p:val>
                                            <p:fltVal val="0.5"/>
                                          </p:val>
                                        </p:tav>
                                      </p:tavLst>
                                    </p:anim>
                                    <p:anim calcmode="lin" valueType="num">
                                      <p:cBhvr>
                                        <p:cTn id="11" dur="2000"/>
                                        <p:tgtEl>
                                          <p:spTgt spid="3"/>
                                        </p:tgtEl>
                                        <p:attrNameLst>
                                          <p:attrName>ppt_y</p:attrName>
                                        </p:attrNameLst>
                                      </p:cBhvr>
                                      <p:tavLst>
                                        <p:tav tm="0">
                                          <p:val>
                                            <p:strVal val="ppt_y"/>
                                          </p:val>
                                        </p:tav>
                                        <p:tav tm="100000">
                                          <p:val>
                                            <p:fltVal val="0.5"/>
                                          </p:val>
                                        </p:tav>
                                      </p:tavLst>
                                    </p:anim>
                                    <p:set>
                                      <p:cBhvr>
                                        <p:cTn id="12" dur="1" fill="hold">
                                          <p:stCondLst>
                                            <p:cond delay="1999"/>
                                          </p:stCondLst>
                                        </p:cTn>
                                        <p:tgtEl>
                                          <p:spTgt spid="3"/>
                                        </p:tgtEl>
                                        <p:attrNameLst>
                                          <p:attrName>style.visibility</p:attrName>
                                        </p:attrNameLst>
                                      </p:cBhvr>
                                      <p:to>
                                        <p:strVal val="hidden"/>
                                      </p:to>
                                    </p:set>
                                  </p:childTnLst>
                                </p:cTn>
                              </p:par>
                              <p:par>
                                <p:cTn id="13" presetID="8" presetClass="emph" presetSubtype="0" fill="hold" grpId="1" nodeType="withEffect">
                                  <p:stCondLst>
                                    <p:cond delay="0"/>
                                  </p:stCondLst>
                                  <p:childTnLst>
                                    <p:animRot by="21600000">
                                      <p:cBhvr>
                                        <p:cTn id="14" dur="2000" fill="hold"/>
                                        <p:tgtEl>
                                          <p:spTgt spid="3"/>
                                        </p:tgtEl>
                                        <p:attrNameLst>
                                          <p:attrName>r</p:attrName>
                                        </p:attrNameLst>
                                      </p:cBhvr>
                                    </p:animRot>
                                  </p:childTnLst>
                                </p:cTn>
                              </p:par>
                              <p:par>
                                <p:cTn id="15" presetID="23" presetClass="exit" presetSubtype="544" fill="hold" grpId="0" nodeType="withEffect">
                                  <p:stCondLst>
                                    <p:cond delay="0"/>
                                  </p:stCondLst>
                                  <p:childTnLst>
                                    <p:anim calcmode="lin" valueType="num">
                                      <p:cBhvr>
                                        <p:cTn id="16" dur="2000"/>
                                        <p:tgtEl>
                                          <p:spTgt spid="4"/>
                                        </p:tgtEl>
                                        <p:attrNameLst>
                                          <p:attrName>ppt_w</p:attrName>
                                        </p:attrNameLst>
                                      </p:cBhvr>
                                      <p:tavLst>
                                        <p:tav tm="0">
                                          <p:val>
                                            <p:strVal val="ppt_w"/>
                                          </p:val>
                                        </p:tav>
                                        <p:tav tm="100000">
                                          <p:val>
                                            <p:fltVal val="0"/>
                                          </p:val>
                                        </p:tav>
                                      </p:tavLst>
                                    </p:anim>
                                    <p:anim calcmode="lin" valueType="num">
                                      <p:cBhvr>
                                        <p:cTn id="17" dur="2000"/>
                                        <p:tgtEl>
                                          <p:spTgt spid="4"/>
                                        </p:tgtEl>
                                        <p:attrNameLst>
                                          <p:attrName>ppt_h</p:attrName>
                                        </p:attrNameLst>
                                      </p:cBhvr>
                                      <p:tavLst>
                                        <p:tav tm="0">
                                          <p:val>
                                            <p:strVal val="ppt_h"/>
                                          </p:val>
                                        </p:tav>
                                        <p:tav tm="100000">
                                          <p:val>
                                            <p:fltVal val="0"/>
                                          </p:val>
                                        </p:tav>
                                      </p:tavLst>
                                    </p:anim>
                                    <p:anim calcmode="lin" valueType="num">
                                      <p:cBhvr>
                                        <p:cTn id="18" dur="2000"/>
                                        <p:tgtEl>
                                          <p:spTgt spid="4"/>
                                        </p:tgtEl>
                                        <p:attrNameLst>
                                          <p:attrName>ppt_x</p:attrName>
                                        </p:attrNameLst>
                                      </p:cBhvr>
                                      <p:tavLst>
                                        <p:tav tm="0">
                                          <p:val>
                                            <p:strVal val="ppt_x"/>
                                          </p:val>
                                        </p:tav>
                                        <p:tav tm="100000">
                                          <p:val>
                                            <p:fltVal val="0.5"/>
                                          </p:val>
                                        </p:tav>
                                      </p:tavLst>
                                    </p:anim>
                                    <p:anim calcmode="lin" valueType="num">
                                      <p:cBhvr>
                                        <p:cTn id="19" dur="2000"/>
                                        <p:tgtEl>
                                          <p:spTgt spid="4"/>
                                        </p:tgtEl>
                                        <p:attrNameLst>
                                          <p:attrName>ppt_y</p:attrName>
                                        </p:attrNameLst>
                                      </p:cBhvr>
                                      <p:tavLst>
                                        <p:tav tm="0">
                                          <p:val>
                                            <p:strVal val="ppt_y"/>
                                          </p:val>
                                        </p:tav>
                                        <p:tav tm="100000">
                                          <p:val>
                                            <p:fltVal val="0.5"/>
                                          </p:val>
                                        </p:tav>
                                      </p:tavLst>
                                    </p:anim>
                                    <p:set>
                                      <p:cBhvr>
                                        <p:cTn id="20" dur="1" fill="hold">
                                          <p:stCondLst>
                                            <p:cond delay="1999"/>
                                          </p:stCondLst>
                                        </p:cTn>
                                        <p:tgtEl>
                                          <p:spTgt spid="4"/>
                                        </p:tgtEl>
                                        <p:attrNameLst>
                                          <p:attrName>style.visibility</p:attrName>
                                        </p:attrNameLst>
                                      </p:cBhvr>
                                      <p:to>
                                        <p:strVal val="hidden"/>
                                      </p:to>
                                    </p:se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par>
                                <p:cTn id="23" presetID="23" presetClass="entr" presetSubtype="28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2000" fill="hold"/>
                                        <p:tgtEl>
                                          <p:spTgt spid="2"/>
                                        </p:tgtEl>
                                        <p:attrNameLst>
                                          <p:attrName>ppt_w</p:attrName>
                                        </p:attrNameLst>
                                      </p:cBhvr>
                                      <p:tavLst>
                                        <p:tav tm="0">
                                          <p:val>
                                            <p:strVal val="4/3*#ppt_w"/>
                                          </p:val>
                                        </p:tav>
                                        <p:tav tm="100000">
                                          <p:val>
                                            <p:strVal val="#ppt_w"/>
                                          </p:val>
                                        </p:tav>
                                      </p:tavLst>
                                    </p:anim>
                                    <p:anim calcmode="lin" valueType="num">
                                      <p:cBhvr>
                                        <p:cTn id="26" dur="2000" fill="hold"/>
                                        <p:tgtEl>
                                          <p:spTgt spid="2"/>
                                        </p:tgtEl>
                                        <p:attrNameLst>
                                          <p:attrName>ppt_h</p:attrName>
                                        </p:attrNameLst>
                                      </p:cBhvr>
                                      <p:tavLst>
                                        <p:tav tm="0">
                                          <p:val>
                                            <p:strVal val="4/3*#ppt_h"/>
                                          </p:val>
                                        </p:tav>
                                        <p:tav tm="100000">
                                          <p:val>
                                            <p:strVal val="#ppt_h"/>
                                          </p:val>
                                        </p:tav>
                                      </p:tavLst>
                                    </p:anim>
                                  </p:childTnLst>
                                </p:cTn>
                              </p:par>
                              <p:par>
                                <p:cTn id="27" presetID="21" presetClass="entr" presetSubtype="8"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heel(8)">
                                      <p:cBhvr>
                                        <p:cTn id="2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chemeClr val="bg1">
                <a:lumMod val="95000"/>
              </a:schemeClr>
            </a:gs>
            <a:gs pos="50000">
              <a:srgbClr val="7030A0">
                <a:shade val="67500"/>
                <a:satMod val="115000"/>
              </a:srgbClr>
            </a:gs>
            <a:gs pos="100000">
              <a:srgbClr val="7030A0">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233224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1476959" y="1905568"/>
            <a:ext cx="4239769" cy="1285853"/>
          </a:xfrm>
          <a:prstGeom prst="wave">
            <a:avLst>
              <a:gd name="adj1" fmla="val 20000"/>
              <a:gd name="adj2" fmla="val -10000"/>
            </a:avLst>
          </a:prstGeom>
          <a:blipFill>
            <a:blip r:embed="rId3">
              <a:lum bright="20000"/>
            </a:blip>
            <a:stretch>
              <a:fillRect/>
            </a:stretch>
          </a:blip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191108" y="1905569"/>
            <a:ext cx="4239769" cy="1285853"/>
          </a:xfrm>
          <a:prstGeom prst="wave">
            <a:avLst>
              <a:gd name="adj1" fmla="val 20000"/>
              <a:gd name="adj2" fmla="val -10000"/>
            </a:avLst>
          </a:prstGeom>
          <a:blipFill>
            <a:blip r:embed="rId3">
              <a:duotone>
                <a:schemeClr val="bg2">
                  <a:shade val="45000"/>
                  <a:satMod val="135000"/>
                </a:schemeClr>
                <a:prstClr val="white"/>
              </a:duotone>
              <a:lum bright="40000"/>
            </a:blip>
            <a:stretch>
              <a:fillRect/>
            </a:stretch>
          </a:blipFill>
          <a:ln w="3175">
            <a:solidFill>
              <a:srgbClr val="7030A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1094776" y="1905569"/>
            <a:ext cx="4239769" cy="1285853"/>
          </a:xfrm>
          <a:prstGeom prst="wave">
            <a:avLst>
              <a:gd name="adj1" fmla="val 20000"/>
              <a:gd name="adj2" fmla="val -10000"/>
            </a:avLst>
          </a:prstGeom>
          <a:blipFill>
            <a:blip r:embed="rId3">
              <a:lum bright="20000"/>
            </a:blip>
            <a:stretch>
              <a:fillRect/>
            </a:stretch>
          </a:blip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2380660" y="1905569"/>
            <a:ext cx="4239769" cy="1285853"/>
          </a:xfrm>
          <a:prstGeom prst="wave">
            <a:avLst>
              <a:gd name="adj1" fmla="val 20000"/>
              <a:gd name="adj2" fmla="val -10000"/>
            </a:avLst>
          </a:prstGeom>
          <a:blipFill>
            <a:blip r:embed="rId3">
              <a:duotone>
                <a:schemeClr val="bg2">
                  <a:shade val="45000"/>
                  <a:satMod val="135000"/>
                </a:schemeClr>
                <a:prstClr val="white"/>
              </a:duotone>
              <a:lum bright="40000"/>
            </a:blip>
            <a:stretch>
              <a:fillRect/>
            </a:stretch>
          </a:blipFill>
          <a:ln w="3175">
            <a:solidFill>
              <a:srgbClr val="7030A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737982" y="1905569"/>
            <a:ext cx="4239769" cy="1285853"/>
          </a:xfrm>
          <a:prstGeom prst="wave">
            <a:avLst>
              <a:gd name="adj1" fmla="val 20000"/>
              <a:gd name="adj2" fmla="val -10000"/>
            </a:avLst>
          </a:prstGeom>
          <a:blipFill>
            <a:blip r:embed="rId3">
              <a:lum bright="20000"/>
            </a:blip>
            <a:stretch>
              <a:fillRect/>
            </a:stretch>
          </a:blip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5095304" y="1905569"/>
            <a:ext cx="4239769" cy="1285853"/>
          </a:xfrm>
          <a:prstGeom prst="wave">
            <a:avLst>
              <a:gd name="adj1" fmla="val 20000"/>
              <a:gd name="adj2" fmla="val -10000"/>
            </a:avLst>
          </a:prstGeom>
          <a:blipFill>
            <a:blip r:embed="rId3">
              <a:duotone>
                <a:schemeClr val="bg2">
                  <a:shade val="45000"/>
                  <a:satMod val="135000"/>
                </a:schemeClr>
                <a:prstClr val="white"/>
              </a:duotone>
              <a:lum bright="40000"/>
            </a:blip>
            <a:stretch>
              <a:fillRect/>
            </a:stretch>
          </a:blipFill>
          <a:ln w="3175">
            <a:solidFill>
              <a:srgbClr val="7030A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381188" y="1905569"/>
            <a:ext cx="4239769" cy="1285853"/>
          </a:xfrm>
          <a:prstGeom prst="wave">
            <a:avLst>
              <a:gd name="adj1" fmla="val 20000"/>
              <a:gd name="adj2" fmla="val -10000"/>
            </a:avLst>
          </a:prstGeom>
          <a:blipFill>
            <a:blip r:embed="rId3">
              <a:lum bright="20000"/>
            </a:blip>
            <a:stretch>
              <a:fillRect/>
            </a:stretch>
          </a:blipFill>
          <a:ln w="3175">
            <a:solidFill>
              <a:schemeClr val="bg1"/>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49" presetClass="entr" presetSubtype="0" decel="100000"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2000" fill="hold"/>
                                        <p:tgtEl>
                                          <p:spTgt spid="4"/>
                                        </p:tgtEl>
                                        <p:attrNameLst>
                                          <p:attrName>ppt_w</p:attrName>
                                        </p:attrNameLst>
                                      </p:cBhvr>
                                      <p:tavLst>
                                        <p:tav tm="0">
                                          <p:val>
                                            <p:fltVal val="0"/>
                                          </p:val>
                                        </p:tav>
                                        <p:tav tm="100000">
                                          <p:val>
                                            <p:strVal val="#ppt_w"/>
                                          </p:val>
                                        </p:tav>
                                      </p:tavLst>
                                    </p:anim>
                                    <p:anim calcmode="lin" valueType="num">
                                      <p:cBhvr>
                                        <p:cTn id="38" dur="2000" fill="hold"/>
                                        <p:tgtEl>
                                          <p:spTgt spid="4"/>
                                        </p:tgtEl>
                                        <p:attrNameLst>
                                          <p:attrName>ppt_h</p:attrName>
                                        </p:attrNameLst>
                                      </p:cBhvr>
                                      <p:tavLst>
                                        <p:tav tm="0">
                                          <p:val>
                                            <p:fltVal val="0"/>
                                          </p:val>
                                        </p:tav>
                                        <p:tav tm="100000">
                                          <p:val>
                                            <p:strVal val="#ppt_h"/>
                                          </p:val>
                                        </p:tav>
                                      </p:tavLst>
                                    </p:anim>
                                    <p:anim calcmode="lin" valueType="num">
                                      <p:cBhvr>
                                        <p:cTn id="39" dur="2000" fill="hold"/>
                                        <p:tgtEl>
                                          <p:spTgt spid="4"/>
                                        </p:tgtEl>
                                        <p:attrNameLst>
                                          <p:attrName>style.rotation</p:attrName>
                                        </p:attrNameLst>
                                      </p:cBhvr>
                                      <p:tavLst>
                                        <p:tav tm="0">
                                          <p:val>
                                            <p:fltVal val="360"/>
                                          </p:val>
                                        </p:tav>
                                        <p:tav tm="100000">
                                          <p:val>
                                            <p:fltVal val="0"/>
                                          </p:val>
                                        </p:tav>
                                      </p:tavLst>
                                    </p:anim>
                                    <p:animEffect transition="in" filter="fade">
                                      <p:cBhvr>
                                        <p:cTn id="40" dur="2000"/>
                                        <p:tgtEl>
                                          <p:spTgt spid="4"/>
                                        </p:tgtEl>
                                      </p:cBhvr>
                                    </p:animEffect>
                                  </p:childTnLst>
                                </p:cTn>
                              </p:par>
                              <p:par>
                                <p:cTn id="41" presetID="49" presetClass="entr" presetSubtype="0" decel="100000"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2000" fill="hold"/>
                                        <p:tgtEl>
                                          <p:spTgt spid="5"/>
                                        </p:tgtEl>
                                        <p:attrNameLst>
                                          <p:attrName>ppt_w</p:attrName>
                                        </p:attrNameLst>
                                      </p:cBhvr>
                                      <p:tavLst>
                                        <p:tav tm="0">
                                          <p:val>
                                            <p:fltVal val="0"/>
                                          </p:val>
                                        </p:tav>
                                        <p:tav tm="100000">
                                          <p:val>
                                            <p:strVal val="#ppt_w"/>
                                          </p:val>
                                        </p:tav>
                                      </p:tavLst>
                                    </p:anim>
                                    <p:anim calcmode="lin" valueType="num">
                                      <p:cBhvr>
                                        <p:cTn id="44" dur="2000" fill="hold"/>
                                        <p:tgtEl>
                                          <p:spTgt spid="5"/>
                                        </p:tgtEl>
                                        <p:attrNameLst>
                                          <p:attrName>ppt_h</p:attrName>
                                        </p:attrNameLst>
                                      </p:cBhvr>
                                      <p:tavLst>
                                        <p:tav tm="0">
                                          <p:val>
                                            <p:fltVal val="0"/>
                                          </p:val>
                                        </p:tav>
                                        <p:tav tm="100000">
                                          <p:val>
                                            <p:strVal val="#ppt_h"/>
                                          </p:val>
                                        </p:tav>
                                      </p:tavLst>
                                    </p:anim>
                                    <p:anim calcmode="lin" valueType="num">
                                      <p:cBhvr>
                                        <p:cTn id="45" dur="2000" fill="hold"/>
                                        <p:tgtEl>
                                          <p:spTgt spid="5"/>
                                        </p:tgtEl>
                                        <p:attrNameLst>
                                          <p:attrName>style.rotation</p:attrName>
                                        </p:attrNameLst>
                                      </p:cBhvr>
                                      <p:tavLst>
                                        <p:tav tm="0">
                                          <p:val>
                                            <p:fltVal val="360"/>
                                          </p:val>
                                        </p:tav>
                                        <p:tav tm="100000">
                                          <p:val>
                                            <p:fltVal val="0"/>
                                          </p:val>
                                        </p:tav>
                                      </p:tavLst>
                                    </p:anim>
                                    <p:animEffect transition="in" filter="fade">
                                      <p:cBhvr>
                                        <p:cTn id="46" dur="2000"/>
                                        <p:tgtEl>
                                          <p:spTgt spid="5"/>
                                        </p:tgtEl>
                                      </p:cBhvr>
                                    </p:animEffect>
                                  </p:childTnLst>
                                </p:cTn>
                              </p:par>
                              <p:par>
                                <p:cTn id="47" presetID="49" presetClass="entr" presetSubtype="0" decel="100000"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2000" fill="hold"/>
                                        <p:tgtEl>
                                          <p:spTgt spid="6"/>
                                        </p:tgtEl>
                                        <p:attrNameLst>
                                          <p:attrName>ppt_w</p:attrName>
                                        </p:attrNameLst>
                                      </p:cBhvr>
                                      <p:tavLst>
                                        <p:tav tm="0">
                                          <p:val>
                                            <p:fltVal val="0"/>
                                          </p:val>
                                        </p:tav>
                                        <p:tav tm="100000">
                                          <p:val>
                                            <p:strVal val="#ppt_w"/>
                                          </p:val>
                                        </p:tav>
                                      </p:tavLst>
                                    </p:anim>
                                    <p:anim calcmode="lin" valueType="num">
                                      <p:cBhvr>
                                        <p:cTn id="50" dur="2000" fill="hold"/>
                                        <p:tgtEl>
                                          <p:spTgt spid="6"/>
                                        </p:tgtEl>
                                        <p:attrNameLst>
                                          <p:attrName>ppt_h</p:attrName>
                                        </p:attrNameLst>
                                      </p:cBhvr>
                                      <p:tavLst>
                                        <p:tav tm="0">
                                          <p:val>
                                            <p:fltVal val="0"/>
                                          </p:val>
                                        </p:tav>
                                        <p:tav tm="100000">
                                          <p:val>
                                            <p:strVal val="#ppt_h"/>
                                          </p:val>
                                        </p:tav>
                                      </p:tavLst>
                                    </p:anim>
                                    <p:anim calcmode="lin" valueType="num">
                                      <p:cBhvr>
                                        <p:cTn id="51" dur="2000" fill="hold"/>
                                        <p:tgtEl>
                                          <p:spTgt spid="6"/>
                                        </p:tgtEl>
                                        <p:attrNameLst>
                                          <p:attrName>style.rotation</p:attrName>
                                        </p:attrNameLst>
                                      </p:cBhvr>
                                      <p:tavLst>
                                        <p:tav tm="0">
                                          <p:val>
                                            <p:fltVal val="360"/>
                                          </p:val>
                                        </p:tav>
                                        <p:tav tm="100000">
                                          <p:val>
                                            <p:fltVal val="0"/>
                                          </p:val>
                                        </p:tav>
                                      </p:tavLst>
                                    </p:anim>
                                    <p:animEffect transition="in" filter="fade">
                                      <p:cBhvr>
                                        <p:cTn id="52" dur="2000"/>
                                        <p:tgtEl>
                                          <p:spTgt spid="6"/>
                                        </p:tgtEl>
                                      </p:cBhvr>
                                    </p:animEffect>
                                  </p:childTnLst>
                                </p:cTn>
                              </p:par>
                              <p:par>
                                <p:cTn id="53" presetID="49" presetClass="entr" presetSubtype="0" decel="100000" fill="hold" grpId="1"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2000" fill="hold"/>
                                        <p:tgtEl>
                                          <p:spTgt spid="7"/>
                                        </p:tgtEl>
                                        <p:attrNameLst>
                                          <p:attrName>ppt_w</p:attrName>
                                        </p:attrNameLst>
                                      </p:cBhvr>
                                      <p:tavLst>
                                        <p:tav tm="0">
                                          <p:val>
                                            <p:fltVal val="0"/>
                                          </p:val>
                                        </p:tav>
                                        <p:tav tm="100000">
                                          <p:val>
                                            <p:strVal val="#ppt_w"/>
                                          </p:val>
                                        </p:tav>
                                      </p:tavLst>
                                    </p:anim>
                                    <p:anim calcmode="lin" valueType="num">
                                      <p:cBhvr>
                                        <p:cTn id="56" dur="2000" fill="hold"/>
                                        <p:tgtEl>
                                          <p:spTgt spid="7"/>
                                        </p:tgtEl>
                                        <p:attrNameLst>
                                          <p:attrName>ppt_h</p:attrName>
                                        </p:attrNameLst>
                                      </p:cBhvr>
                                      <p:tavLst>
                                        <p:tav tm="0">
                                          <p:val>
                                            <p:fltVal val="0"/>
                                          </p:val>
                                        </p:tav>
                                        <p:tav tm="100000">
                                          <p:val>
                                            <p:strVal val="#ppt_h"/>
                                          </p:val>
                                        </p:tav>
                                      </p:tavLst>
                                    </p:anim>
                                    <p:anim calcmode="lin" valueType="num">
                                      <p:cBhvr>
                                        <p:cTn id="57" dur="2000" fill="hold"/>
                                        <p:tgtEl>
                                          <p:spTgt spid="7"/>
                                        </p:tgtEl>
                                        <p:attrNameLst>
                                          <p:attrName>style.rotation</p:attrName>
                                        </p:attrNameLst>
                                      </p:cBhvr>
                                      <p:tavLst>
                                        <p:tav tm="0">
                                          <p:val>
                                            <p:fltVal val="360"/>
                                          </p:val>
                                        </p:tav>
                                        <p:tav tm="100000">
                                          <p:val>
                                            <p:fltVal val="0"/>
                                          </p:val>
                                        </p:tav>
                                      </p:tavLst>
                                    </p:anim>
                                    <p:animEffect transition="in" filter="fade">
                                      <p:cBhvr>
                                        <p:cTn id="58" dur="2000"/>
                                        <p:tgtEl>
                                          <p:spTgt spid="7"/>
                                        </p:tgtEl>
                                      </p:cBhvr>
                                    </p:animEffect>
                                  </p:childTnLst>
                                </p:cTn>
                              </p:par>
                              <p:par>
                                <p:cTn id="59" presetID="49" presetClass="entr" presetSubtype="0" decel="10000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p:val>
                                            <p:fltVal val="0"/>
                                          </p:val>
                                        </p:tav>
                                        <p:tav tm="100000">
                                          <p:val>
                                            <p:strVal val="#ppt_w"/>
                                          </p:val>
                                        </p:tav>
                                      </p:tavLst>
                                    </p:anim>
                                    <p:anim calcmode="lin" valueType="num">
                                      <p:cBhvr>
                                        <p:cTn id="62" dur="2000" fill="hold"/>
                                        <p:tgtEl>
                                          <p:spTgt spid="8"/>
                                        </p:tgtEl>
                                        <p:attrNameLst>
                                          <p:attrName>ppt_h</p:attrName>
                                        </p:attrNameLst>
                                      </p:cBhvr>
                                      <p:tavLst>
                                        <p:tav tm="0">
                                          <p:val>
                                            <p:fltVal val="0"/>
                                          </p:val>
                                        </p:tav>
                                        <p:tav tm="100000">
                                          <p:val>
                                            <p:strVal val="#ppt_h"/>
                                          </p:val>
                                        </p:tav>
                                      </p:tavLst>
                                    </p:anim>
                                    <p:anim calcmode="lin" valueType="num">
                                      <p:cBhvr>
                                        <p:cTn id="63" dur="2000" fill="hold"/>
                                        <p:tgtEl>
                                          <p:spTgt spid="8"/>
                                        </p:tgtEl>
                                        <p:attrNameLst>
                                          <p:attrName>style.rotation</p:attrName>
                                        </p:attrNameLst>
                                      </p:cBhvr>
                                      <p:tavLst>
                                        <p:tav tm="0">
                                          <p:val>
                                            <p:fltVal val="360"/>
                                          </p:val>
                                        </p:tav>
                                        <p:tav tm="100000">
                                          <p:val>
                                            <p:fltVal val="0"/>
                                          </p:val>
                                        </p:tav>
                                      </p:tavLst>
                                    </p:anim>
                                    <p:animEffect transition="in" filter="fade">
                                      <p:cBhvr>
                                        <p:cTn id="64" dur="2000"/>
                                        <p:tgtEl>
                                          <p:spTgt spid="8"/>
                                        </p:tgtEl>
                                      </p:cBhvr>
                                    </p:animEffect>
                                  </p:childTnLst>
                                </p:cTn>
                              </p:par>
                              <p:par>
                                <p:cTn id="65" presetID="49" presetClass="entr" presetSubtype="0" decel="10000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2000" fill="hold"/>
                                        <p:tgtEl>
                                          <p:spTgt spid="9"/>
                                        </p:tgtEl>
                                        <p:attrNameLst>
                                          <p:attrName>ppt_w</p:attrName>
                                        </p:attrNameLst>
                                      </p:cBhvr>
                                      <p:tavLst>
                                        <p:tav tm="0">
                                          <p:val>
                                            <p:fltVal val="0"/>
                                          </p:val>
                                        </p:tav>
                                        <p:tav tm="100000">
                                          <p:val>
                                            <p:strVal val="#ppt_w"/>
                                          </p:val>
                                        </p:tav>
                                      </p:tavLst>
                                    </p:anim>
                                    <p:anim calcmode="lin" valueType="num">
                                      <p:cBhvr>
                                        <p:cTn id="68" dur="2000" fill="hold"/>
                                        <p:tgtEl>
                                          <p:spTgt spid="9"/>
                                        </p:tgtEl>
                                        <p:attrNameLst>
                                          <p:attrName>ppt_h</p:attrName>
                                        </p:attrNameLst>
                                      </p:cBhvr>
                                      <p:tavLst>
                                        <p:tav tm="0">
                                          <p:val>
                                            <p:fltVal val="0"/>
                                          </p:val>
                                        </p:tav>
                                        <p:tav tm="100000">
                                          <p:val>
                                            <p:strVal val="#ppt_h"/>
                                          </p:val>
                                        </p:tav>
                                      </p:tavLst>
                                    </p:anim>
                                    <p:anim calcmode="lin" valueType="num">
                                      <p:cBhvr>
                                        <p:cTn id="69" dur="2000" fill="hold"/>
                                        <p:tgtEl>
                                          <p:spTgt spid="9"/>
                                        </p:tgtEl>
                                        <p:attrNameLst>
                                          <p:attrName>style.rotation</p:attrName>
                                        </p:attrNameLst>
                                      </p:cBhvr>
                                      <p:tavLst>
                                        <p:tav tm="0">
                                          <p:val>
                                            <p:fltVal val="360"/>
                                          </p:val>
                                        </p:tav>
                                        <p:tav tm="100000">
                                          <p:val>
                                            <p:fltVal val="0"/>
                                          </p:val>
                                        </p:tav>
                                      </p:tavLst>
                                    </p:anim>
                                    <p:animEffect transition="in" filter="fade">
                                      <p:cBhvr>
                                        <p:cTn id="70" dur="2000"/>
                                        <p:tgtEl>
                                          <p:spTgt spid="9"/>
                                        </p:tgtEl>
                                      </p:cBhvr>
                                    </p:animEffect>
                                  </p:childTnLst>
                                </p:cTn>
                              </p:par>
                              <p:par>
                                <p:cTn id="71" presetID="49" presetClass="entr" presetSubtype="0" decel="100000"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2000" fill="hold"/>
                                        <p:tgtEl>
                                          <p:spTgt spid="10"/>
                                        </p:tgtEl>
                                        <p:attrNameLst>
                                          <p:attrName>ppt_w</p:attrName>
                                        </p:attrNameLst>
                                      </p:cBhvr>
                                      <p:tavLst>
                                        <p:tav tm="0">
                                          <p:val>
                                            <p:fltVal val="0"/>
                                          </p:val>
                                        </p:tav>
                                        <p:tav tm="100000">
                                          <p:val>
                                            <p:strVal val="#ppt_w"/>
                                          </p:val>
                                        </p:tav>
                                      </p:tavLst>
                                    </p:anim>
                                    <p:anim calcmode="lin" valueType="num">
                                      <p:cBhvr>
                                        <p:cTn id="74" dur="2000" fill="hold"/>
                                        <p:tgtEl>
                                          <p:spTgt spid="10"/>
                                        </p:tgtEl>
                                        <p:attrNameLst>
                                          <p:attrName>ppt_h</p:attrName>
                                        </p:attrNameLst>
                                      </p:cBhvr>
                                      <p:tavLst>
                                        <p:tav tm="0">
                                          <p:val>
                                            <p:fltVal val="0"/>
                                          </p:val>
                                        </p:tav>
                                        <p:tav tm="100000">
                                          <p:val>
                                            <p:strVal val="#ppt_h"/>
                                          </p:val>
                                        </p:tav>
                                      </p:tavLst>
                                    </p:anim>
                                    <p:anim calcmode="lin" valueType="num">
                                      <p:cBhvr>
                                        <p:cTn id="75" dur="2000" fill="hold"/>
                                        <p:tgtEl>
                                          <p:spTgt spid="10"/>
                                        </p:tgtEl>
                                        <p:attrNameLst>
                                          <p:attrName>style.rotation</p:attrName>
                                        </p:attrNameLst>
                                      </p:cBhvr>
                                      <p:tavLst>
                                        <p:tav tm="0">
                                          <p:val>
                                            <p:fltVal val="360"/>
                                          </p:val>
                                        </p:tav>
                                        <p:tav tm="100000">
                                          <p:val>
                                            <p:fltVal val="0"/>
                                          </p:val>
                                        </p:tav>
                                      </p:tavLst>
                                    </p:anim>
                                    <p:animEffect transition="in" filter="fade">
                                      <p:cBhvr>
                                        <p:cTn id="76" dur="2000"/>
                                        <p:tgtEl>
                                          <p:spTgt spid="10"/>
                                        </p:tgtEl>
                                      </p:cBhvr>
                                    </p:animEffect>
                                  </p:childTnLst>
                                </p:cTn>
                              </p:par>
                            </p:childTnLst>
                          </p:cTn>
                        </p:par>
                        <p:par>
                          <p:cTn id="77" fill="hold">
                            <p:stCondLst>
                              <p:cond delay="2000"/>
                            </p:stCondLst>
                            <p:childTnLst>
                              <p:par>
                                <p:cTn id="78" presetID="2" presetClass="exit" presetSubtype="2" fill="hold" grpId="2" nodeType="afterEffect">
                                  <p:stCondLst>
                                    <p:cond delay="0"/>
                                  </p:stCondLst>
                                  <p:childTnLst>
                                    <p:anim calcmode="lin" valueType="num">
                                      <p:cBhvr additive="base">
                                        <p:cTn id="79" dur="2000"/>
                                        <p:tgtEl>
                                          <p:spTgt spid="4"/>
                                        </p:tgtEl>
                                        <p:attrNameLst>
                                          <p:attrName>ppt_x</p:attrName>
                                        </p:attrNameLst>
                                      </p:cBhvr>
                                      <p:tavLst>
                                        <p:tav tm="0">
                                          <p:val>
                                            <p:strVal val="ppt_x"/>
                                          </p:val>
                                        </p:tav>
                                        <p:tav tm="100000">
                                          <p:val>
                                            <p:strVal val="1+ppt_w/2"/>
                                          </p:val>
                                        </p:tav>
                                      </p:tavLst>
                                    </p:anim>
                                    <p:anim calcmode="lin" valueType="num">
                                      <p:cBhvr additive="base">
                                        <p:cTn id="80" dur="2000"/>
                                        <p:tgtEl>
                                          <p:spTgt spid="4"/>
                                        </p:tgtEl>
                                        <p:attrNameLst>
                                          <p:attrName>ppt_y</p:attrName>
                                        </p:attrNameLst>
                                      </p:cBhvr>
                                      <p:tavLst>
                                        <p:tav tm="0">
                                          <p:val>
                                            <p:strVal val="ppt_y"/>
                                          </p:val>
                                        </p:tav>
                                        <p:tav tm="100000">
                                          <p:val>
                                            <p:strVal val="ppt_y"/>
                                          </p:val>
                                        </p:tav>
                                      </p:tavLst>
                                    </p:anim>
                                    <p:set>
                                      <p:cBhvr>
                                        <p:cTn id="81" dur="1" fill="hold">
                                          <p:stCondLst>
                                            <p:cond delay="1999"/>
                                          </p:stCondLst>
                                        </p:cTn>
                                        <p:tgtEl>
                                          <p:spTgt spid="4"/>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1+ppt_w/2"/>
                                          </p:val>
                                        </p:tav>
                                      </p:tavLst>
                                    </p:anim>
                                    <p:anim calcmode="lin" valueType="num">
                                      <p:cBhvr additive="base">
                                        <p:cTn id="84" dur="2000"/>
                                        <p:tgtEl>
                                          <p:spTgt spid="5"/>
                                        </p:tgtEl>
                                        <p:attrNameLst>
                                          <p:attrName>ppt_y</p:attrName>
                                        </p:attrNameLst>
                                      </p:cBhvr>
                                      <p:tavLst>
                                        <p:tav tm="0">
                                          <p:val>
                                            <p:strVal val="ppt_y"/>
                                          </p:val>
                                        </p:tav>
                                        <p:tav tm="100000">
                                          <p:val>
                                            <p:strVal val="ppt_y"/>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2000"/>
                                        <p:tgtEl>
                                          <p:spTgt spid="6"/>
                                        </p:tgtEl>
                                        <p:attrNameLst>
                                          <p:attrName>ppt_x</p:attrName>
                                        </p:attrNameLst>
                                      </p:cBhvr>
                                      <p:tavLst>
                                        <p:tav tm="0">
                                          <p:val>
                                            <p:strVal val="ppt_x"/>
                                          </p:val>
                                        </p:tav>
                                        <p:tav tm="100000">
                                          <p:val>
                                            <p:strVal val="1+ppt_w/2"/>
                                          </p:val>
                                        </p:tav>
                                      </p:tavLst>
                                    </p:anim>
                                    <p:anim calcmode="lin" valueType="num">
                                      <p:cBhvr additive="base">
                                        <p:cTn id="88" dur="2000"/>
                                        <p:tgtEl>
                                          <p:spTgt spid="6"/>
                                        </p:tgtEl>
                                        <p:attrNameLst>
                                          <p:attrName>ppt_y</p:attrName>
                                        </p:attrNameLst>
                                      </p:cBhvr>
                                      <p:tavLst>
                                        <p:tav tm="0">
                                          <p:val>
                                            <p:strVal val="ppt_y"/>
                                          </p:val>
                                        </p:tav>
                                        <p:tav tm="100000">
                                          <p:val>
                                            <p:strVal val="ppt_y"/>
                                          </p:val>
                                        </p:tav>
                                      </p:tavLst>
                                    </p:anim>
                                    <p:set>
                                      <p:cBhvr>
                                        <p:cTn id="89" dur="1" fill="hold">
                                          <p:stCondLst>
                                            <p:cond delay="1999"/>
                                          </p:stCondLst>
                                        </p:cTn>
                                        <p:tgtEl>
                                          <p:spTgt spid="6"/>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2000"/>
                                        <p:tgtEl>
                                          <p:spTgt spid="7"/>
                                        </p:tgtEl>
                                        <p:attrNameLst>
                                          <p:attrName>ppt_x</p:attrName>
                                        </p:attrNameLst>
                                      </p:cBhvr>
                                      <p:tavLst>
                                        <p:tav tm="0">
                                          <p:val>
                                            <p:strVal val="ppt_x"/>
                                          </p:val>
                                        </p:tav>
                                        <p:tav tm="100000">
                                          <p:val>
                                            <p:strVal val="1+ppt_w/2"/>
                                          </p:val>
                                        </p:tav>
                                      </p:tavLst>
                                    </p:anim>
                                    <p:anim calcmode="lin" valueType="num">
                                      <p:cBhvr additive="base">
                                        <p:cTn id="92" dur="2000"/>
                                        <p:tgtEl>
                                          <p:spTgt spid="7"/>
                                        </p:tgtEl>
                                        <p:attrNameLst>
                                          <p:attrName>ppt_y</p:attrName>
                                        </p:attrNameLst>
                                      </p:cBhvr>
                                      <p:tavLst>
                                        <p:tav tm="0">
                                          <p:val>
                                            <p:strVal val="ppt_y"/>
                                          </p:val>
                                        </p:tav>
                                        <p:tav tm="100000">
                                          <p:val>
                                            <p:strVal val="ppt_y"/>
                                          </p:val>
                                        </p:tav>
                                      </p:tavLst>
                                    </p:anim>
                                    <p:set>
                                      <p:cBhvr>
                                        <p:cTn id="93" dur="1" fill="hold">
                                          <p:stCondLst>
                                            <p:cond delay="1999"/>
                                          </p:stCondLst>
                                        </p:cTn>
                                        <p:tgtEl>
                                          <p:spTgt spid="7"/>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8"/>
                                        </p:tgtEl>
                                        <p:attrNameLst>
                                          <p:attrName>ppt_x</p:attrName>
                                        </p:attrNameLst>
                                      </p:cBhvr>
                                      <p:tavLst>
                                        <p:tav tm="0">
                                          <p:val>
                                            <p:strVal val="ppt_x"/>
                                          </p:val>
                                        </p:tav>
                                        <p:tav tm="100000">
                                          <p:val>
                                            <p:strVal val="1+ppt_w/2"/>
                                          </p:val>
                                        </p:tav>
                                      </p:tavLst>
                                    </p:anim>
                                    <p:anim calcmode="lin" valueType="num">
                                      <p:cBhvr additive="base">
                                        <p:cTn id="96" dur="2000"/>
                                        <p:tgtEl>
                                          <p:spTgt spid="8"/>
                                        </p:tgtEl>
                                        <p:attrNameLst>
                                          <p:attrName>ppt_y</p:attrName>
                                        </p:attrNameLst>
                                      </p:cBhvr>
                                      <p:tavLst>
                                        <p:tav tm="0">
                                          <p:val>
                                            <p:strVal val="ppt_y"/>
                                          </p:val>
                                        </p:tav>
                                        <p:tav tm="100000">
                                          <p:val>
                                            <p:strVal val="ppt_y"/>
                                          </p:val>
                                        </p:tav>
                                      </p:tavLst>
                                    </p:anim>
                                    <p:set>
                                      <p:cBhvr>
                                        <p:cTn id="97" dur="1" fill="hold">
                                          <p:stCondLst>
                                            <p:cond delay="1999"/>
                                          </p:stCondLst>
                                        </p:cTn>
                                        <p:tgtEl>
                                          <p:spTgt spid="8"/>
                                        </p:tgtEl>
                                        <p:attrNameLst>
                                          <p:attrName>style.visibility</p:attrName>
                                        </p:attrNameLst>
                                      </p:cBhvr>
                                      <p:to>
                                        <p:strVal val="hidden"/>
                                      </p:to>
                                    </p:set>
                                  </p:childTnLst>
                                </p:cTn>
                              </p:par>
                              <p:par>
                                <p:cTn id="98" presetID="2" presetClass="exit" presetSubtype="2" fill="hold" grpId="2" nodeType="withEffect">
                                  <p:stCondLst>
                                    <p:cond delay="0"/>
                                  </p:stCondLst>
                                  <p:childTnLst>
                                    <p:anim calcmode="lin" valueType="num">
                                      <p:cBhvr additive="base">
                                        <p:cTn id="99" dur="2000"/>
                                        <p:tgtEl>
                                          <p:spTgt spid="9"/>
                                        </p:tgtEl>
                                        <p:attrNameLst>
                                          <p:attrName>ppt_x</p:attrName>
                                        </p:attrNameLst>
                                      </p:cBhvr>
                                      <p:tavLst>
                                        <p:tav tm="0">
                                          <p:val>
                                            <p:strVal val="ppt_x"/>
                                          </p:val>
                                        </p:tav>
                                        <p:tav tm="100000">
                                          <p:val>
                                            <p:strVal val="1+ppt_w/2"/>
                                          </p:val>
                                        </p:tav>
                                      </p:tavLst>
                                    </p:anim>
                                    <p:anim calcmode="lin" valueType="num">
                                      <p:cBhvr additive="base">
                                        <p:cTn id="100" dur="2000"/>
                                        <p:tgtEl>
                                          <p:spTgt spid="9"/>
                                        </p:tgtEl>
                                        <p:attrNameLst>
                                          <p:attrName>ppt_y</p:attrName>
                                        </p:attrNameLst>
                                      </p:cBhvr>
                                      <p:tavLst>
                                        <p:tav tm="0">
                                          <p:val>
                                            <p:strVal val="ppt_y"/>
                                          </p:val>
                                        </p:tav>
                                        <p:tav tm="100000">
                                          <p:val>
                                            <p:strVal val="ppt_y"/>
                                          </p:val>
                                        </p:tav>
                                      </p:tavLst>
                                    </p:anim>
                                    <p:set>
                                      <p:cBhvr>
                                        <p:cTn id="101" dur="1" fill="hold">
                                          <p:stCondLst>
                                            <p:cond delay="1999"/>
                                          </p:stCondLst>
                                        </p:cTn>
                                        <p:tgtEl>
                                          <p:spTgt spid="9"/>
                                        </p:tgtEl>
                                        <p:attrNameLst>
                                          <p:attrName>style.visibility</p:attrName>
                                        </p:attrNameLst>
                                      </p:cBhvr>
                                      <p:to>
                                        <p:strVal val="hidden"/>
                                      </p:to>
                                    </p:set>
                                  </p:childTnLst>
                                </p:cTn>
                              </p:par>
                              <p:par>
                                <p:cTn id="102" presetID="2" presetClass="exit" presetSubtype="2" fill="hold" grpId="2"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1+ppt_w/2"/>
                                          </p:val>
                                        </p:tav>
                                      </p:tavLst>
                                    </p:anim>
                                    <p:anim calcmode="lin" valueType="num">
                                      <p:cBhvr additive="base">
                                        <p:cTn id="104" dur="2000"/>
                                        <p:tgtEl>
                                          <p:spTgt spid="10"/>
                                        </p:tgtEl>
                                        <p:attrNameLst>
                                          <p:attrName>ppt_y</p:attrName>
                                        </p:attrNameLst>
                                      </p:cBhvr>
                                      <p:tavLst>
                                        <p:tav tm="0">
                                          <p:val>
                                            <p:strVal val="ppt_y"/>
                                          </p:val>
                                        </p:tav>
                                        <p:tav tm="100000">
                                          <p:val>
                                            <p:strVal val="ppt_y"/>
                                          </p:val>
                                        </p:tav>
                                      </p:tavLst>
                                    </p:anim>
                                    <p:set>
                                      <p:cBhvr>
                                        <p:cTn id="105" dur="1" fill="hold">
                                          <p:stCondLst>
                                            <p:cond delay="1999"/>
                                          </p:stCondLst>
                                        </p:cTn>
                                        <p:tgtEl>
                                          <p:spTgt spid="10"/>
                                        </p:tgtEl>
                                        <p:attrNameLst>
                                          <p:attrName>style.visibility</p:attrName>
                                        </p:attrNameLst>
                                      </p:cBhvr>
                                      <p:to>
                                        <p:strVal val="hidden"/>
                                      </p:to>
                                    </p:set>
                                  </p:childTnLst>
                                </p:cTn>
                              </p:par>
                              <p:par>
                                <p:cTn id="106" presetID="19" presetClass="exit" presetSubtype="10" fill="hold" grpId="3" nodeType="withEffect">
                                  <p:stCondLst>
                                    <p:cond delay="0"/>
                                  </p:stCondLst>
                                  <p:childTnLst>
                                    <p:anim calcmode="lin" valueType="num">
                                      <p:cBhvr>
                                        <p:cTn id="107" dur="2000"/>
                                        <p:tgtEl>
                                          <p:spTgt spid="4"/>
                                        </p:tgtEl>
                                        <p:attrNameLst>
                                          <p:attrName>ppt_h</p:attrName>
                                        </p:attrNameLst>
                                      </p:cBhvr>
                                      <p:tavLst>
                                        <p:tav tm="0">
                                          <p:val>
                                            <p:strVal val="ppt_h"/>
                                          </p:val>
                                        </p:tav>
                                        <p:tav tm="100000">
                                          <p:val>
                                            <p:strVal val="ppt_h"/>
                                          </p:val>
                                        </p:tav>
                                      </p:tavLst>
                                    </p:anim>
                                    <p:anim calcmode="lin" valueType="num">
                                      <p:cBhvr>
                                        <p:cTn id="108"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1999"/>
                                          </p:stCondLst>
                                        </p:cTn>
                                        <p:tgtEl>
                                          <p:spTgt spid="4"/>
                                        </p:tgtEl>
                                        <p:attrNameLst>
                                          <p:attrName>style.visibility</p:attrName>
                                        </p:attrNameLst>
                                      </p:cBhvr>
                                      <p:to>
                                        <p:strVal val="hidden"/>
                                      </p:to>
                                    </p:set>
                                  </p:childTnLst>
                                </p:cTn>
                              </p:par>
                              <p:par>
                                <p:cTn id="110" presetID="19" presetClass="exit" presetSubtype="10" fill="hold" grpId="3" nodeType="withEffect">
                                  <p:stCondLst>
                                    <p:cond delay="0"/>
                                  </p:stCondLst>
                                  <p:childTnLst>
                                    <p:anim calcmode="lin" valueType="num">
                                      <p:cBhvr>
                                        <p:cTn id="111" dur="2000"/>
                                        <p:tgtEl>
                                          <p:spTgt spid="5"/>
                                        </p:tgtEl>
                                        <p:attrNameLst>
                                          <p:attrName>ppt_h</p:attrName>
                                        </p:attrNameLst>
                                      </p:cBhvr>
                                      <p:tavLst>
                                        <p:tav tm="0">
                                          <p:val>
                                            <p:strVal val="ppt_h"/>
                                          </p:val>
                                        </p:tav>
                                        <p:tav tm="100000">
                                          <p:val>
                                            <p:strVal val="ppt_h"/>
                                          </p:val>
                                        </p:tav>
                                      </p:tavLst>
                                    </p:anim>
                                    <p:anim calcmode="lin" valueType="num">
                                      <p:cBhvr>
                                        <p:cTn id="112"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1999"/>
                                          </p:stCondLst>
                                        </p:cTn>
                                        <p:tgtEl>
                                          <p:spTgt spid="5"/>
                                        </p:tgtEl>
                                        <p:attrNameLst>
                                          <p:attrName>style.visibility</p:attrName>
                                        </p:attrNameLst>
                                      </p:cBhvr>
                                      <p:to>
                                        <p:strVal val="hidden"/>
                                      </p:to>
                                    </p:set>
                                  </p:childTnLst>
                                </p:cTn>
                              </p:par>
                              <p:par>
                                <p:cTn id="114" presetID="19" presetClass="exit" presetSubtype="10" fill="hold" grpId="3" nodeType="withEffect">
                                  <p:stCondLst>
                                    <p:cond delay="0"/>
                                  </p:stCondLst>
                                  <p:childTnLst>
                                    <p:anim calcmode="lin" valueType="num">
                                      <p:cBhvr>
                                        <p:cTn id="115" dur="2000"/>
                                        <p:tgtEl>
                                          <p:spTgt spid="6"/>
                                        </p:tgtEl>
                                        <p:attrNameLst>
                                          <p:attrName>ppt_h</p:attrName>
                                        </p:attrNameLst>
                                      </p:cBhvr>
                                      <p:tavLst>
                                        <p:tav tm="0">
                                          <p:val>
                                            <p:strVal val="ppt_h"/>
                                          </p:val>
                                        </p:tav>
                                        <p:tav tm="100000">
                                          <p:val>
                                            <p:strVal val="ppt_h"/>
                                          </p:val>
                                        </p:tav>
                                      </p:tavLst>
                                    </p:anim>
                                    <p:anim calcmode="lin" valueType="num">
                                      <p:cBhvr>
                                        <p:cTn id="116"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1999"/>
                                          </p:stCondLst>
                                        </p:cTn>
                                        <p:tgtEl>
                                          <p:spTgt spid="6"/>
                                        </p:tgtEl>
                                        <p:attrNameLst>
                                          <p:attrName>style.visibility</p:attrName>
                                        </p:attrNameLst>
                                      </p:cBhvr>
                                      <p:to>
                                        <p:strVal val="hidden"/>
                                      </p:to>
                                    </p:set>
                                  </p:childTnLst>
                                </p:cTn>
                              </p:par>
                              <p:par>
                                <p:cTn id="118" presetID="19" presetClass="exit" presetSubtype="10" fill="hold" grpId="3" nodeType="withEffect">
                                  <p:stCondLst>
                                    <p:cond delay="0"/>
                                  </p:stCondLst>
                                  <p:childTnLst>
                                    <p:anim calcmode="lin" valueType="num">
                                      <p:cBhvr>
                                        <p:cTn id="119" dur="2000"/>
                                        <p:tgtEl>
                                          <p:spTgt spid="7"/>
                                        </p:tgtEl>
                                        <p:attrNameLst>
                                          <p:attrName>ppt_h</p:attrName>
                                        </p:attrNameLst>
                                      </p:cBhvr>
                                      <p:tavLst>
                                        <p:tav tm="0">
                                          <p:val>
                                            <p:strVal val="ppt_h"/>
                                          </p:val>
                                        </p:tav>
                                        <p:tav tm="100000">
                                          <p:val>
                                            <p:strVal val="ppt_h"/>
                                          </p:val>
                                        </p:tav>
                                      </p:tavLst>
                                    </p:anim>
                                    <p:anim calcmode="lin" valueType="num">
                                      <p:cBhvr>
                                        <p:cTn id="120"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1999"/>
                                          </p:stCondLst>
                                        </p:cTn>
                                        <p:tgtEl>
                                          <p:spTgt spid="7"/>
                                        </p:tgtEl>
                                        <p:attrNameLst>
                                          <p:attrName>style.visibility</p:attrName>
                                        </p:attrNameLst>
                                      </p:cBhvr>
                                      <p:to>
                                        <p:strVal val="hidden"/>
                                      </p:to>
                                    </p:set>
                                  </p:childTnLst>
                                </p:cTn>
                              </p:par>
                              <p:par>
                                <p:cTn id="122" presetID="19" presetClass="exit" presetSubtype="10" fill="hold" grpId="3" nodeType="withEffect">
                                  <p:stCondLst>
                                    <p:cond delay="0"/>
                                  </p:stCondLst>
                                  <p:childTnLst>
                                    <p:anim calcmode="lin" valueType="num">
                                      <p:cBhvr>
                                        <p:cTn id="123" dur="2000"/>
                                        <p:tgtEl>
                                          <p:spTgt spid="8"/>
                                        </p:tgtEl>
                                        <p:attrNameLst>
                                          <p:attrName>ppt_h</p:attrName>
                                        </p:attrNameLst>
                                      </p:cBhvr>
                                      <p:tavLst>
                                        <p:tav tm="0">
                                          <p:val>
                                            <p:strVal val="ppt_h"/>
                                          </p:val>
                                        </p:tav>
                                        <p:tav tm="100000">
                                          <p:val>
                                            <p:strVal val="ppt_h"/>
                                          </p:val>
                                        </p:tav>
                                      </p:tavLst>
                                    </p:anim>
                                    <p:anim calcmode="lin" valueType="num">
                                      <p:cBhvr>
                                        <p:cTn id="124"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1999"/>
                                          </p:stCondLst>
                                        </p:cTn>
                                        <p:tgtEl>
                                          <p:spTgt spid="8"/>
                                        </p:tgtEl>
                                        <p:attrNameLst>
                                          <p:attrName>style.visibility</p:attrName>
                                        </p:attrNameLst>
                                      </p:cBhvr>
                                      <p:to>
                                        <p:strVal val="hidden"/>
                                      </p:to>
                                    </p:set>
                                  </p:childTnLst>
                                </p:cTn>
                              </p:par>
                              <p:par>
                                <p:cTn id="126" presetID="19" presetClass="exit" presetSubtype="10" fill="hold" grpId="3" nodeType="withEffect">
                                  <p:stCondLst>
                                    <p:cond delay="0"/>
                                  </p:stCondLst>
                                  <p:childTnLst>
                                    <p:anim calcmode="lin" valueType="num">
                                      <p:cBhvr>
                                        <p:cTn id="127" dur="2000"/>
                                        <p:tgtEl>
                                          <p:spTgt spid="9"/>
                                        </p:tgtEl>
                                        <p:attrNameLst>
                                          <p:attrName>ppt_h</p:attrName>
                                        </p:attrNameLst>
                                      </p:cBhvr>
                                      <p:tavLst>
                                        <p:tav tm="0">
                                          <p:val>
                                            <p:strVal val="ppt_h"/>
                                          </p:val>
                                        </p:tav>
                                        <p:tav tm="100000">
                                          <p:val>
                                            <p:strVal val="ppt_h"/>
                                          </p:val>
                                        </p:tav>
                                      </p:tavLst>
                                    </p:anim>
                                    <p:anim calcmode="lin" valueType="num">
                                      <p:cBhvr>
                                        <p:cTn id="12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1999"/>
                                          </p:stCondLst>
                                        </p:cTn>
                                        <p:tgtEl>
                                          <p:spTgt spid="9"/>
                                        </p:tgtEl>
                                        <p:attrNameLst>
                                          <p:attrName>style.visibility</p:attrName>
                                        </p:attrNameLst>
                                      </p:cBhvr>
                                      <p:to>
                                        <p:strVal val="hidden"/>
                                      </p:to>
                                    </p:set>
                                  </p:childTnLst>
                                </p:cTn>
                              </p:par>
                              <p:par>
                                <p:cTn id="130" presetID="19" presetClass="exit" presetSubtype="10" fill="hold" grpId="3" nodeType="withEffect">
                                  <p:stCondLst>
                                    <p:cond delay="0"/>
                                  </p:stCondLst>
                                  <p:childTnLst>
                                    <p:anim calcmode="lin" valueType="num">
                                      <p:cBhvr>
                                        <p:cTn id="131" dur="2000"/>
                                        <p:tgtEl>
                                          <p:spTgt spid="10"/>
                                        </p:tgtEl>
                                        <p:attrNameLst>
                                          <p:attrName>ppt_h</p:attrName>
                                        </p:attrNameLst>
                                      </p:cBhvr>
                                      <p:tavLst>
                                        <p:tav tm="0">
                                          <p:val>
                                            <p:strVal val="ppt_h"/>
                                          </p:val>
                                        </p:tav>
                                        <p:tav tm="100000">
                                          <p:val>
                                            <p:strVal val="ppt_h"/>
                                          </p:val>
                                        </p:tav>
                                      </p:tavLst>
                                    </p:anim>
                                    <p:anim calcmode="lin" valueType="num">
                                      <p:cBhvr>
                                        <p:cTn id="13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3" dur="1" fill="hold">
                                          <p:stCondLst>
                                            <p:cond delay="1999"/>
                                          </p:stCondLst>
                                        </p:cTn>
                                        <p:tgtEl>
                                          <p:spTgt spid="10"/>
                                        </p:tgtEl>
                                        <p:attrNameLst>
                                          <p:attrName>style.visibility</p:attrName>
                                        </p:attrNameLst>
                                      </p:cBhvr>
                                      <p:to>
                                        <p:strVal val="hidden"/>
                                      </p:to>
                                    </p:set>
                                  </p:childTnLst>
                                </p:cTn>
                              </p:par>
                              <p:par>
                                <p:cTn id="134" presetID="17" presetClass="entr" presetSubtype="8"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 calcmode="lin" valueType="num">
                                      <p:cBhvr>
                                        <p:cTn id="136" dur="2000" fill="hold"/>
                                        <p:tgtEl>
                                          <p:spTgt spid="2"/>
                                        </p:tgtEl>
                                        <p:attrNameLst>
                                          <p:attrName>ppt_x</p:attrName>
                                        </p:attrNameLst>
                                      </p:cBhvr>
                                      <p:tavLst>
                                        <p:tav tm="0">
                                          <p:val>
                                            <p:strVal val="#ppt_x-#ppt_w/2"/>
                                          </p:val>
                                        </p:tav>
                                        <p:tav tm="100000">
                                          <p:val>
                                            <p:strVal val="#ppt_x"/>
                                          </p:val>
                                        </p:tav>
                                      </p:tavLst>
                                    </p:anim>
                                    <p:anim calcmode="lin" valueType="num">
                                      <p:cBhvr>
                                        <p:cTn id="137" dur="2000" fill="hold"/>
                                        <p:tgtEl>
                                          <p:spTgt spid="2"/>
                                        </p:tgtEl>
                                        <p:attrNameLst>
                                          <p:attrName>ppt_y</p:attrName>
                                        </p:attrNameLst>
                                      </p:cBhvr>
                                      <p:tavLst>
                                        <p:tav tm="0">
                                          <p:val>
                                            <p:strVal val="#ppt_y"/>
                                          </p:val>
                                        </p:tav>
                                        <p:tav tm="100000">
                                          <p:val>
                                            <p:strVal val="#ppt_y"/>
                                          </p:val>
                                        </p:tav>
                                      </p:tavLst>
                                    </p:anim>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14000">
              <a:srgbClr val="002060"/>
            </a:gs>
            <a:gs pos="50000">
              <a:srgbClr val="5C81F6">
                <a:shade val="67500"/>
                <a:satMod val="115000"/>
              </a:srgbClr>
            </a:gs>
            <a:gs pos="100000">
              <a:srgbClr val="5C81F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881443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2714609" y="0"/>
            <a:ext cx="1714512" cy="1785926"/>
          </a:xfrm>
          <a:prstGeom prst="teardrop">
            <a:avLst/>
          </a:prstGeom>
          <a:blipFill dpi="0" rotWithShape="1">
            <a:blip r:embed="rId3">
              <a:duotone>
                <a:schemeClr val="accent1">
                  <a:shade val="45000"/>
                  <a:satMod val="135000"/>
                </a:schemeClr>
                <a:prstClr val="white"/>
              </a:duotone>
              <a:lum bright="2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6549829">
            <a:off x="4761611" y="50570"/>
            <a:ext cx="1714512" cy="1785926"/>
          </a:xfrm>
          <a:prstGeom prst="teardrop">
            <a:avLst/>
          </a:prstGeom>
          <a:blipFill dpi="0" rotWithShape="1">
            <a:blip r:embed="rId3">
              <a:duotone>
                <a:schemeClr val="accent1">
                  <a:shade val="45000"/>
                  <a:satMod val="135000"/>
                </a:schemeClr>
                <a:prstClr val="white"/>
              </a:duotone>
              <a:lum bright="20000" contrast="4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021981">
            <a:off x="2214544" y="928671"/>
            <a:ext cx="1714512" cy="1785926"/>
          </a:xfrm>
          <a:prstGeom prst="teardrop">
            <a:avLst/>
          </a:prstGeom>
          <a:blipFill dpi="0" rotWithShape="1">
            <a:blip r:embed="rId3">
              <a:duotone>
                <a:schemeClr val="accent1">
                  <a:shade val="45000"/>
                  <a:satMod val="135000"/>
                </a:schemeClr>
                <a:prstClr val="white"/>
              </a:duotone>
              <a:lum bright="2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903253">
            <a:off x="5412911" y="1013797"/>
            <a:ext cx="1750965" cy="1758585"/>
          </a:xfrm>
          <a:prstGeom prst="teardrop">
            <a:avLst/>
          </a:prstGeom>
          <a:blipFill dpi="0" rotWithShape="1">
            <a:blip r:embed="rId3">
              <a:duotone>
                <a:schemeClr val="accent1">
                  <a:shade val="45000"/>
                  <a:satMod val="135000"/>
                </a:schemeClr>
                <a:prstClr val="white"/>
              </a:duotone>
              <a:lum bright="20000" contrast="4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021981">
            <a:off x="1637511" y="1845356"/>
            <a:ext cx="1714512" cy="1785926"/>
          </a:xfrm>
          <a:prstGeom prst="teardrop">
            <a:avLst/>
          </a:prstGeom>
          <a:blipFill dpi="0" rotWithShape="1">
            <a:blip r:embed="rId3">
              <a:duotone>
                <a:schemeClr val="accent1">
                  <a:shade val="45000"/>
                  <a:satMod val="135000"/>
                </a:schemeClr>
                <a:prstClr val="white"/>
              </a:duotone>
              <a:lum bright="2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1021981">
            <a:off x="994569" y="2845488"/>
            <a:ext cx="1714512" cy="1785926"/>
          </a:xfrm>
          <a:prstGeom prst="teardrop">
            <a:avLst/>
          </a:prstGeom>
          <a:blipFill dpi="0" rotWithShape="1">
            <a:blip r:embed="rId3">
              <a:duotone>
                <a:schemeClr val="accent1">
                  <a:shade val="45000"/>
                  <a:satMod val="135000"/>
                </a:schemeClr>
                <a:prstClr val="white"/>
              </a:duotone>
              <a:lum bright="2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7179638">
            <a:off x="5939299" y="2040432"/>
            <a:ext cx="1750965" cy="1758585"/>
          </a:xfrm>
          <a:prstGeom prst="teardrop">
            <a:avLst/>
          </a:prstGeom>
          <a:blipFill dpi="0" rotWithShape="1">
            <a:blip r:embed="rId3">
              <a:duotone>
                <a:schemeClr val="accent1">
                  <a:shade val="45000"/>
                  <a:satMod val="135000"/>
                </a:schemeClr>
                <a:prstClr val="white"/>
              </a:duotone>
              <a:lum bright="20000" contrast="4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7179638">
            <a:off x="6392748" y="2922699"/>
            <a:ext cx="1750965" cy="1758585"/>
          </a:xfrm>
          <a:prstGeom prst="teardrop">
            <a:avLst/>
          </a:prstGeom>
          <a:blipFill dpi="0" rotWithShape="1">
            <a:blip r:embed="rId3">
              <a:duotone>
                <a:schemeClr val="accent1">
                  <a:shade val="45000"/>
                  <a:satMod val="135000"/>
                </a:schemeClr>
                <a:prstClr val="white"/>
              </a:duotone>
              <a:lum bright="20000" contrast="4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1021981">
            <a:off x="494503" y="3631305"/>
            <a:ext cx="1714512" cy="1785926"/>
          </a:xfrm>
          <a:prstGeom prst="teardrop">
            <a:avLst/>
          </a:prstGeom>
          <a:blipFill dpi="0" rotWithShape="1">
            <a:blip r:embed="rId3">
              <a:duotone>
                <a:schemeClr val="accent1">
                  <a:shade val="45000"/>
                  <a:satMod val="135000"/>
                </a:schemeClr>
                <a:prstClr val="white"/>
              </a:duotone>
              <a:lum bright="2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179638">
            <a:off x="6821377" y="3708517"/>
            <a:ext cx="1750965" cy="1758585"/>
          </a:xfrm>
          <a:prstGeom prst="teardrop">
            <a:avLst/>
          </a:prstGeom>
          <a:blipFill dpi="0" rotWithShape="1">
            <a:blip r:embed="rId3">
              <a:duotone>
                <a:schemeClr val="accent1">
                  <a:shade val="45000"/>
                  <a:satMod val="135000"/>
                </a:schemeClr>
                <a:prstClr val="white"/>
              </a:duotone>
              <a:lum bright="20000" contrast="4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021981">
            <a:off x="137346" y="4345686"/>
            <a:ext cx="1714512" cy="1785926"/>
          </a:xfrm>
          <a:prstGeom prst="teardrop">
            <a:avLst/>
          </a:prstGeom>
          <a:blipFill dpi="0" rotWithShape="1">
            <a:blip r:embed="rId3">
              <a:duotone>
                <a:schemeClr val="accent1">
                  <a:shade val="45000"/>
                  <a:satMod val="135000"/>
                </a:schemeClr>
                <a:prstClr val="white"/>
              </a:duotone>
              <a:lum bright="20000"/>
            </a:blip>
            <a:srcRect/>
            <a:stretch>
              <a:fillRect/>
            </a:stretch>
          </a:blipFill>
          <a:ln w="3175">
            <a:solidFill>
              <a:srgbClr val="0066FF"/>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7179638">
            <a:off x="7178567" y="4494335"/>
            <a:ext cx="1750965" cy="1758585"/>
          </a:xfrm>
          <a:prstGeom prst="teardrop">
            <a:avLst/>
          </a:prstGeom>
          <a:blipFill dpi="0" rotWithShape="1">
            <a:blip r:embed="rId3">
              <a:duotone>
                <a:schemeClr val="accent1">
                  <a:shade val="45000"/>
                  <a:satMod val="135000"/>
                </a:schemeClr>
                <a:prstClr val="white"/>
              </a:duotone>
              <a:lum bright="20000" contrast="40000"/>
            </a:blip>
            <a:srcRect/>
            <a:stretch>
              <a:fillRect/>
            </a:stretch>
          </a:blipFill>
          <a:ln w="3175">
            <a:solidFill>
              <a:srgbClr val="0066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12"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12"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grpId="2"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grpId="2"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6"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1+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6"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par>
                                <p:cTn id="134" presetID="16" presetClass="entr" presetSubtype="37" fill="hold" nodeType="withEffect">
                                  <p:stCondLst>
                                    <p:cond delay="0"/>
                                  </p:stCondLst>
                                  <p:childTnLst>
                                    <p:set>
                                      <p:cBhvr>
                                        <p:cTn id="135" dur="1" fill="hold">
                                          <p:stCondLst>
                                            <p:cond delay="0"/>
                                          </p:stCondLst>
                                        </p:cTn>
                                        <p:tgtEl>
                                          <p:spTgt spid="2"/>
                                        </p:tgtEl>
                                        <p:attrNameLst>
                                          <p:attrName>style.visibility</p:attrName>
                                        </p:attrNameLst>
                                      </p:cBhvr>
                                      <p:to>
                                        <p:strVal val="visible"/>
                                      </p:to>
                                    </p:set>
                                    <p:animEffect transition="in" filter="barn(outVertical)">
                                      <p:cBhvr>
                                        <p:cTn id="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16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268a066b.png"/>
          <p:cNvPicPr>
            <a:picLocks noChangeAspect="1"/>
          </p:cNvPicPr>
          <p:nvPr/>
        </p:nvPicPr>
        <p:blipFill>
          <a:blip r:embed="rId2"/>
          <a:stretch>
            <a:fillRect/>
          </a:stretch>
        </p:blipFill>
        <p:spPr>
          <a:xfrm>
            <a:off x="722834" y="0"/>
            <a:ext cx="7698331" cy="5143500"/>
          </a:xfrm>
          <a:prstGeom prst="rect">
            <a:avLst/>
          </a:prstGeom>
        </p:spPr>
      </p:pic>
      <p:sp>
        <p:nvSpPr>
          <p:cNvPr id="4" name="3 CuadroTexto"/>
          <p:cNvSpPr txBox="1"/>
          <p:nvPr/>
        </p:nvSpPr>
        <p:spPr>
          <a:xfrm>
            <a:off x="3000365" y="2143122"/>
            <a:ext cx="3429024" cy="1077218"/>
          </a:xfrm>
          <a:prstGeom prst="rect">
            <a:avLst/>
          </a:prstGeom>
          <a:noFill/>
        </p:spPr>
        <p:txBody>
          <a:bodyPr wrap="square" rtlCol="0">
            <a:spAutoFit/>
          </a:bodyPr>
          <a:lstStyle/>
          <a:p>
            <a:pPr algn="ctr"/>
            <a:r>
              <a:rPr lang="es-PE" sz="1600" dirty="0" smtClean="0"/>
              <a:t>No es sencillo sentirnos cómodos en momentos difíciles, en donde aparentemente todo está funcionando mal, cuando hay caos a nuestro alrededor</a:t>
            </a:r>
            <a:endParaRPr lang="es-PE" sz="1600" dirty="0"/>
          </a:p>
        </p:txBody>
      </p:sp>
      <p:sp>
        <p:nvSpPr>
          <p:cNvPr id="5" name="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75000"/>
              </a:schemeClr>
            </a:gs>
            <a:gs pos="50000">
              <a:srgbClr val="666699">
                <a:shade val="67500"/>
                <a:satMod val="115000"/>
              </a:srgbClr>
            </a:gs>
            <a:gs pos="100000">
              <a:srgbClr val="6666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28686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1928794" y="857238"/>
            <a:ext cx="2643206" cy="3357586"/>
          </a:xfrm>
          <a:prstGeom prst="moon">
            <a:avLst>
              <a:gd name="adj" fmla="val 35434"/>
            </a:avLst>
          </a:prstGeom>
          <a:blipFill dpi="0" rotWithShape="1">
            <a:blip r:embed="rId3">
              <a:duotone>
                <a:schemeClr val="accent4">
                  <a:shade val="45000"/>
                  <a:satMod val="135000"/>
                </a:schemeClr>
                <a:prstClr val="white"/>
              </a:duotone>
              <a:lum bright="-10000" contrast="40000"/>
            </a:blip>
            <a:srcRect/>
            <a:tile tx="0" ty="0" sx="100000" sy="100000" flip="none" algn="tl"/>
          </a:blipFill>
          <a:ln w="6350">
            <a:solidFill>
              <a:srgbClr val="C9A6E4"/>
            </a:solidFill>
            <a:prstDash val="sysDash"/>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4500562" y="857238"/>
            <a:ext cx="2643206" cy="3357586"/>
          </a:xfrm>
          <a:prstGeom prst="moon">
            <a:avLst>
              <a:gd name="adj" fmla="val 35434"/>
            </a:avLst>
          </a:prstGeom>
          <a:blipFill dpi="0" rotWithShape="1">
            <a:blip r:embed="rId3">
              <a:duotone>
                <a:schemeClr val="accent4">
                  <a:shade val="45000"/>
                  <a:satMod val="135000"/>
                </a:schemeClr>
                <a:prstClr val="white"/>
              </a:duotone>
              <a:lum bright="-10000" contrast="40000"/>
            </a:blip>
            <a:srcRect/>
            <a:tile tx="0" ty="0" sx="100000" sy="100000" flip="none" algn="tl"/>
          </a:blipFill>
          <a:ln w="6350">
            <a:solidFill>
              <a:srgbClr val="C9A6E4"/>
            </a:solidFill>
            <a:prstDash val="sysDash"/>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857238"/>
            <a:ext cx="2643206" cy="3357586"/>
          </a:xfrm>
          <a:prstGeom prst="moon">
            <a:avLst>
              <a:gd name="adj" fmla="val 35434"/>
            </a:avLst>
          </a:prstGeom>
          <a:blipFill dpi="0" rotWithShape="1">
            <a:blip r:embed="rId3">
              <a:duotone>
                <a:schemeClr val="accent4">
                  <a:shade val="45000"/>
                  <a:satMod val="135000"/>
                </a:schemeClr>
                <a:prstClr val="white"/>
              </a:duotone>
              <a:lum bright="20000" contrast="40000"/>
            </a:blip>
            <a:srcRect/>
            <a:tile tx="0" ty="0" sx="100000" sy="100000" flip="none" algn="tl"/>
          </a:blipFill>
          <a:ln w="6350">
            <a:solidFill>
              <a:srgbClr val="C9A6E4"/>
            </a:solidFill>
            <a:prstDash val="sysDash"/>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5500694" y="857238"/>
            <a:ext cx="2643206" cy="3357586"/>
          </a:xfrm>
          <a:prstGeom prst="moon">
            <a:avLst>
              <a:gd name="adj" fmla="val 35434"/>
            </a:avLst>
          </a:prstGeom>
          <a:blipFill dpi="0" rotWithShape="1">
            <a:blip r:embed="rId3">
              <a:duotone>
                <a:schemeClr val="accent4">
                  <a:shade val="45000"/>
                  <a:satMod val="135000"/>
                </a:schemeClr>
                <a:prstClr val="white"/>
              </a:duotone>
              <a:lum bright="20000" contrast="40000"/>
            </a:blip>
            <a:srcRect/>
            <a:tile tx="0" ty="0" sx="100000" sy="100000" flip="none" algn="tl"/>
          </a:blipFill>
          <a:ln w="6350">
            <a:solidFill>
              <a:srgbClr val="C9A6E4"/>
            </a:solidFill>
            <a:prstDash val="sysDash"/>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6500794" y="857238"/>
            <a:ext cx="2643206" cy="3357586"/>
          </a:xfrm>
          <a:prstGeom prst="moon">
            <a:avLst>
              <a:gd name="adj" fmla="val 35434"/>
            </a:avLst>
          </a:prstGeom>
          <a:blipFill dpi="0" rotWithShape="1">
            <a:blip r:embed="rId3">
              <a:duotone>
                <a:schemeClr val="accent4">
                  <a:shade val="45000"/>
                  <a:satMod val="135000"/>
                </a:schemeClr>
                <a:prstClr val="white"/>
              </a:duotone>
              <a:lum bright="-10000" contrast="40000"/>
            </a:blip>
            <a:srcRect/>
            <a:tile tx="0" ty="0" sx="100000" sy="100000" flip="none" algn="tl"/>
          </a:blipFill>
          <a:ln w="6350">
            <a:solidFill>
              <a:srgbClr val="C9A6E4"/>
            </a:solidFill>
            <a:prstDash val="sysDash"/>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0" y="857238"/>
            <a:ext cx="2643206" cy="3357586"/>
          </a:xfrm>
          <a:prstGeom prst="moon">
            <a:avLst>
              <a:gd name="adj" fmla="val 31793"/>
            </a:avLst>
          </a:prstGeom>
          <a:blipFill dpi="0" rotWithShape="1">
            <a:blip r:embed="rId3">
              <a:duotone>
                <a:schemeClr val="accent4">
                  <a:shade val="45000"/>
                  <a:satMod val="135000"/>
                </a:schemeClr>
                <a:prstClr val="white"/>
              </a:duotone>
              <a:lum bright="-10000" contrast="40000"/>
            </a:blip>
            <a:srcRect/>
            <a:tile tx="0" ty="0" sx="100000" sy="100000" flip="none" algn="tl"/>
          </a:blipFill>
          <a:ln w="6350">
            <a:solidFill>
              <a:srgbClr val="C9A6E4"/>
            </a:solidFill>
            <a:prstDash val="sysDash"/>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iterate type="lt">
                                    <p:tmPct val="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0-#ppt_w/2"/>
                                          </p:val>
                                        </p:tav>
                                        <p:tav tm="100000">
                                          <p:val>
                                            <p:strVal val="#ppt_x"/>
                                          </p:val>
                                        </p:tav>
                                      </p:tavLst>
                                    </p:anim>
                                    <p:anim calcmode="lin" valueType="num">
                                      <p:cBhvr additive="base">
                                        <p:cTn id="22" dur="20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iterate type="lt">
                                    <p:tmPct val="0"/>
                                  </p:iterate>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iterate type="lt">
                                    <p:tmPct val="0"/>
                                  </p:iterate>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19" presetClass="entr" presetSubtype="10"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2000" fill="hold"/>
                                        <p:tgtEl>
                                          <p:spTgt spid="4"/>
                                        </p:tgtEl>
                                        <p:attrNameLst>
                                          <p:attrName>ppt_w</p:attrName>
                                        </p:attrNameLst>
                                      </p:cBhvr>
                                      <p:tavLst>
                                        <p:tav tm="0" fmla="#ppt_w*sin(2.5*pi*$)">
                                          <p:val>
                                            <p:fltVal val="0"/>
                                          </p:val>
                                        </p:tav>
                                        <p:tav tm="100000">
                                          <p:val>
                                            <p:fltVal val="1"/>
                                          </p:val>
                                        </p:tav>
                                      </p:tavLst>
                                    </p:anim>
                                    <p:anim calcmode="lin" valueType="num">
                                      <p:cBhvr>
                                        <p:cTn id="34" dur="2000" fill="hold"/>
                                        <p:tgtEl>
                                          <p:spTgt spid="4"/>
                                        </p:tgtEl>
                                        <p:attrNameLst>
                                          <p:attrName>ppt_h</p:attrName>
                                        </p:attrNameLst>
                                      </p:cBhvr>
                                      <p:tavLst>
                                        <p:tav tm="0">
                                          <p:val>
                                            <p:strVal val="#ppt_h"/>
                                          </p:val>
                                        </p:tav>
                                        <p:tav tm="100000">
                                          <p:val>
                                            <p:strVal val="#ppt_h"/>
                                          </p:val>
                                        </p:tav>
                                      </p:tavLst>
                                    </p:anim>
                                  </p:childTnLst>
                                </p:cTn>
                              </p:par>
                              <p:par>
                                <p:cTn id="35" presetID="19" presetClass="entr" presetSubtype="10"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000" fill="hold"/>
                                        <p:tgtEl>
                                          <p:spTgt spid="6"/>
                                        </p:tgtEl>
                                        <p:attrNameLst>
                                          <p:attrName>ppt_w</p:attrName>
                                        </p:attrNameLst>
                                      </p:cBhvr>
                                      <p:tavLst>
                                        <p:tav tm="0" fmla="#ppt_w*sin(2.5*pi*$)">
                                          <p:val>
                                            <p:fltVal val="0"/>
                                          </p:val>
                                        </p:tav>
                                        <p:tav tm="100000">
                                          <p:val>
                                            <p:fltVal val="1"/>
                                          </p:val>
                                        </p:tav>
                                      </p:tavLst>
                                    </p:anim>
                                    <p:anim calcmode="lin" valueType="num">
                                      <p:cBhvr>
                                        <p:cTn id="38" dur="2000" fill="hold"/>
                                        <p:tgtEl>
                                          <p:spTgt spid="6"/>
                                        </p:tgtEl>
                                        <p:attrNameLst>
                                          <p:attrName>ppt_h</p:attrName>
                                        </p:attrNameLst>
                                      </p:cBhvr>
                                      <p:tavLst>
                                        <p:tav tm="0">
                                          <p:val>
                                            <p:strVal val="#ppt_h"/>
                                          </p:val>
                                        </p:tav>
                                        <p:tav tm="100000">
                                          <p:val>
                                            <p:strVal val="#ppt_h"/>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2000" fill="hold"/>
                                        <p:tgtEl>
                                          <p:spTgt spid="9"/>
                                        </p:tgtEl>
                                        <p:attrNameLst>
                                          <p:attrName>ppt_w</p:attrName>
                                        </p:attrNameLst>
                                      </p:cBhvr>
                                      <p:tavLst>
                                        <p:tav tm="0" fmla="#ppt_w*sin(2.5*pi*$)">
                                          <p:val>
                                            <p:fltVal val="0"/>
                                          </p:val>
                                        </p:tav>
                                        <p:tav tm="100000">
                                          <p:val>
                                            <p:fltVal val="1"/>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iterate type="lt">
                                    <p:tmPct val="0"/>
                                  </p:iterate>
                                  <p:childTnLst>
                                    <p:set>
                                      <p:cBhvr>
                                        <p:cTn id="44" dur="1" fill="hold">
                                          <p:stCondLst>
                                            <p:cond delay="0"/>
                                          </p:stCondLst>
                                        </p:cTn>
                                        <p:tgtEl>
                                          <p:spTgt spid="5"/>
                                        </p:tgtEl>
                                        <p:attrNameLst>
                                          <p:attrName>style.visibility</p:attrName>
                                        </p:attrNameLst>
                                      </p:cBhvr>
                                      <p:to>
                                        <p:strVal val="visible"/>
                                      </p:to>
                                    </p:set>
                                    <p:anim calcmode="lin" valueType="num">
                                      <p:cBhvr>
                                        <p:cTn id="45" dur="2000" fill="hold"/>
                                        <p:tgtEl>
                                          <p:spTgt spid="5"/>
                                        </p:tgtEl>
                                        <p:attrNameLst>
                                          <p:attrName>ppt_w</p:attrName>
                                        </p:attrNameLst>
                                      </p:cBhvr>
                                      <p:tavLst>
                                        <p:tav tm="0" fmla="#ppt_w*sin(2.5*pi*$)">
                                          <p:val>
                                            <p:fltVal val="0"/>
                                          </p:val>
                                        </p:tav>
                                        <p:tav tm="100000">
                                          <p:val>
                                            <p:fltVal val="1"/>
                                          </p:val>
                                        </p:tav>
                                      </p:tavLst>
                                    </p:anim>
                                    <p:anim calcmode="lin" valueType="num">
                                      <p:cBhvr>
                                        <p:cTn id="46" dur="2000" fill="hold"/>
                                        <p:tgtEl>
                                          <p:spTgt spid="5"/>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iterate type="lt">
                                    <p:tmPct val="0"/>
                                  </p:iterate>
                                  <p:childTnLst>
                                    <p:set>
                                      <p:cBhvr>
                                        <p:cTn id="48" dur="1" fill="hold">
                                          <p:stCondLst>
                                            <p:cond delay="0"/>
                                          </p:stCondLst>
                                        </p:cTn>
                                        <p:tgtEl>
                                          <p:spTgt spid="7"/>
                                        </p:tgtEl>
                                        <p:attrNameLst>
                                          <p:attrName>style.visibility</p:attrName>
                                        </p:attrNameLst>
                                      </p:cBhvr>
                                      <p:to>
                                        <p:strVal val="visible"/>
                                      </p:to>
                                    </p:set>
                                    <p:anim calcmode="lin" valueType="num">
                                      <p:cBhvr>
                                        <p:cTn id="49" dur="2000" fill="hold"/>
                                        <p:tgtEl>
                                          <p:spTgt spid="7"/>
                                        </p:tgtEl>
                                        <p:attrNameLst>
                                          <p:attrName>ppt_w</p:attrName>
                                        </p:attrNameLst>
                                      </p:cBhvr>
                                      <p:tavLst>
                                        <p:tav tm="0" fmla="#ppt_w*sin(2.5*pi*$)">
                                          <p:val>
                                            <p:fltVal val="0"/>
                                          </p:val>
                                        </p:tav>
                                        <p:tav tm="100000">
                                          <p:val>
                                            <p:fltVal val="1"/>
                                          </p:val>
                                        </p:tav>
                                      </p:tavLst>
                                    </p:anim>
                                    <p:anim calcmode="lin" valueType="num">
                                      <p:cBhvr>
                                        <p:cTn id="50" dur="2000" fill="hold"/>
                                        <p:tgtEl>
                                          <p:spTgt spid="7"/>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iterate type="lt">
                                    <p:tmPct val="0"/>
                                  </p:iterate>
                                  <p:childTnLst>
                                    <p:set>
                                      <p:cBhvr>
                                        <p:cTn id="52" dur="1" fill="hold">
                                          <p:stCondLst>
                                            <p:cond delay="0"/>
                                          </p:stCondLst>
                                        </p:cTn>
                                        <p:tgtEl>
                                          <p:spTgt spid="8"/>
                                        </p:tgtEl>
                                        <p:attrNameLst>
                                          <p:attrName>style.visibility</p:attrName>
                                        </p:attrNameLst>
                                      </p:cBhvr>
                                      <p:to>
                                        <p:strVal val="visible"/>
                                      </p:to>
                                    </p:set>
                                    <p:anim calcmode="lin" valueType="num">
                                      <p:cBhvr>
                                        <p:cTn id="53" dur="2000" fill="hold"/>
                                        <p:tgtEl>
                                          <p:spTgt spid="8"/>
                                        </p:tgtEl>
                                        <p:attrNameLst>
                                          <p:attrName>ppt_w</p:attrName>
                                        </p:attrNameLst>
                                      </p:cBhvr>
                                      <p:tavLst>
                                        <p:tav tm="0" fmla="#ppt_w*sin(2.5*pi*$)">
                                          <p:val>
                                            <p:fltVal val="0"/>
                                          </p:val>
                                        </p:tav>
                                        <p:tav tm="100000">
                                          <p:val>
                                            <p:fltVal val="1"/>
                                          </p:val>
                                        </p:tav>
                                      </p:tavLst>
                                    </p:anim>
                                    <p:anim calcmode="lin" valueType="num">
                                      <p:cBhvr>
                                        <p:cTn id="54" dur="2000" fill="hold"/>
                                        <p:tgtEl>
                                          <p:spTgt spid="8"/>
                                        </p:tgtEl>
                                        <p:attrNameLst>
                                          <p:attrName>ppt_h</p:attrName>
                                        </p:attrNameLst>
                                      </p:cBhvr>
                                      <p:tavLst>
                                        <p:tav tm="0">
                                          <p:val>
                                            <p:strVal val="#ppt_h"/>
                                          </p:val>
                                        </p:tav>
                                        <p:tav tm="100000">
                                          <p:val>
                                            <p:strVal val="#ppt_h"/>
                                          </p:val>
                                        </p:tav>
                                      </p:tavLst>
                                    </p:anim>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8" fill="hold" grpId="2" nodeType="withEffect">
                                  <p:stCondLst>
                                    <p:cond delay="0"/>
                                  </p:stCondLst>
                                  <p:iterate type="lt">
                                    <p:tmPct val="0"/>
                                  </p:iterate>
                                  <p:childTnLst>
                                    <p:anim calcmode="lin" valueType="num">
                                      <p:cBhvr additive="base">
                                        <p:cTn id="69" dur="2000"/>
                                        <p:tgtEl>
                                          <p:spTgt spid="5"/>
                                        </p:tgtEl>
                                        <p:attrNameLst>
                                          <p:attrName>ppt_x</p:attrName>
                                        </p:attrNameLst>
                                      </p:cBhvr>
                                      <p:tavLst>
                                        <p:tav tm="0">
                                          <p:val>
                                            <p:strVal val="ppt_x"/>
                                          </p:val>
                                        </p:tav>
                                        <p:tav tm="100000">
                                          <p:val>
                                            <p:strVal val="0-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8" fill="hold" grpId="2" nodeType="withEffect">
                                  <p:stCondLst>
                                    <p:cond delay="0"/>
                                  </p:stCondLst>
                                  <p:iterate type="lt">
                                    <p:tmPct val="0"/>
                                  </p:iterate>
                                  <p:childTnLst>
                                    <p:anim calcmode="lin" valueType="num">
                                      <p:cBhvr additive="base">
                                        <p:cTn id="73" dur="2000"/>
                                        <p:tgtEl>
                                          <p:spTgt spid="7"/>
                                        </p:tgtEl>
                                        <p:attrNameLst>
                                          <p:attrName>ppt_x</p:attrName>
                                        </p:attrNameLst>
                                      </p:cBhvr>
                                      <p:tavLst>
                                        <p:tav tm="0">
                                          <p:val>
                                            <p:strVal val="ppt_x"/>
                                          </p:val>
                                        </p:tav>
                                        <p:tav tm="100000">
                                          <p:val>
                                            <p:strVal val="0-ppt_w/2"/>
                                          </p:val>
                                        </p:tav>
                                      </p:tavLst>
                                    </p:anim>
                                    <p:anim calcmode="lin" valueType="num">
                                      <p:cBhvr additive="base">
                                        <p:cTn id="74" dur="2000"/>
                                        <p:tgtEl>
                                          <p:spTgt spid="7"/>
                                        </p:tgtEl>
                                        <p:attrNameLst>
                                          <p:attrName>ppt_y</p:attrName>
                                        </p:attrNameLst>
                                      </p:cBhvr>
                                      <p:tavLst>
                                        <p:tav tm="0">
                                          <p:val>
                                            <p:strVal val="ppt_y"/>
                                          </p:val>
                                        </p:tav>
                                        <p:tav tm="100000">
                                          <p:val>
                                            <p:strVal val="ppt_y"/>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8" fill="hold" grpId="2" nodeType="withEffect">
                                  <p:stCondLst>
                                    <p:cond delay="0"/>
                                  </p:stCondLst>
                                  <p:iterate type="lt">
                                    <p:tmPct val="0"/>
                                  </p:iterate>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10000">
              <a:srgbClr val="481F67"/>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42151565.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5" name="4 Triángulo isósceles"/>
          <p:cNvSpPr/>
          <p:nvPr/>
        </p:nvSpPr>
        <p:spPr>
          <a:xfrm rot="16200000">
            <a:off x="571474" y="1357320"/>
            <a:ext cx="5143500" cy="2428860"/>
          </a:xfrm>
          <a:prstGeom prst="triangle">
            <a:avLst/>
          </a:prstGeom>
          <a:blipFill>
            <a:blip r:embed="rId4">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5400000">
            <a:off x="3393291" y="1250147"/>
            <a:ext cx="5143500" cy="2643206"/>
          </a:xfrm>
          <a:prstGeom prst="triangle">
            <a:avLst/>
          </a:prstGeom>
          <a:blipFill>
            <a:blip r:embed="rId4">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16200000">
            <a:off x="-428658" y="1357320"/>
            <a:ext cx="5143500" cy="2428860"/>
          </a:xfrm>
          <a:prstGeom prst="triangle">
            <a:avLst/>
          </a:prstGeom>
          <a:blipFill>
            <a:blip r:embed="rId4">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4179109" y="1250147"/>
            <a:ext cx="5143500" cy="2643206"/>
          </a:xfrm>
          <a:prstGeom prst="triangle">
            <a:avLst/>
          </a:prstGeom>
          <a:blipFill>
            <a:blip r:embed="rId4">
              <a:duotone>
                <a:schemeClr val="accent4">
                  <a:shade val="45000"/>
                  <a:satMod val="135000"/>
                </a:schemeClr>
                <a:prstClr val="white"/>
              </a:duotone>
              <a:lum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a:off x="5250647" y="1250147"/>
            <a:ext cx="5143500" cy="2643206"/>
          </a:xfrm>
          <a:prstGeom prst="triangle">
            <a:avLst/>
          </a:prstGeom>
          <a:blipFill>
            <a:blip r:embed="rId4">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6200000">
            <a:off x="-1357320" y="1357320"/>
            <a:ext cx="5143500" cy="2428860"/>
          </a:xfrm>
          <a:prstGeom prst="triangle">
            <a:avLst/>
          </a:prstGeom>
          <a:blipFill>
            <a:blip r:embed="rId4">
              <a:duotone>
                <a:schemeClr val="accent6">
                  <a:shade val="45000"/>
                  <a:satMod val="135000"/>
                </a:schemeClr>
                <a:prstClr val="white"/>
              </a:duotone>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8"/>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9"/>
                                        </p:tgtEl>
                                        <p:attrNameLst>
                                          <p:attrName>r</p:attrName>
                                        </p:attrNameLst>
                                      </p:cBhvr>
                                    </p:animRot>
                                  </p:childTnLst>
                                </p:cTn>
                              </p:par>
                            </p:childTnLst>
                          </p:cTn>
                        </p:par>
                        <p:par>
                          <p:cTn id="43" fill="hold">
                            <p:stCondLst>
                              <p:cond delay="2000"/>
                            </p:stCondLst>
                            <p:childTnLst>
                              <p:par>
                                <p:cTn id="44" presetID="2" presetClass="exit" presetSubtype="8" fill="hold" grpId="2" nodeType="afterEffect">
                                  <p:stCondLst>
                                    <p:cond delay="0"/>
                                  </p:stCondLst>
                                  <p:childTnLst>
                                    <p:anim calcmode="lin" valueType="num">
                                      <p:cBhvr additive="base">
                                        <p:cTn id="45" dur="2000"/>
                                        <p:tgtEl>
                                          <p:spTgt spid="6"/>
                                        </p:tgtEl>
                                        <p:attrNameLst>
                                          <p:attrName>ppt_x</p:attrName>
                                        </p:attrNameLst>
                                      </p:cBhvr>
                                      <p:tavLst>
                                        <p:tav tm="0">
                                          <p:val>
                                            <p:strVal val="ppt_x"/>
                                          </p:val>
                                        </p:tav>
                                        <p:tav tm="100000">
                                          <p:val>
                                            <p:strVal val="0-ppt_w/2"/>
                                          </p:val>
                                        </p:tav>
                                      </p:tavLst>
                                    </p:anim>
                                    <p:anim calcmode="lin" valueType="num">
                                      <p:cBhvr additive="base">
                                        <p:cTn id="46" dur="2000"/>
                                        <p:tgtEl>
                                          <p:spTgt spid="6"/>
                                        </p:tgtEl>
                                        <p:attrNameLst>
                                          <p:attrName>ppt_y</p:attrName>
                                        </p:attrNameLst>
                                      </p:cBhvr>
                                      <p:tavLst>
                                        <p:tav tm="0">
                                          <p:val>
                                            <p:strVal val="ppt_y"/>
                                          </p:val>
                                        </p:tav>
                                        <p:tav tm="100000">
                                          <p:val>
                                            <p:strVal val="ppt_y"/>
                                          </p:val>
                                        </p:tav>
                                      </p:tavLst>
                                    </p:anim>
                                    <p:set>
                                      <p:cBhvr>
                                        <p:cTn id="47" dur="1" fill="hold">
                                          <p:stCondLst>
                                            <p:cond delay="1999"/>
                                          </p:stCondLst>
                                        </p:cTn>
                                        <p:tgtEl>
                                          <p:spTgt spid="6"/>
                                        </p:tgtEl>
                                        <p:attrNameLst>
                                          <p:attrName>style.visibility</p:attrName>
                                        </p:attrNameLst>
                                      </p:cBhvr>
                                      <p:to>
                                        <p:strVal val="hidden"/>
                                      </p:to>
                                    </p:set>
                                  </p:childTnLst>
                                </p:cTn>
                              </p:par>
                              <p:par>
                                <p:cTn id="48" presetID="2" presetClass="exit" presetSubtype="8" fill="hold" grpId="2" nodeType="withEffect">
                                  <p:stCondLst>
                                    <p:cond delay="0"/>
                                  </p:stCondLst>
                                  <p:childTnLst>
                                    <p:anim calcmode="lin" valueType="num">
                                      <p:cBhvr additive="base">
                                        <p:cTn id="49" dur="2000"/>
                                        <p:tgtEl>
                                          <p:spTgt spid="8"/>
                                        </p:tgtEl>
                                        <p:attrNameLst>
                                          <p:attrName>ppt_x</p:attrName>
                                        </p:attrNameLst>
                                      </p:cBhvr>
                                      <p:tavLst>
                                        <p:tav tm="0">
                                          <p:val>
                                            <p:strVal val="ppt_x"/>
                                          </p:val>
                                        </p:tav>
                                        <p:tav tm="100000">
                                          <p:val>
                                            <p:strVal val="0-ppt_w/2"/>
                                          </p:val>
                                        </p:tav>
                                      </p:tavLst>
                                    </p:anim>
                                    <p:anim calcmode="lin" valueType="num">
                                      <p:cBhvr additive="base">
                                        <p:cTn id="50" dur="2000"/>
                                        <p:tgtEl>
                                          <p:spTgt spid="8"/>
                                        </p:tgtEl>
                                        <p:attrNameLst>
                                          <p:attrName>ppt_y</p:attrName>
                                        </p:attrNameLst>
                                      </p:cBhvr>
                                      <p:tavLst>
                                        <p:tav tm="0">
                                          <p:val>
                                            <p:strVal val="ppt_y"/>
                                          </p:val>
                                        </p:tav>
                                        <p:tav tm="100000">
                                          <p:val>
                                            <p:strVal val="ppt_y"/>
                                          </p:val>
                                        </p:tav>
                                      </p:tavLst>
                                    </p:anim>
                                    <p:set>
                                      <p:cBhvr>
                                        <p:cTn id="51" dur="1" fill="hold">
                                          <p:stCondLst>
                                            <p:cond delay="1999"/>
                                          </p:stCondLst>
                                        </p:cTn>
                                        <p:tgtEl>
                                          <p:spTgt spid="8"/>
                                        </p:tgtEl>
                                        <p:attrNameLst>
                                          <p:attrName>style.visibility</p:attrName>
                                        </p:attrNameLst>
                                      </p:cBhvr>
                                      <p:to>
                                        <p:strVal val="hidden"/>
                                      </p:to>
                                    </p:set>
                                  </p:childTnLst>
                                </p:cTn>
                              </p:par>
                              <p:par>
                                <p:cTn id="52" presetID="2" presetClass="exit" presetSubtype="8" fill="hold" grpId="2" nodeType="withEffect">
                                  <p:stCondLst>
                                    <p:cond delay="0"/>
                                  </p:stCondLst>
                                  <p:childTnLst>
                                    <p:anim calcmode="lin" valueType="num">
                                      <p:cBhvr additive="base">
                                        <p:cTn id="53" dur="2000"/>
                                        <p:tgtEl>
                                          <p:spTgt spid="9"/>
                                        </p:tgtEl>
                                        <p:attrNameLst>
                                          <p:attrName>ppt_x</p:attrName>
                                        </p:attrNameLst>
                                      </p:cBhvr>
                                      <p:tavLst>
                                        <p:tav tm="0">
                                          <p:val>
                                            <p:strVal val="ppt_x"/>
                                          </p:val>
                                        </p:tav>
                                        <p:tav tm="100000">
                                          <p:val>
                                            <p:strVal val="0-ppt_w/2"/>
                                          </p:val>
                                        </p:tav>
                                      </p:tavLst>
                                    </p:anim>
                                    <p:anim calcmode="lin" valueType="num">
                                      <p:cBhvr additive="base">
                                        <p:cTn id="54" dur="2000"/>
                                        <p:tgtEl>
                                          <p:spTgt spid="9"/>
                                        </p:tgtEl>
                                        <p:attrNameLst>
                                          <p:attrName>ppt_y</p:attrName>
                                        </p:attrNameLst>
                                      </p:cBhvr>
                                      <p:tavLst>
                                        <p:tav tm="0">
                                          <p:val>
                                            <p:strVal val="ppt_y"/>
                                          </p:val>
                                        </p:tav>
                                        <p:tav tm="100000">
                                          <p:val>
                                            <p:strVal val="ppt_y"/>
                                          </p:val>
                                        </p:tav>
                                      </p:tavLst>
                                    </p:anim>
                                    <p:set>
                                      <p:cBhvr>
                                        <p:cTn id="55" dur="1" fill="hold">
                                          <p:stCondLst>
                                            <p:cond delay="1999"/>
                                          </p:stCondLst>
                                        </p:cTn>
                                        <p:tgtEl>
                                          <p:spTgt spid="9"/>
                                        </p:tgtEl>
                                        <p:attrNameLst>
                                          <p:attrName>style.visibility</p:attrName>
                                        </p:attrNameLst>
                                      </p:cBhvr>
                                      <p:to>
                                        <p:strVal val="hidden"/>
                                      </p:to>
                                    </p:set>
                                  </p:childTnLst>
                                </p:cTn>
                              </p:par>
                              <p:par>
                                <p:cTn id="56" presetID="2" presetClass="exit" presetSubtype="2" fill="hold" grpId="2" nodeType="with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10"/>
                                        </p:tgtEl>
                                        <p:attrNameLst>
                                          <p:attrName>ppt_x</p:attrName>
                                        </p:attrNameLst>
                                      </p:cBhvr>
                                      <p:tavLst>
                                        <p:tav tm="0">
                                          <p:val>
                                            <p:strVal val="ppt_x"/>
                                          </p:val>
                                        </p:tav>
                                        <p:tav tm="100000">
                                          <p:val>
                                            <p:strVal val="1+ppt_w/2"/>
                                          </p:val>
                                        </p:tav>
                                      </p:tavLst>
                                    </p:anim>
                                    <p:anim calcmode="lin" valueType="num">
                                      <p:cBhvr additive="base">
                                        <p:cTn id="66" dur="2000"/>
                                        <p:tgtEl>
                                          <p:spTgt spid="10"/>
                                        </p:tgtEl>
                                        <p:attrNameLst>
                                          <p:attrName>ppt_y</p:attrName>
                                        </p:attrNameLst>
                                      </p:cBhvr>
                                      <p:tavLst>
                                        <p:tav tm="0">
                                          <p:val>
                                            <p:strVal val="ppt_y"/>
                                          </p:val>
                                        </p:tav>
                                        <p:tav tm="100000">
                                          <p:val>
                                            <p:strVal val="ppt_y"/>
                                          </p:val>
                                        </p:tav>
                                      </p:tavLst>
                                    </p:anim>
                                    <p:set>
                                      <p:cBhvr>
                                        <p:cTn id="67" dur="1" fill="hold">
                                          <p:stCondLst>
                                            <p:cond delay="1999"/>
                                          </p:stCondLst>
                                        </p:cTn>
                                        <p:tgtEl>
                                          <p:spTgt spid="10"/>
                                        </p:tgtEl>
                                        <p:attrNameLst>
                                          <p:attrName>style.visibility</p:attrName>
                                        </p:attrNameLst>
                                      </p:cBhvr>
                                      <p:to>
                                        <p:strVal val="hidden"/>
                                      </p:to>
                                    </p:set>
                                  </p:childTnLst>
                                </p:cTn>
                              </p:par>
                              <p:par>
                                <p:cTn id="68" presetID="19" presetClass="exit" presetSubtype="10" fill="hold" grpId="3" nodeType="withEffect">
                                  <p:stCondLst>
                                    <p:cond delay="0"/>
                                  </p:stCondLst>
                                  <p:childTnLst>
                                    <p:anim calcmode="lin" valueType="num">
                                      <p:cBhvr>
                                        <p:cTn id="69" dur="2000"/>
                                        <p:tgtEl>
                                          <p:spTgt spid="5"/>
                                        </p:tgtEl>
                                        <p:attrNameLst>
                                          <p:attrName>ppt_h</p:attrName>
                                        </p:attrNameLst>
                                      </p:cBhvr>
                                      <p:tavLst>
                                        <p:tav tm="0">
                                          <p:val>
                                            <p:strVal val="ppt_h"/>
                                          </p:val>
                                        </p:tav>
                                        <p:tav tm="100000">
                                          <p:val>
                                            <p:strVal val="ppt_h"/>
                                          </p:val>
                                        </p:tav>
                                      </p:tavLst>
                                    </p:anim>
                                    <p:anim calcmode="lin" valueType="num">
                                      <p:cBhvr>
                                        <p:cTn id="7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5"/>
                                        </p:tgtEl>
                                        <p:attrNameLst>
                                          <p:attrName>style.visibility</p:attrName>
                                        </p:attrNameLst>
                                      </p:cBhvr>
                                      <p:to>
                                        <p:strVal val="hidden"/>
                                      </p:to>
                                    </p:set>
                                  </p:childTnLst>
                                </p:cTn>
                              </p:par>
                              <p:par>
                                <p:cTn id="72" presetID="19" presetClass="exit" presetSubtype="10" fill="hold" grpId="3" nodeType="withEffect">
                                  <p:stCondLst>
                                    <p:cond delay="0"/>
                                  </p:stCondLst>
                                  <p:childTnLst>
                                    <p:anim calcmode="lin" valueType="num">
                                      <p:cBhvr>
                                        <p:cTn id="73" dur="2000"/>
                                        <p:tgtEl>
                                          <p:spTgt spid="7"/>
                                        </p:tgtEl>
                                        <p:attrNameLst>
                                          <p:attrName>ppt_h</p:attrName>
                                        </p:attrNameLst>
                                      </p:cBhvr>
                                      <p:tavLst>
                                        <p:tav tm="0">
                                          <p:val>
                                            <p:strVal val="ppt_h"/>
                                          </p:val>
                                        </p:tav>
                                        <p:tav tm="100000">
                                          <p:val>
                                            <p:strVal val="ppt_h"/>
                                          </p:val>
                                        </p:tav>
                                      </p:tavLst>
                                    </p:anim>
                                    <p:anim calcmode="lin" valueType="num">
                                      <p:cBhvr>
                                        <p:cTn id="7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5" dur="1" fill="hold">
                                          <p:stCondLst>
                                            <p:cond delay="1999"/>
                                          </p:stCondLst>
                                        </p:cTn>
                                        <p:tgtEl>
                                          <p:spTgt spid="7"/>
                                        </p:tgtEl>
                                        <p:attrNameLst>
                                          <p:attrName>style.visibility</p:attrName>
                                        </p:attrNameLst>
                                      </p:cBhvr>
                                      <p:to>
                                        <p:strVal val="hidden"/>
                                      </p:to>
                                    </p:set>
                                  </p:childTnLst>
                                </p:cTn>
                              </p:par>
                              <p:par>
                                <p:cTn id="76" presetID="19" presetClass="exit" presetSubtype="10" fill="hold" grpId="3" nodeType="withEffect">
                                  <p:stCondLst>
                                    <p:cond delay="0"/>
                                  </p:stCondLst>
                                  <p:childTnLst>
                                    <p:anim calcmode="lin" valueType="num">
                                      <p:cBhvr>
                                        <p:cTn id="77" dur="2000"/>
                                        <p:tgtEl>
                                          <p:spTgt spid="10"/>
                                        </p:tgtEl>
                                        <p:attrNameLst>
                                          <p:attrName>ppt_h</p:attrName>
                                        </p:attrNameLst>
                                      </p:cBhvr>
                                      <p:tavLst>
                                        <p:tav tm="0">
                                          <p:val>
                                            <p:strVal val="ppt_h"/>
                                          </p:val>
                                        </p:tav>
                                        <p:tav tm="100000">
                                          <p:val>
                                            <p:strVal val="ppt_h"/>
                                          </p:val>
                                        </p:tav>
                                      </p:tavLst>
                                    </p:anim>
                                    <p:anim calcmode="lin" valueType="num">
                                      <p:cBhvr>
                                        <p:cTn id="7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1999"/>
                                          </p:stCondLst>
                                        </p:cTn>
                                        <p:tgtEl>
                                          <p:spTgt spid="10"/>
                                        </p:tgtEl>
                                        <p:attrNameLst>
                                          <p:attrName>style.visibility</p:attrName>
                                        </p:attrNameLst>
                                      </p:cBhvr>
                                      <p:to>
                                        <p:strVal val="hidden"/>
                                      </p:to>
                                    </p:set>
                                  </p:childTnLst>
                                </p:cTn>
                              </p:par>
                              <p:par>
                                <p:cTn id="80" presetID="19" presetClass="exit" presetSubtype="10" fill="hold" grpId="3" nodeType="withEffect">
                                  <p:stCondLst>
                                    <p:cond delay="0"/>
                                  </p:stCondLst>
                                  <p:childTnLst>
                                    <p:anim calcmode="lin" valueType="num">
                                      <p:cBhvr>
                                        <p:cTn id="81" dur="2000"/>
                                        <p:tgtEl>
                                          <p:spTgt spid="6"/>
                                        </p:tgtEl>
                                        <p:attrNameLst>
                                          <p:attrName>ppt_h</p:attrName>
                                        </p:attrNameLst>
                                      </p:cBhvr>
                                      <p:tavLst>
                                        <p:tav tm="0">
                                          <p:val>
                                            <p:strVal val="ppt_h"/>
                                          </p:val>
                                        </p:tav>
                                        <p:tav tm="100000">
                                          <p:val>
                                            <p:strVal val="ppt_h"/>
                                          </p:val>
                                        </p:tav>
                                      </p:tavLst>
                                    </p:anim>
                                    <p:anim calcmode="lin" valueType="num">
                                      <p:cBhvr>
                                        <p:cTn id="8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3" dur="1" fill="hold">
                                          <p:stCondLst>
                                            <p:cond delay="1999"/>
                                          </p:stCondLst>
                                        </p:cTn>
                                        <p:tgtEl>
                                          <p:spTgt spid="6"/>
                                        </p:tgtEl>
                                        <p:attrNameLst>
                                          <p:attrName>style.visibility</p:attrName>
                                        </p:attrNameLst>
                                      </p:cBhvr>
                                      <p:to>
                                        <p:strVal val="hidden"/>
                                      </p:to>
                                    </p:set>
                                  </p:childTnLst>
                                </p:cTn>
                              </p:par>
                              <p:par>
                                <p:cTn id="84" presetID="19" presetClass="exit" presetSubtype="10" fill="hold" grpId="3" nodeType="withEffect">
                                  <p:stCondLst>
                                    <p:cond delay="0"/>
                                  </p:stCondLst>
                                  <p:childTnLst>
                                    <p:anim calcmode="lin" valueType="num">
                                      <p:cBhvr>
                                        <p:cTn id="85" dur="2000"/>
                                        <p:tgtEl>
                                          <p:spTgt spid="8"/>
                                        </p:tgtEl>
                                        <p:attrNameLst>
                                          <p:attrName>ppt_h</p:attrName>
                                        </p:attrNameLst>
                                      </p:cBhvr>
                                      <p:tavLst>
                                        <p:tav tm="0">
                                          <p:val>
                                            <p:strVal val="ppt_h"/>
                                          </p:val>
                                        </p:tav>
                                        <p:tav tm="100000">
                                          <p:val>
                                            <p:strVal val="ppt_h"/>
                                          </p:val>
                                        </p:tav>
                                      </p:tavLst>
                                    </p:anim>
                                    <p:anim calcmode="lin" valueType="num">
                                      <p:cBhvr>
                                        <p:cTn id="8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 dur="1" fill="hold">
                                          <p:stCondLst>
                                            <p:cond delay="1999"/>
                                          </p:stCondLst>
                                        </p:cTn>
                                        <p:tgtEl>
                                          <p:spTgt spid="8"/>
                                        </p:tgtEl>
                                        <p:attrNameLst>
                                          <p:attrName>style.visibility</p:attrName>
                                        </p:attrNameLst>
                                      </p:cBhvr>
                                      <p:to>
                                        <p:strVal val="hidden"/>
                                      </p:to>
                                    </p:set>
                                  </p:childTnLst>
                                </p:cTn>
                              </p:par>
                              <p:par>
                                <p:cTn id="88" presetID="19" presetClass="exit" presetSubtype="10" fill="hold" grpId="3" nodeType="withEffect">
                                  <p:stCondLst>
                                    <p:cond delay="0"/>
                                  </p:stCondLst>
                                  <p:childTnLst>
                                    <p:anim calcmode="lin" valueType="num">
                                      <p:cBhvr>
                                        <p:cTn id="89" dur="2000"/>
                                        <p:tgtEl>
                                          <p:spTgt spid="9"/>
                                        </p:tgtEl>
                                        <p:attrNameLst>
                                          <p:attrName>ppt_h</p:attrName>
                                        </p:attrNameLst>
                                      </p:cBhvr>
                                      <p:tavLst>
                                        <p:tav tm="0">
                                          <p:val>
                                            <p:strVal val="ppt_h"/>
                                          </p:val>
                                        </p:tav>
                                        <p:tav tm="100000">
                                          <p:val>
                                            <p:strVal val="ppt_h"/>
                                          </p:val>
                                        </p:tav>
                                      </p:tavLst>
                                    </p:anim>
                                    <p:anim calcmode="lin" valueType="num">
                                      <p:cBhvr>
                                        <p:cTn id="9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 dur="1" fill="hold">
                                          <p:stCondLst>
                                            <p:cond delay="1999"/>
                                          </p:stCondLst>
                                        </p:cTn>
                                        <p:tgtEl>
                                          <p:spTgt spid="9"/>
                                        </p:tgtEl>
                                        <p:attrNameLst>
                                          <p:attrName>style.visibility</p:attrName>
                                        </p:attrNameLst>
                                      </p:cBhvr>
                                      <p:to>
                                        <p:strVal val="hidden"/>
                                      </p:to>
                                    </p:set>
                                  </p:childTnLst>
                                </p:cTn>
                              </p:par>
                              <p:par>
                                <p:cTn id="92" presetID="17" presetClass="entr" presetSubtype="10"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ppt_w</p:attrName>
                                        </p:attrNameLst>
                                      </p:cBhvr>
                                      <p:tavLst>
                                        <p:tav tm="0">
                                          <p:val>
                                            <p:fltVal val="0"/>
                                          </p:val>
                                        </p:tav>
                                        <p:tav tm="100000">
                                          <p:val>
                                            <p:strVal val="#ppt_w"/>
                                          </p:val>
                                        </p:tav>
                                      </p:tavLst>
                                    </p:anim>
                                    <p:anim calcmode="lin" valueType="num">
                                      <p:cBhvr>
                                        <p:cTn id="9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16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268a066b.png"/>
          <p:cNvPicPr>
            <a:picLocks noChangeAspect="1"/>
          </p:cNvPicPr>
          <p:nvPr/>
        </p:nvPicPr>
        <p:blipFill>
          <a:blip r:embed="rId2"/>
          <a:stretch>
            <a:fillRect/>
          </a:stretch>
        </p:blipFill>
        <p:spPr>
          <a:xfrm>
            <a:off x="722834" y="0"/>
            <a:ext cx="7698331" cy="5143500"/>
          </a:xfrm>
          <a:prstGeom prst="rect">
            <a:avLst/>
          </a:prstGeom>
        </p:spPr>
      </p:pic>
      <p:sp>
        <p:nvSpPr>
          <p:cNvPr id="4" name="3 CuadroTexto"/>
          <p:cNvSpPr txBox="1"/>
          <p:nvPr/>
        </p:nvSpPr>
        <p:spPr>
          <a:xfrm>
            <a:off x="2857488" y="1500180"/>
            <a:ext cx="3500461" cy="1815882"/>
          </a:xfrm>
          <a:prstGeom prst="rect">
            <a:avLst/>
          </a:prstGeom>
          <a:noFill/>
        </p:spPr>
        <p:txBody>
          <a:bodyPr wrap="square" rtlCol="0">
            <a:spAutoFit/>
          </a:bodyPr>
          <a:lstStyle/>
          <a:p>
            <a:pPr algn="ctr"/>
            <a:r>
              <a:rPr lang="es-PE" sz="1600" dirty="0" smtClean="0"/>
              <a:t>Pero si hacemos una pausa y detectamos alguna cosa que está bien en el momento presente para nosotros, tendremos una gran pista  en que podemos enfocarnos para conectarnos con nuestro bienestar para recordar de dónde hemos venido, para recordar que las circunstancias no nos definen y que somos mucho más</a:t>
            </a:r>
            <a:endParaRPr lang="es-PE" sz="1600" dirty="0"/>
          </a:p>
        </p:txBody>
      </p:sp>
      <p:sp>
        <p:nvSpPr>
          <p:cNvPr id="5" name="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accent3">
                <a:lumMod val="40000"/>
                <a:lumOff val="60000"/>
              </a:schemeClr>
            </a:gs>
            <a:gs pos="50000">
              <a:srgbClr val="6666FF">
                <a:shade val="67500"/>
                <a:satMod val="115000"/>
              </a:srgbClr>
            </a:gs>
            <a:gs pos="100000">
              <a:srgbClr val="6666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214001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Forma en L"/>
          <p:cNvSpPr/>
          <p:nvPr/>
        </p:nvSpPr>
        <p:spPr>
          <a:xfrm>
            <a:off x="4572001" y="214295"/>
            <a:ext cx="2643205" cy="2214597"/>
          </a:xfrm>
          <a:prstGeom prst="corner">
            <a:avLst>
              <a:gd name="adj1" fmla="val 9216"/>
              <a:gd name="adj2" fmla="val 9216"/>
            </a:avLst>
          </a:prstGeom>
          <a:blipFill>
            <a:blip r:embed="rId3">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en L"/>
          <p:cNvSpPr/>
          <p:nvPr/>
        </p:nvSpPr>
        <p:spPr>
          <a:xfrm rot="16200000">
            <a:off x="2143099" y="-9"/>
            <a:ext cx="2214597" cy="2643205"/>
          </a:xfrm>
          <a:prstGeom prst="corner">
            <a:avLst>
              <a:gd name="adj1" fmla="val 6863"/>
              <a:gd name="adj2" fmla="val 8432"/>
            </a:avLst>
          </a:prstGeom>
          <a:blipFill>
            <a:blip r:embed="rId3">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en L"/>
          <p:cNvSpPr/>
          <p:nvPr/>
        </p:nvSpPr>
        <p:spPr>
          <a:xfrm rot="16200000" flipH="1">
            <a:off x="2143101" y="2428883"/>
            <a:ext cx="2214594" cy="2643204"/>
          </a:xfrm>
          <a:prstGeom prst="corner">
            <a:avLst>
              <a:gd name="adj1" fmla="val 8251"/>
              <a:gd name="adj2" fmla="val 10001"/>
            </a:avLst>
          </a:prstGeom>
          <a:blipFill>
            <a:blip r:embed="rId3">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16200000" flipH="1" flipV="1">
            <a:off x="4786307" y="2428884"/>
            <a:ext cx="2214592" cy="2643205"/>
          </a:xfrm>
          <a:prstGeom prst="corner">
            <a:avLst>
              <a:gd name="adj1" fmla="val 10426"/>
              <a:gd name="adj2" fmla="val 8432"/>
            </a:avLst>
          </a:prstGeom>
          <a:blipFill>
            <a:blip r:embed="rId3">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rot="16200000">
            <a:off x="2257613" y="114505"/>
            <a:ext cx="1628380" cy="2000263"/>
          </a:xfrm>
          <a:prstGeom prst="corner">
            <a:avLst>
              <a:gd name="adj1" fmla="val 8243"/>
              <a:gd name="adj2" fmla="val 8808"/>
            </a:avLst>
          </a:prstGeom>
          <a:blipFill>
            <a:blip r:embed="rId3">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a:off x="5000629" y="300447"/>
            <a:ext cx="2000263" cy="1628380"/>
          </a:xfrm>
          <a:prstGeom prst="corner">
            <a:avLst>
              <a:gd name="adj1" fmla="val 10377"/>
              <a:gd name="adj2" fmla="val 9875"/>
            </a:avLst>
          </a:prstGeom>
          <a:blipFill>
            <a:blip r:embed="rId3">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16200000" flipH="1">
            <a:off x="2361618" y="2790280"/>
            <a:ext cx="1563246" cy="2000262"/>
          </a:xfrm>
          <a:prstGeom prst="corner">
            <a:avLst>
              <a:gd name="adj1" fmla="val 11176"/>
              <a:gd name="adj2" fmla="val 10719"/>
            </a:avLst>
          </a:prstGeom>
          <a:blipFill>
            <a:blip r:embed="rId3">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16200000" flipH="1" flipV="1">
            <a:off x="5258010" y="2829154"/>
            <a:ext cx="1628377" cy="2000263"/>
          </a:xfrm>
          <a:prstGeom prst="corner">
            <a:avLst>
              <a:gd name="adj1" fmla="val 10377"/>
              <a:gd name="adj2" fmla="val 12008"/>
            </a:avLst>
          </a:prstGeom>
          <a:blipFill>
            <a:blip r:embed="rId3">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rot="16200000">
            <a:off x="2310142" y="238472"/>
            <a:ext cx="1237569" cy="1428759"/>
          </a:xfrm>
          <a:prstGeom prst="corner">
            <a:avLst>
              <a:gd name="adj1" fmla="val 13633"/>
              <a:gd name="adj2" fmla="val 14871"/>
            </a:avLst>
          </a:prstGeom>
          <a:blipFill>
            <a:blip r:embed="rId4" cstate="print">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en L"/>
          <p:cNvSpPr/>
          <p:nvPr/>
        </p:nvSpPr>
        <p:spPr>
          <a:xfrm>
            <a:off x="5357819" y="399203"/>
            <a:ext cx="1428759" cy="1172434"/>
          </a:xfrm>
          <a:prstGeom prst="corner">
            <a:avLst>
              <a:gd name="adj1" fmla="val 11917"/>
              <a:gd name="adj2" fmla="val 13312"/>
            </a:avLst>
          </a:prstGeom>
          <a:blipFill>
            <a:blip r:embed="rId5" cstate="print">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orma en L"/>
          <p:cNvSpPr/>
          <p:nvPr/>
        </p:nvSpPr>
        <p:spPr>
          <a:xfrm rot="16200000" flipH="1" flipV="1">
            <a:off x="5632019" y="3131704"/>
            <a:ext cx="1094674" cy="1500197"/>
          </a:xfrm>
          <a:prstGeom prst="corner">
            <a:avLst>
              <a:gd name="adj1" fmla="val 13743"/>
              <a:gd name="adj2" fmla="val 12065"/>
            </a:avLst>
          </a:prstGeom>
          <a:blipFill>
            <a:blip r:embed="rId6" cstate="print">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Forma en L"/>
          <p:cNvSpPr/>
          <p:nvPr/>
        </p:nvSpPr>
        <p:spPr>
          <a:xfrm rot="16200000" flipH="1">
            <a:off x="2482435" y="3125409"/>
            <a:ext cx="1107298" cy="1500196"/>
          </a:xfrm>
          <a:prstGeom prst="corner">
            <a:avLst>
              <a:gd name="adj1" fmla="val 16275"/>
              <a:gd name="adj2" fmla="val 17844"/>
            </a:avLst>
          </a:prstGeom>
          <a:blipFill>
            <a:blip r:embed="rId7" cstate="print">
              <a:duotone>
                <a:prstClr val="black"/>
                <a:schemeClr val="accent1">
                  <a:tint val="45000"/>
                  <a:satMod val="400000"/>
                </a:schemeClr>
              </a:duotone>
              <a:lum bright="-30000" contrast="40000"/>
            </a:blip>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vertical)">
                                      <p:cBhvr>
                                        <p:cTn id="75" dur="2000"/>
                                        <p:tgtEl>
                                          <p:spTgt spid="10"/>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vertical)">
                                      <p:cBhvr>
                                        <p:cTn id="78" dur="2000"/>
                                        <p:tgtEl>
                                          <p:spTgt spid="11"/>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2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2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2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2000"/>
                                        <p:tgtEl>
                                          <p:spTgt spid="15"/>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1+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2" presetClass="exit" presetSubtype="12"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0-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12" fill="hold" grpId="2"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0-ppt_w/2"/>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12"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0-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3"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1+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3"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1+ppt_w/2"/>
                                          </p:val>
                                        </p:tav>
                                      </p:tavLst>
                                    </p:anim>
                                    <p:anim calcmode="lin" valueType="num">
                                      <p:cBhvr additive="base">
                                        <p:cTn id="122" dur="2000"/>
                                        <p:tgtEl>
                                          <p:spTgt spid="10"/>
                                        </p:tgtEl>
                                        <p:attrNameLst>
                                          <p:attrName>ppt_y</p:attrName>
                                        </p:attrNameLst>
                                      </p:cBhvr>
                                      <p:tavLst>
                                        <p:tav tm="0">
                                          <p:val>
                                            <p:strVal val="ppt_y"/>
                                          </p:val>
                                        </p:tav>
                                        <p:tav tm="100000">
                                          <p:val>
                                            <p:strVal val="0-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3"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1+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2" presetClass="exit" presetSubtype="9"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0-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2000"/>
                                        <p:tgtEl>
                                          <p:spTgt spid="11"/>
                                        </p:tgtEl>
                                        <p:attrNameLst>
                                          <p:attrName>ppt_x</p:attrName>
                                        </p:attrNameLst>
                                      </p:cBhvr>
                                      <p:tavLst>
                                        <p:tav tm="0">
                                          <p:val>
                                            <p:strVal val="ppt_x"/>
                                          </p:val>
                                        </p:tav>
                                        <p:tav tm="100000">
                                          <p:val>
                                            <p:strVal val="0-ppt_w/2"/>
                                          </p:val>
                                        </p:tav>
                                      </p:tavLst>
                                    </p:anim>
                                    <p:anim calcmode="lin" valueType="num">
                                      <p:cBhvr additive="base">
                                        <p:cTn id="134" dur="2000"/>
                                        <p:tgtEl>
                                          <p:spTgt spid="11"/>
                                        </p:tgtEl>
                                        <p:attrNameLst>
                                          <p:attrName>ppt_y</p:attrName>
                                        </p:attrNameLst>
                                      </p:cBhvr>
                                      <p:tavLst>
                                        <p:tav tm="0">
                                          <p:val>
                                            <p:strVal val="ppt_y"/>
                                          </p:val>
                                        </p:tav>
                                        <p:tav tm="100000">
                                          <p:val>
                                            <p:strVal val="0-ppt_h/2"/>
                                          </p:val>
                                        </p:tav>
                                      </p:tavLst>
                                    </p:anim>
                                    <p:set>
                                      <p:cBhvr>
                                        <p:cTn id="135" dur="1" fill="hold">
                                          <p:stCondLst>
                                            <p:cond delay="1999"/>
                                          </p:stCondLst>
                                        </p:cTn>
                                        <p:tgtEl>
                                          <p:spTgt spid="11"/>
                                        </p:tgtEl>
                                        <p:attrNameLst>
                                          <p:attrName>style.visibility</p:attrName>
                                        </p:attrNameLst>
                                      </p:cBhvr>
                                      <p:to>
                                        <p:strVal val="hidden"/>
                                      </p:to>
                                    </p:set>
                                  </p:childTnLst>
                                </p:cTn>
                              </p:par>
                              <p:par>
                                <p:cTn id="136" presetID="2" presetClass="exit" presetSubtype="9" fill="hold" grpId="2"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0-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2/3*#ppt_w"/>
                                          </p:val>
                                        </p:tav>
                                        <p:tav tm="100000">
                                          <p:val>
                                            <p:strVal val="#ppt_w"/>
                                          </p:val>
                                        </p:tav>
                                      </p:tavLst>
                                    </p:anim>
                                    <p:anim calcmode="lin" valueType="num">
                                      <p:cBhvr>
                                        <p:cTn id="143" dur="2000" fill="hold"/>
                                        <p:tgtEl>
                                          <p:spTgt spid="2"/>
                                        </p:tgtEl>
                                        <p:attrNameLst>
                                          <p:attrName>ppt_h</p:attrName>
                                        </p:attrNameLst>
                                      </p:cBhvr>
                                      <p:tavLst>
                                        <p:tav tm="0">
                                          <p:val>
                                            <p:strVal val="2/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17999">
              <a:srgbClr val="99CCFF"/>
            </a:gs>
            <a:gs pos="36000">
              <a:srgbClr val="9966FF"/>
            </a:gs>
            <a:gs pos="61000">
              <a:srgbClr val="CC99FF"/>
            </a:gs>
            <a:gs pos="82001">
              <a:srgbClr val="99CCFF"/>
            </a:gs>
            <a:gs pos="100000">
              <a:srgbClr val="CCCCFF"/>
            </a:gs>
          </a:gsLst>
          <a:lin ang="10800000" scaled="1"/>
          <a:tileRect/>
        </a:gradFill>
        <a:effectLst/>
      </p:bgPr>
    </p:bg>
    <p:spTree>
      <p:nvGrpSpPr>
        <p:cNvPr id="1" name=""/>
        <p:cNvGrpSpPr/>
        <p:nvPr/>
      </p:nvGrpSpPr>
      <p:grpSpPr>
        <a:xfrm>
          <a:off x="0" y="0"/>
          <a:ext cx="0" cy="0"/>
          <a:chOff x="0" y="0"/>
          <a:chExt cx="0" cy="0"/>
        </a:xfrm>
      </p:grpSpPr>
      <p:pic>
        <p:nvPicPr>
          <p:cNvPr id="2" name="1 Imagen" descr="stock-photo-1349049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a:off x="-32"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rot="10800000" flipH="1">
            <a:off x="-32"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a:off x="857192"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rot="10800000" flipH="1">
            <a:off x="857192"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a:off x="1643042"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rot="10800000" flipH="1">
            <a:off x="1643042"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a:off x="2500266"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rot="10800000" flipH="1">
            <a:off x="2500266"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a:off x="3286116"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rot="10800000" flipH="1">
            <a:off x="3286116"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a:off x="4143340"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rot="10800000" flipH="1">
            <a:off x="4143340"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a:off x="4929190"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rot="10800000" flipH="1">
            <a:off x="4929190"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a:off x="5786414"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rot="10800000" flipH="1">
            <a:off x="5786414"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a:off x="6572264"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rot="10800000" flipH="1">
            <a:off x="6572264"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a:off x="7429488" y="928676"/>
            <a:ext cx="1714512" cy="1643074"/>
          </a:xfrm>
          <a:prstGeom prst="parallelogram">
            <a:avLst>
              <a:gd name="adj" fmla="val 6789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Paralelogramo"/>
          <p:cNvSpPr/>
          <p:nvPr/>
        </p:nvSpPr>
        <p:spPr>
          <a:xfrm rot="10800000" flipH="1">
            <a:off x="7429488" y="2714626"/>
            <a:ext cx="1714480" cy="1643074"/>
          </a:xfrm>
          <a:prstGeom prst="parallelogram">
            <a:avLst>
              <a:gd name="adj" fmla="val 69003"/>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3" presetClass="entr" presetSubtype="10" fill="hold" grpId="1" nodeType="withEffect">
                                  <p:stCondLst>
                                    <p:cond delay="0"/>
                                  </p:stCondLst>
                                  <p:childTnLst>
                                    <p:set>
                                      <p:cBhvr>
                                        <p:cTn id="88" dur="1" fill="hold">
                                          <p:stCondLst>
                                            <p:cond delay="0"/>
                                          </p:stCondLst>
                                        </p:cTn>
                                        <p:tgtEl>
                                          <p:spTgt spid="4"/>
                                        </p:tgtEl>
                                        <p:attrNameLst>
                                          <p:attrName>style.visibility</p:attrName>
                                        </p:attrNameLst>
                                      </p:cBhvr>
                                      <p:to>
                                        <p:strVal val="visible"/>
                                      </p:to>
                                    </p:set>
                                    <p:animEffect transition="in" filter="blinds(horizontal)">
                                      <p:cBhvr>
                                        <p:cTn id="89" dur="2000"/>
                                        <p:tgtEl>
                                          <p:spTgt spid="4"/>
                                        </p:tgtEl>
                                      </p:cBhvr>
                                    </p:animEffect>
                                  </p:childTnLst>
                                </p:cTn>
                              </p:par>
                              <p:par>
                                <p:cTn id="90" presetID="3" presetClass="entr" presetSubtype="10" fill="hold" grpId="1" nodeType="withEffect">
                                  <p:stCondLst>
                                    <p:cond delay="0"/>
                                  </p:stCondLst>
                                  <p:childTnLst>
                                    <p:set>
                                      <p:cBhvr>
                                        <p:cTn id="91" dur="1" fill="hold">
                                          <p:stCondLst>
                                            <p:cond delay="0"/>
                                          </p:stCondLst>
                                        </p:cTn>
                                        <p:tgtEl>
                                          <p:spTgt spid="5"/>
                                        </p:tgtEl>
                                        <p:attrNameLst>
                                          <p:attrName>style.visibility</p:attrName>
                                        </p:attrNameLst>
                                      </p:cBhvr>
                                      <p:to>
                                        <p:strVal val="visible"/>
                                      </p:to>
                                    </p:set>
                                    <p:animEffect transition="in" filter="blinds(horizontal)">
                                      <p:cBhvr>
                                        <p:cTn id="92" dur="2000"/>
                                        <p:tgtEl>
                                          <p:spTgt spid="5"/>
                                        </p:tgtEl>
                                      </p:cBhvr>
                                    </p:animEffect>
                                  </p:childTnLst>
                                </p:cTn>
                              </p:par>
                              <p:par>
                                <p:cTn id="93" presetID="3" presetClass="entr" presetSubtype="10" fill="hold" grpId="1" nodeType="withEffect">
                                  <p:stCondLst>
                                    <p:cond delay="0"/>
                                  </p:stCondLst>
                                  <p:childTnLst>
                                    <p:set>
                                      <p:cBhvr>
                                        <p:cTn id="94" dur="1" fill="hold">
                                          <p:stCondLst>
                                            <p:cond delay="0"/>
                                          </p:stCondLst>
                                        </p:cTn>
                                        <p:tgtEl>
                                          <p:spTgt spid="6"/>
                                        </p:tgtEl>
                                        <p:attrNameLst>
                                          <p:attrName>style.visibility</p:attrName>
                                        </p:attrNameLst>
                                      </p:cBhvr>
                                      <p:to>
                                        <p:strVal val="visible"/>
                                      </p:to>
                                    </p:set>
                                    <p:animEffect transition="in" filter="blinds(horizontal)">
                                      <p:cBhvr>
                                        <p:cTn id="95" dur="2000"/>
                                        <p:tgtEl>
                                          <p:spTgt spid="6"/>
                                        </p:tgtEl>
                                      </p:cBhvr>
                                    </p:animEffect>
                                  </p:childTnLst>
                                </p:cTn>
                              </p:par>
                              <p:par>
                                <p:cTn id="96" presetID="3" presetClass="entr" presetSubtype="10" fill="hold" grpId="1" nodeType="withEffect">
                                  <p:stCondLst>
                                    <p:cond delay="0"/>
                                  </p:stCondLst>
                                  <p:childTnLst>
                                    <p:set>
                                      <p:cBhvr>
                                        <p:cTn id="97" dur="1" fill="hold">
                                          <p:stCondLst>
                                            <p:cond delay="0"/>
                                          </p:stCondLst>
                                        </p:cTn>
                                        <p:tgtEl>
                                          <p:spTgt spid="7"/>
                                        </p:tgtEl>
                                        <p:attrNameLst>
                                          <p:attrName>style.visibility</p:attrName>
                                        </p:attrNameLst>
                                      </p:cBhvr>
                                      <p:to>
                                        <p:strVal val="visible"/>
                                      </p:to>
                                    </p:set>
                                    <p:animEffect transition="in" filter="blinds(horizontal)">
                                      <p:cBhvr>
                                        <p:cTn id="98" dur="2000"/>
                                        <p:tgtEl>
                                          <p:spTgt spid="7"/>
                                        </p:tgtEl>
                                      </p:cBhvr>
                                    </p:animEffect>
                                  </p:childTnLst>
                                </p:cTn>
                              </p:par>
                              <p:par>
                                <p:cTn id="99" presetID="3" presetClass="entr" presetSubtype="10"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blinds(horizontal)">
                                      <p:cBhvr>
                                        <p:cTn id="101" dur="2000"/>
                                        <p:tgtEl>
                                          <p:spTgt spid="8"/>
                                        </p:tgtEl>
                                      </p:cBhvr>
                                    </p:animEffect>
                                  </p:childTnLst>
                                </p:cTn>
                              </p:par>
                              <p:par>
                                <p:cTn id="102" presetID="3" presetClass="entr" presetSubtype="10" fill="hold" grpId="1" nodeType="withEffect">
                                  <p:stCondLst>
                                    <p:cond delay="0"/>
                                  </p:stCondLst>
                                  <p:childTnLst>
                                    <p:set>
                                      <p:cBhvr>
                                        <p:cTn id="103" dur="1" fill="hold">
                                          <p:stCondLst>
                                            <p:cond delay="0"/>
                                          </p:stCondLst>
                                        </p:cTn>
                                        <p:tgtEl>
                                          <p:spTgt spid="9"/>
                                        </p:tgtEl>
                                        <p:attrNameLst>
                                          <p:attrName>style.visibility</p:attrName>
                                        </p:attrNameLst>
                                      </p:cBhvr>
                                      <p:to>
                                        <p:strVal val="visible"/>
                                      </p:to>
                                    </p:set>
                                    <p:animEffect transition="in" filter="blinds(horizontal)">
                                      <p:cBhvr>
                                        <p:cTn id="104" dur="2000"/>
                                        <p:tgtEl>
                                          <p:spTgt spid="9"/>
                                        </p:tgtEl>
                                      </p:cBhvr>
                                    </p:animEffect>
                                  </p:childTnLst>
                                </p:cTn>
                              </p:par>
                              <p:par>
                                <p:cTn id="105" presetID="3" presetClass="entr" presetSubtype="10" fill="hold" grpId="1" nodeType="withEffect">
                                  <p:stCondLst>
                                    <p:cond delay="0"/>
                                  </p:stCondLst>
                                  <p:childTnLst>
                                    <p:set>
                                      <p:cBhvr>
                                        <p:cTn id="106" dur="1" fill="hold">
                                          <p:stCondLst>
                                            <p:cond delay="0"/>
                                          </p:stCondLst>
                                        </p:cTn>
                                        <p:tgtEl>
                                          <p:spTgt spid="10"/>
                                        </p:tgtEl>
                                        <p:attrNameLst>
                                          <p:attrName>style.visibility</p:attrName>
                                        </p:attrNameLst>
                                      </p:cBhvr>
                                      <p:to>
                                        <p:strVal val="visible"/>
                                      </p:to>
                                    </p:set>
                                    <p:animEffect transition="in" filter="blinds(horizontal)">
                                      <p:cBhvr>
                                        <p:cTn id="107" dur="2000"/>
                                        <p:tgtEl>
                                          <p:spTgt spid="10"/>
                                        </p:tgtEl>
                                      </p:cBhvr>
                                    </p:animEffect>
                                  </p:childTnLst>
                                </p:cTn>
                              </p:par>
                              <p:par>
                                <p:cTn id="108" presetID="3" presetClass="entr" presetSubtype="10" fill="hold" grpId="1" nodeType="withEffect">
                                  <p:stCondLst>
                                    <p:cond delay="0"/>
                                  </p:stCondLst>
                                  <p:childTnLst>
                                    <p:set>
                                      <p:cBhvr>
                                        <p:cTn id="109" dur="1" fill="hold">
                                          <p:stCondLst>
                                            <p:cond delay="0"/>
                                          </p:stCondLst>
                                        </p:cTn>
                                        <p:tgtEl>
                                          <p:spTgt spid="11"/>
                                        </p:tgtEl>
                                        <p:attrNameLst>
                                          <p:attrName>style.visibility</p:attrName>
                                        </p:attrNameLst>
                                      </p:cBhvr>
                                      <p:to>
                                        <p:strVal val="visible"/>
                                      </p:to>
                                    </p:set>
                                    <p:animEffect transition="in" filter="blinds(horizontal)">
                                      <p:cBhvr>
                                        <p:cTn id="110" dur="2000"/>
                                        <p:tgtEl>
                                          <p:spTgt spid="11"/>
                                        </p:tgtEl>
                                      </p:cBhvr>
                                    </p:animEffect>
                                  </p:childTnLst>
                                </p:cTn>
                              </p:par>
                              <p:par>
                                <p:cTn id="111" presetID="3" presetClass="entr" presetSubtype="10" fill="hold" grpId="1" nodeType="withEffect">
                                  <p:stCondLst>
                                    <p:cond delay="0"/>
                                  </p:stCondLst>
                                  <p:childTnLst>
                                    <p:set>
                                      <p:cBhvr>
                                        <p:cTn id="112" dur="1" fill="hold">
                                          <p:stCondLst>
                                            <p:cond delay="0"/>
                                          </p:stCondLst>
                                        </p:cTn>
                                        <p:tgtEl>
                                          <p:spTgt spid="12"/>
                                        </p:tgtEl>
                                        <p:attrNameLst>
                                          <p:attrName>style.visibility</p:attrName>
                                        </p:attrNameLst>
                                      </p:cBhvr>
                                      <p:to>
                                        <p:strVal val="visible"/>
                                      </p:to>
                                    </p:set>
                                    <p:animEffect transition="in" filter="blinds(horizontal)">
                                      <p:cBhvr>
                                        <p:cTn id="113" dur="2000"/>
                                        <p:tgtEl>
                                          <p:spTgt spid="12"/>
                                        </p:tgtEl>
                                      </p:cBhvr>
                                    </p:animEffect>
                                  </p:childTnLst>
                                </p:cTn>
                              </p:par>
                              <p:par>
                                <p:cTn id="114" presetID="3" presetClass="entr" presetSubtype="10" fill="hold" grpId="1" nodeType="withEffect">
                                  <p:stCondLst>
                                    <p:cond delay="0"/>
                                  </p:stCondLst>
                                  <p:childTnLst>
                                    <p:set>
                                      <p:cBhvr>
                                        <p:cTn id="115" dur="1" fill="hold">
                                          <p:stCondLst>
                                            <p:cond delay="0"/>
                                          </p:stCondLst>
                                        </p:cTn>
                                        <p:tgtEl>
                                          <p:spTgt spid="13"/>
                                        </p:tgtEl>
                                        <p:attrNameLst>
                                          <p:attrName>style.visibility</p:attrName>
                                        </p:attrNameLst>
                                      </p:cBhvr>
                                      <p:to>
                                        <p:strVal val="visible"/>
                                      </p:to>
                                    </p:set>
                                    <p:animEffect transition="in" filter="blinds(horizontal)">
                                      <p:cBhvr>
                                        <p:cTn id="116" dur="2000"/>
                                        <p:tgtEl>
                                          <p:spTgt spid="13"/>
                                        </p:tgtEl>
                                      </p:cBhvr>
                                    </p:animEffect>
                                  </p:childTnLst>
                                </p:cTn>
                              </p:par>
                              <p:par>
                                <p:cTn id="117" presetID="3" presetClass="entr" presetSubtype="10" fill="hold" grpId="1" nodeType="withEffect">
                                  <p:stCondLst>
                                    <p:cond delay="0"/>
                                  </p:stCondLst>
                                  <p:childTnLst>
                                    <p:set>
                                      <p:cBhvr>
                                        <p:cTn id="118" dur="1" fill="hold">
                                          <p:stCondLst>
                                            <p:cond delay="0"/>
                                          </p:stCondLst>
                                        </p:cTn>
                                        <p:tgtEl>
                                          <p:spTgt spid="14"/>
                                        </p:tgtEl>
                                        <p:attrNameLst>
                                          <p:attrName>style.visibility</p:attrName>
                                        </p:attrNameLst>
                                      </p:cBhvr>
                                      <p:to>
                                        <p:strVal val="visible"/>
                                      </p:to>
                                    </p:set>
                                    <p:animEffect transition="in" filter="blinds(horizontal)">
                                      <p:cBhvr>
                                        <p:cTn id="119" dur="2000"/>
                                        <p:tgtEl>
                                          <p:spTgt spid="14"/>
                                        </p:tgtEl>
                                      </p:cBhvr>
                                    </p:animEffect>
                                  </p:childTnLst>
                                </p:cTn>
                              </p:par>
                              <p:par>
                                <p:cTn id="120" presetID="3"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Effect transition="in" filter="blinds(horizontal)">
                                      <p:cBhvr>
                                        <p:cTn id="122" dur="2000"/>
                                        <p:tgtEl>
                                          <p:spTgt spid="15"/>
                                        </p:tgtEl>
                                      </p:cBhvr>
                                    </p:animEffect>
                                  </p:childTnLst>
                                </p:cTn>
                              </p:par>
                              <p:par>
                                <p:cTn id="123" presetID="3" presetClass="entr" presetSubtype="10" fill="hold" grpId="1" nodeType="withEffect">
                                  <p:stCondLst>
                                    <p:cond delay="0"/>
                                  </p:stCondLst>
                                  <p:childTnLst>
                                    <p:set>
                                      <p:cBhvr>
                                        <p:cTn id="124" dur="1" fill="hold">
                                          <p:stCondLst>
                                            <p:cond delay="0"/>
                                          </p:stCondLst>
                                        </p:cTn>
                                        <p:tgtEl>
                                          <p:spTgt spid="16"/>
                                        </p:tgtEl>
                                        <p:attrNameLst>
                                          <p:attrName>style.visibility</p:attrName>
                                        </p:attrNameLst>
                                      </p:cBhvr>
                                      <p:to>
                                        <p:strVal val="visible"/>
                                      </p:to>
                                    </p:set>
                                    <p:animEffect transition="in" filter="blinds(horizontal)">
                                      <p:cBhvr>
                                        <p:cTn id="125" dur="2000"/>
                                        <p:tgtEl>
                                          <p:spTgt spid="16"/>
                                        </p:tgtEl>
                                      </p:cBhvr>
                                    </p:animEffect>
                                  </p:childTnLst>
                                </p:cTn>
                              </p:par>
                              <p:par>
                                <p:cTn id="126" presetID="3" presetClass="entr" presetSubtype="10" fill="hold" grpId="1" nodeType="withEffect">
                                  <p:stCondLst>
                                    <p:cond delay="0"/>
                                  </p:stCondLst>
                                  <p:childTnLst>
                                    <p:set>
                                      <p:cBhvr>
                                        <p:cTn id="127" dur="1" fill="hold">
                                          <p:stCondLst>
                                            <p:cond delay="0"/>
                                          </p:stCondLst>
                                        </p:cTn>
                                        <p:tgtEl>
                                          <p:spTgt spid="17"/>
                                        </p:tgtEl>
                                        <p:attrNameLst>
                                          <p:attrName>style.visibility</p:attrName>
                                        </p:attrNameLst>
                                      </p:cBhvr>
                                      <p:to>
                                        <p:strVal val="visible"/>
                                      </p:to>
                                    </p:set>
                                    <p:animEffect transition="in" filter="blinds(horizontal)">
                                      <p:cBhvr>
                                        <p:cTn id="128" dur="2000"/>
                                        <p:tgtEl>
                                          <p:spTgt spid="17"/>
                                        </p:tgtEl>
                                      </p:cBhvr>
                                    </p:animEffect>
                                  </p:childTnLst>
                                </p:cTn>
                              </p:par>
                              <p:par>
                                <p:cTn id="129" presetID="3" presetClass="entr" presetSubtype="10" fill="hold" grpId="1" nodeType="with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blinds(horizontal)">
                                      <p:cBhvr>
                                        <p:cTn id="131" dur="2000"/>
                                        <p:tgtEl>
                                          <p:spTgt spid="18"/>
                                        </p:tgtEl>
                                      </p:cBhvr>
                                    </p:animEffect>
                                  </p:childTnLst>
                                </p:cTn>
                              </p:par>
                              <p:par>
                                <p:cTn id="132" presetID="3" presetClass="entr" presetSubtype="10" fill="hold" grpId="1"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blinds(horizontal)">
                                      <p:cBhvr>
                                        <p:cTn id="134" dur="2000"/>
                                        <p:tgtEl>
                                          <p:spTgt spid="19"/>
                                        </p:tgtEl>
                                      </p:cBhvr>
                                    </p:animEffect>
                                  </p:childTnLst>
                                </p:cTn>
                              </p:par>
                              <p:par>
                                <p:cTn id="135" presetID="3" presetClass="entr" presetSubtype="10" fill="hold" grpId="1" nodeType="with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blinds(horizontal)">
                                      <p:cBhvr>
                                        <p:cTn id="137" dur="2000"/>
                                        <p:tgtEl>
                                          <p:spTgt spid="20"/>
                                        </p:tgtEl>
                                      </p:cBhvr>
                                    </p:animEffect>
                                  </p:childTnLst>
                                </p:cTn>
                              </p:par>
                              <p:par>
                                <p:cTn id="138" presetID="3" presetClass="entr" presetSubtype="10" fill="hold" grpId="1"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blinds(horizontal)">
                                      <p:cBhvr>
                                        <p:cTn id="140" dur="2000"/>
                                        <p:tgtEl>
                                          <p:spTgt spid="21"/>
                                        </p:tgtEl>
                                      </p:cBhvr>
                                    </p:animEffect>
                                  </p:childTnLst>
                                </p:cTn>
                              </p:par>
                              <p:par>
                                <p:cTn id="141" presetID="3" presetClass="entr" presetSubtype="10" fill="hold" grpId="1" nodeType="withEffect">
                                  <p:stCondLst>
                                    <p:cond delay="0"/>
                                  </p:stCondLst>
                                  <p:childTnLst>
                                    <p:set>
                                      <p:cBhvr>
                                        <p:cTn id="142" dur="1" fill="hold">
                                          <p:stCondLst>
                                            <p:cond delay="0"/>
                                          </p:stCondLst>
                                        </p:cTn>
                                        <p:tgtEl>
                                          <p:spTgt spid="22"/>
                                        </p:tgtEl>
                                        <p:attrNameLst>
                                          <p:attrName>style.visibility</p:attrName>
                                        </p:attrNameLst>
                                      </p:cBhvr>
                                      <p:to>
                                        <p:strVal val="visible"/>
                                      </p:to>
                                    </p:set>
                                    <p:animEffect transition="in" filter="blinds(horizontal)">
                                      <p:cBhvr>
                                        <p:cTn id="143" dur="2000"/>
                                        <p:tgtEl>
                                          <p:spTgt spid="22"/>
                                        </p:tgtEl>
                                      </p:cBhvr>
                                    </p:animEffect>
                                  </p:childTnLst>
                                </p:cTn>
                              </p:par>
                              <p:par>
                                <p:cTn id="144" presetID="3" presetClass="entr" presetSubtype="10" fill="hold" grpId="1" nodeType="withEffect">
                                  <p:stCondLst>
                                    <p:cond delay="0"/>
                                  </p:stCondLst>
                                  <p:childTnLst>
                                    <p:set>
                                      <p:cBhvr>
                                        <p:cTn id="145" dur="1" fill="hold">
                                          <p:stCondLst>
                                            <p:cond delay="0"/>
                                          </p:stCondLst>
                                        </p:cTn>
                                        <p:tgtEl>
                                          <p:spTgt spid="23"/>
                                        </p:tgtEl>
                                        <p:attrNameLst>
                                          <p:attrName>style.visibility</p:attrName>
                                        </p:attrNameLst>
                                      </p:cBhvr>
                                      <p:to>
                                        <p:strVal val="visible"/>
                                      </p:to>
                                    </p:set>
                                    <p:animEffect transition="in" filter="blinds(horizontal)">
                                      <p:cBhvr>
                                        <p:cTn id="146" dur="2000"/>
                                        <p:tgtEl>
                                          <p:spTgt spid="23"/>
                                        </p:tgtEl>
                                      </p:cBhvr>
                                    </p:animEffect>
                                  </p:childTnLst>
                                </p:cTn>
                              </p:par>
                              <p:par>
                                <p:cTn id="147" presetID="8" presetClass="emph" presetSubtype="0" fill="hold" grpId="2" nodeType="withEffect">
                                  <p:stCondLst>
                                    <p:cond delay="0"/>
                                  </p:stCondLst>
                                  <p:childTnLst>
                                    <p:animRot by="21600000">
                                      <p:cBhvr>
                                        <p:cTn id="148" dur="2000" fill="hold"/>
                                        <p:tgtEl>
                                          <p:spTgt spid="4"/>
                                        </p:tgtEl>
                                        <p:attrNameLst>
                                          <p:attrName>r</p:attrName>
                                        </p:attrNameLst>
                                      </p:cBhvr>
                                    </p:animRot>
                                  </p:childTnLst>
                                </p:cTn>
                              </p:par>
                              <p:par>
                                <p:cTn id="149" presetID="8" presetClass="emph" presetSubtype="0" fill="hold" grpId="2" nodeType="withEffect">
                                  <p:stCondLst>
                                    <p:cond delay="0"/>
                                  </p:stCondLst>
                                  <p:childTnLst>
                                    <p:animRot by="21600000">
                                      <p:cBhvr>
                                        <p:cTn id="150" dur="2000" fill="hold"/>
                                        <p:tgtEl>
                                          <p:spTgt spid="6"/>
                                        </p:tgtEl>
                                        <p:attrNameLst>
                                          <p:attrName>r</p:attrName>
                                        </p:attrNameLst>
                                      </p:cBhvr>
                                    </p:animRot>
                                  </p:childTnLst>
                                </p:cTn>
                              </p:par>
                              <p:par>
                                <p:cTn id="151" presetID="8" presetClass="emph" presetSubtype="0" fill="hold" grpId="2"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fill="hold" grpId="2"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fill="hold" grpId="2" nodeType="withEffect">
                                  <p:stCondLst>
                                    <p:cond delay="0"/>
                                  </p:stCondLst>
                                  <p:childTnLst>
                                    <p:animRot by="21600000">
                                      <p:cBhvr>
                                        <p:cTn id="156" dur="2000" fill="hold"/>
                                        <p:tgtEl>
                                          <p:spTgt spid="12"/>
                                        </p:tgtEl>
                                        <p:attrNameLst>
                                          <p:attrName>r</p:attrName>
                                        </p:attrNameLst>
                                      </p:cBhvr>
                                    </p:animRot>
                                  </p:childTnLst>
                                </p:cTn>
                              </p:par>
                              <p:par>
                                <p:cTn id="157" presetID="8" presetClass="emph" presetSubtype="0" fill="hold" grpId="2"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fill="hold" grpId="2" nodeType="withEffect">
                                  <p:stCondLst>
                                    <p:cond delay="0"/>
                                  </p:stCondLst>
                                  <p:childTnLst>
                                    <p:animRot by="21600000">
                                      <p:cBhvr>
                                        <p:cTn id="160" dur="2000" fill="hold"/>
                                        <p:tgtEl>
                                          <p:spTgt spid="16"/>
                                        </p:tgtEl>
                                        <p:attrNameLst>
                                          <p:attrName>r</p:attrName>
                                        </p:attrNameLst>
                                      </p:cBhvr>
                                    </p:animRot>
                                  </p:childTnLst>
                                </p:cTn>
                              </p:par>
                              <p:par>
                                <p:cTn id="161" presetID="8" presetClass="emph" presetSubtype="0" fill="hold" grpId="2"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fill="hold" grpId="2" nodeType="withEffect">
                                  <p:stCondLst>
                                    <p:cond delay="0"/>
                                  </p:stCondLst>
                                  <p:childTnLst>
                                    <p:animRot by="21600000">
                                      <p:cBhvr>
                                        <p:cTn id="164" dur="2000" fill="hold"/>
                                        <p:tgtEl>
                                          <p:spTgt spid="20"/>
                                        </p:tgtEl>
                                        <p:attrNameLst>
                                          <p:attrName>r</p:attrName>
                                        </p:attrNameLst>
                                      </p:cBhvr>
                                    </p:animRot>
                                  </p:childTnLst>
                                </p:cTn>
                              </p:par>
                              <p:par>
                                <p:cTn id="165" presetID="8" presetClass="emph" presetSubtype="0" fill="hold" grpId="2" nodeType="withEffect">
                                  <p:stCondLst>
                                    <p:cond delay="0"/>
                                  </p:stCondLst>
                                  <p:childTnLst>
                                    <p:animRot by="21600000">
                                      <p:cBhvr>
                                        <p:cTn id="166" dur="2000" fill="hold"/>
                                        <p:tgtEl>
                                          <p:spTgt spid="22"/>
                                        </p:tgtEl>
                                        <p:attrNameLst>
                                          <p:attrName>r</p:attrName>
                                        </p:attrNameLst>
                                      </p:cBhvr>
                                    </p:animRot>
                                  </p:childTnLst>
                                </p:cTn>
                              </p:par>
                              <p:par>
                                <p:cTn id="167" presetID="8" presetClass="emph" presetSubtype="0" fill="hold" grpId="2"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fill="hold" grpId="2"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fill="hold" grpId="2" nodeType="withEffect">
                                  <p:stCondLst>
                                    <p:cond delay="0"/>
                                  </p:stCondLst>
                                  <p:childTnLst>
                                    <p:animRot by="-21600000">
                                      <p:cBhvr>
                                        <p:cTn id="172" dur="2000" fill="hold"/>
                                        <p:tgtEl>
                                          <p:spTgt spid="9"/>
                                        </p:tgtEl>
                                        <p:attrNameLst>
                                          <p:attrName>r</p:attrName>
                                        </p:attrNameLst>
                                      </p:cBhvr>
                                    </p:animRot>
                                  </p:childTnLst>
                                </p:cTn>
                              </p:par>
                              <p:par>
                                <p:cTn id="173" presetID="8" presetClass="emph" presetSubtype="0" fill="hold" grpId="2" nodeType="withEffect">
                                  <p:stCondLst>
                                    <p:cond delay="0"/>
                                  </p:stCondLst>
                                  <p:childTnLst>
                                    <p:animRot by="-21600000">
                                      <p:cBhvr>
                                        <p:cTn id="174" dur="2000" fill="hold"/>
                                        <p:tgtEl>
                                          <p:spTgt spid="11"/>
                                        </p:tgtEl>
                                        <p:attrNameLst>
                                          <p:attrName>r</p:attrName>
                                        </p:attrNameLst>
                                      </p:cBhvr>
                                    </p:animRot>
                                  </p:childTnLst>
                                </p:cTn>
                              </p:par>
                              <p:par>
                                <p:cTn id="175" presetID="8" presetClass="emph" presetSubtype="0" fill="hold" grpId="2" nodeType="withEffect">
                                  <p:stCondLst>
                                    <p:cond delay="0"/>
                                  </p:stCondLst>
                                  <p:childTnLst>
                                    <p:animRot by="-21600000">
                                      <p:cBhvr>
                                        <p:cTn id="176" dur="2000" fill="hold"/>
                                        <p:tgtEl>
                                          <p:spTgt spid="13"/>
                                        </p:tgtEl>
                                        <p:attrNameLst>
                                          <p:attrName>r</p:attrName>
                                        </p:attrNameLst>
                                      </p:cBhvr>
                                    </p:animRot>
                                  </p:childTnLst>
                                </p:cTn>
                              </p:par>
                              <p:par>
                                <p:cTn id="177" presetID="8" presetClass="emph" presetSubtype="0" fill="hold" grpId="2" nodeType="withEffect">
                                  <p:stCondLst>
                                    <p:cond delay="0"/>
                                  </p:stCondLst>
                                  <p:childTnLst>
                                    <p:animRot by="-21600000">
                                      <p:cBhvr>
                                        <p:cTn id="178" dur="2000" fill="hold"/>
                                        <p:tgtEl>
                                          <p:spTgt spid="15"/>
                                        </p:tgtEl>
                                        <p:attrNameLst>
                                          <p:attrName>r</p:attrName>
                                        </p:attrNameLst>
                                      </p:cBhvr>
                                    </p:animRot>
                                  </p:childTnLst>
                                </p:cTn>
                              </p:par>
                              <p:par>
                                <p:cTn id="179" presetID="8" presetClass="emph" presetSubtype="0" fill="hold" grpId="2" nodeType="withEffect">
                                  <p:stCondLst>
                                    <p:cond delay="0"/>
                                  </p:stCondLst>
                                  <p:childTnLst>
                                    <p:animRot by="-21600000">
                                      <p:cBhvr>
                                        <p:cTn id="180" dur="2000" fill="hold"/>
                                        <p:tgtEl>
                                          <p:spTgt spid="17"/>
                                        </p:tgtEl>
                                        <p:attrNameLst>
                                          <p:attrName>r</p:attrName>
                                        </p:attrNameLst>
                                      </p:cBhvr>
                                    </p:animRot>
                                  </p:childTnLst>
                                </p:cTn>
                              </p:par>
                              <p:par>
                                <p:cTn id="181" presetID="8" presetClass="emph" presetSubtype="0" fill="hold" grpId="2" nodeType="withEffect">
                                  <p:stCondLst>
                                    <p:cond delay="0"/>
                                  </p:stCondLst>
                                  <p:childTnLst>
                                    <p:animRot by="-21600000">
                                      <p:cBhvr>
                                        <p:cTn id="182" dur="2000" fill="hold"/>
                                        <p:tgtEl>
                                          <p:spTgt spid="19"/>
                                        </p:tgtEl>
                                        <p:attrNameLst>
                                          <p:attrName>r</p:attrName>
                                        </p:attrNameLst>
                                      </p:cBhvr>
                                    </p:animRot>
                                  </p:childTnLst>
                                </p:cTn>
                              </p:par>
                              <p:par>
                                <p:cTn id="183" presetID="8" presetClass="emph" presetSubtype="0" fill="hold" grpId="2" nodeType="withEffect">
                                  <p:stCondLst>
                                    <p:cond delay="0"/>
                                  </p:stCondLst>
                                  <p:childTnLst>
                                    <p:animRot by="-21600000">
                                      <p:cBhvr>
                                        <p:cTn id="184" dur="2000" fill="hold"/>
                                        <p:tgtEl>
                                          <p:spTgt spid="21"/>
                                        </p:tgtEl>
                                        <p:attrNameLst>
                                          <p:attrName>r</p:attrName>
                                        </p:attrNameLst>
                                      </p:cBhvr>
                                    </p:animRot>
                                  </p:childTnLst>
                                </p:cTn>
                              </p:par>
                              <p:par>
                                <p:cTn id="185" presetID="8" presetClass="emph" presetSubtype="0" fill="hold" grpId="2" nodeType="withEffect">
                                  <p:stCondLst>
                                    <p:cond delay="0"/>
                                  </p:stCondLst>
                                  <p:childTnLst>
                                    <p:animRot by="-21600000">
                                      <p:cBhvr>
                                        <p:cTn id="186" dur="2000" fill="hold"/>
                                        <p:tgtEl>
                                          <p:spTgt spid="23"/>
                                        </p:tgtEl>
                                        <p:attrNameLst>
                                          <p:attrName>r</p:attrName>
                                        </p:attrNameLst>
                                      </p:cBhvr>
                                    </p:animRot>
                                  </p:childTnLst>
                                </p:cTn>
                              </p:par>
                            </p:childTnLst>
                          </p:cTn>
                        </p:par>
                        <p:par>
                          <p:cTn id="187" fill="hold">
                            <p:stCondLst>
                              <p:cond delay="2000"/>
                            </p:stCondLst>
                            <p:childTnLst>
                              <p:par>
                                <p:cTn id="188" presetID="2" presetClass="exit" presetSubtype="3" fill="hold" grpId="3" nodeType="after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1+ppt_w/2"/>
                                          </p:val>
                                        </p:tav>
                                      </p:tavLst>
                                    </p:anim>
                                    <p:anim calcmode="lin" valueType="num">
                                      <p:cBhvr additive="base">
                                        <p:cTn id="190" dur="2000"/>
                                        <p:tgtEl>
                                          <p:spTgt spid="4"/>
                                        </p:tgtEl>
                                        <p:attrNameLst>
                                          <p:attrName>ppt_y</p:attrName>
                                        </p:attrNameLst>
                                      </p:cBhvr>
                                      <p:tavLst>
                                        <p:tav tm="0">
                                          <p:val>
                                            <p:strVal val="ppt_y"/>
                                          </p:val>
                                        </p:tav>
                                        <p:tav tm="100000">
                                          <p:val>
                                            <p:strVal val="0-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3" fill="hold" grpId="3"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1+ppt_w/2"/>
                                          </p:val>
                                        </p:tav>
                                      </p:tavLst>
                                    </p:anim>
                                    <p:anim calcmode="lin" valueType="num">
                                      <p:cBhvr additive="base">
                                        <p:cTn id="194" dur="2000"/>
                                        <p:tgtEl>
                                          <p:spTgt spid="6"/>
                                        </p:tgtEl>
                                        <p:attrNameLst>
                                          <p:attrName>ppt_y</p:attrName>
                                        </p:attrNameLst>
                                      </p:cBhvr>
                                      <p:tavLst>
                                        <p:tav tm="0">
                                          <p:val>
                                            <p:strVal val="ppt_y"/>
                                          </p:val>
                                        </p:tav>
                                        <p:tav tm="100000">
                                          <p:val>
                                            <p:strVal val="0-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3" fill="hold" grpId="3"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0-ppt_h/2"/>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3" fill="hold" grpId="3"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0-ppt_h/2"/>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3" fill="hold" grpId="3"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0-ppt_h/2"/>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3" fill="hold" grpId="3" nodeType="withEffect">
                                  <p:stCondLst>
                                    <p:cond delay="0"/>
                                  </p:stCondLst>
                                  <p:childTnLst>
                                    <p:anim calcmode="lin" valueType="num">
                                      <p:cBhvr additive="base">
                                        <p:cTn id="209" dur="2000"/>
                                        <p:tgtEl>
                                          <p:spTgt spid="14"/>
                                        </p:tgtEl>
                                        <p:attrNameLst>
                                          <p:attrName>ppt_x</p:attrName>
                                        </p:attrNameLst>
                                      </p:cBhvr>
                                      <p:tavLst>
                                        <p:tav tm="0">
                                          <p:val>
                                            <p:strVal val="ppt_x"/>
                                          </p:val>
                                        </p:tav>
                                        <p:tav tm="100000">
                                          <p:val>
                                            <p:strVal val="1+ppt_w/2"/>
                                          </p:val>
                                        </p:tav>
                                      </p:tavLst>
                                    </p:anim>
                                    <p:anim calcmode="lin" valueType="num">
                                      <p:cBhvr additive="base">
                                        <p:cTn id="210" dur="2000"/>
                                        <p:tgtEl>
                                          <p:spTgt spid="14"/>
                                        </p:tgtEl>
                                        <p:attrNameLst>
                                          <p:attrName>ppt_y</p:attrName>
                                        </p:attrNameLst>
                                      </p:cBhvr>
                                      <p:tavLst>
                                        <p:tav tm="0">
                                          <p:val>
                                            <p:strVal val="ppt_y"/>
                                          </p:val>
                                        </p:tav>
                                        <p:tav tm="100000">
                                          <p:val>
                                            <p:strVal val="0-ppt_h/2"/>
                                          </p:val>
                                        </p:tav>
                                      </p:tavLst>
                                    </p:anim>
                                    <p:set>
                                      <p:cBhvr>
                                        <p:cTn id="211" dur="1" fill="hold">
                                          <p:stCondLst>
                                            <p:cond delay="1999"/>
                                          </p:stCondLst>
                                        </p:cTn>
                                        <p:tgtEl>
                                          <p:spTgt spid="14"/>
                                        </p:tgtEl>
                                        <p:attrNameLst>
                                          <p:attrName>style.visibility</p:attrName>
                                        </p:attrNameLst>
                                      </p:cBhvr>
                                      <p:to>
                                        <p:strVal val="hidden"/>
                                      </p:to>
                                    </p:set>
                                  </p:childTnLst>
                                </p:cTn>
                              </p:par>
                              <p:par>
                                <p:cTn id="212" presetID="2" presetClass="exit" presetSubtype="3" fill="hold" grpId="3"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1+ppt_w/2"/>
                                          </p:val>
                                        </p:tav>
                                      </p:tavLst>
                                    </p:anim>
                                    <p:anim calcmode="lin" valueType="num">
                                      <p:cBhvr additive="base">
                                        <p:cTn id="214" dur="2000"/>
                                        <p:tgtEl>
                                          <p:spTgt spid="16"/>
                                        </p:tgtEl>
                                        <p:attrNameLst>
                                          <p:attrName>ppt_y</p:attrName>
                                        </p:attrNameLst>
                                      </p:cBhvr>
                                      <p:tavLst>
                                        <p:tav tm="0">
                                          <p:val>
                                            <p:strVal val="ppt_y"/>
                                          </p:val>
                                        </p:tav>
                                        <p:tav tm="100000">
                                          <p:val>
                                            <p:strVal val="0-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3" fill="hold" grpId="3" nodeType="withEffect">
                                  <p:stCondLst>
                                    <p:cond delay="0"/>
                                  </p:stCondLst>
                                  <p:childTnLst>
                                    <p:anim calcmode="lin" valueType="num">
                                      <p:cBhvr additive="base">
                                        <p:cTn id="217" dur="2000"/>
                                        <p:tgtEl>
                                          <p:spTgt spid="18"/>
                                        </p:tgtEl>
                                        <p:attrNameLst>
                                          <p:attrName>ppt_x</p:attrName>
                                        </p:attrNameLst>
                                      </p:cBhvr>
                                      <p:tavLst>
                                        <p:tav tm="0">
                                          <p:val>
                                            <p:strVal val="ppt_x"/>
                                          </p:val>
                                        </p:tav>
                                        <p:tav tm="100000">
                                          <p:val>
                                            <p:strVal val="1+ppt_w/2"/>
                                          </p:val>
                                        </p:tav>
                                      </p:tavLst>
                                    </p:anim>
                                    <p:anim calcmode="lin" valueType="num">
                                      <p:cBhvr additive="base">
                                        <p:cTn id="218" dur="2000"/>
                                        <p:tgtEl>
                                          <p:spTgt spid="18"/>
                                        </p:tgtEl>
                                        <p:attrNameLst>
                                          <p:attrName>ppt_y</p:attrName>
                                        </p:attrNameLst>
                                      </p:cBhvr>
                                      <p:tavLst>
                                        <p:tav tm="0">
                                          <p:val>
                                            <p:strVal val="ppt_y"/>
                                          </p:val>
                                        </p:tav>
                                        <p:tav tm="100000">
                                          <p:val>
                                            <p:strVal val="0-ppt_h/2"/>
                                          </p:val>
                                        </p:tav>
                                      </p:tavLst>
                                    </p:anim>
                                    <p:set>
                                      <p:cBhvr>
                                        <p:cTn id="219" dur="1" fill="hold">
                                          <p:stCondLst>
                                            <p:cond delay="1999"/>
                                          </p:stCondLst>
                                        </p:cTn>
                                        <p:tgtEl>
                                          <p:spTgt spid="18"/>
                                        </p:tgtEl>
                                        <p:attrNameLst>
                                          <p:attrName>style.visibility</p:attrName>
                                        </p:attrNameLst>
                                      </p:cBhvr>
                                      <p:to>
                                        <p:strVal val="hidden"/>
                                      </p:to>
                                    </p:set>
                                  </p:childTnLst>
                                </p:cTn>
                              </p:par>
                              <p:par>
                                <p:cTn id="220" presetID="2" presetClass="exit" presetSubtype="3" fill="hold" grpId="3" nodeType="withEffect">
                                  <p:stCondLst>
                                    <p:cond delay="0"/>
                                  </p:stCondLst>
                                  <p:childTnLst>
                                    <p:anim calcmode="lin" valueType="num">
                                      <p:cBhvr additive="base">
                                        <p:cTn id="221" dur="2000"/>
                                        <p:tgtEl>
                                          <p:spTgt spid="20"/>
                                        </p:tgtEl>
                                        <p:attrNameLst>
                                          <p:attrName>ppt_x</p:attrName>
                                        </p:attrNameLst>
                                      </p:cBhvr>
                                      <p:tavLst>
                                        <p:tav tm="0">
                                          <p:val>
                                            <p:strVal val="ppt_x"/>
                                          </p:val>
                                        </p:tav>
                                        <p:tav tm="100000">
                                          <p:val>
                                            <p:strVal val="1+ppt_w/2"/>
                                          </p:val>
                                        </p:tav>
                                      </p:tavLst>
                                    </p:anim>
                                    <p:anim calcmode="lin" valueType="num">
                                      <p:cBhvr additive="base">
                                        <p:cTn id="222" dur="2000"/>
                                        <p:tgtEl>
                                          <p:spTgt spid="20"/>
                                        </p:tgtEl>
                                        <p:attrNameLst>
                                          <p:attrName>ppt_y</p:attrName>
                                        </p:attrNameLst>
                                      </p:cBhvr>
                                      <p:tavLst>
                                        <p:tav tm="0">
                                          <p:val>
                                            <p:strVal val="ppt_y"/>
                                          </p:val>
                                        </p:tav>
                                        <p:tav tm="100000">
                                          <p:val>
                                            <p:strVal val="0-ppt_h/2"/>
                                          </p:val>
                                        </p:tav>
                                      </p:tavLst>
                                    </p:anim>
                                    <p:set>
                                      <p:cBhvr>
                                        <p:cTn id="223" dur="1" fill="hold">
                                          <p:stCondLst>
                                            <p:cond delay="1999"/>
                                          </p:stCondLst>
                                        </p:cTn>
                                        <p:tgtEl>
                                          <p:spTgt spid="20"/>
                                        </p:tgtEl>
                                        <p:attrNameLst>
                                          <p:attrName>style.visibility</p:attrName>
                                        </p:attrNameLst>
                                      </p:cBhvr>
                                      <p:to>
                                        <p:strVal val="hidden"/>
                                      </p:to>
                                    </p:set>
                                  </p:childTnLst>
                                </p:cTn>
                              </p:par>
                              <p:par>
                                <p:cTn id="224" presetID="2" presetClass="exit" presetSubtype="3" fill="hold" grpId="3" nodeType="withEffect">
                                  <p:stCondLst>
                                    <p:cond delay="0"/>
                                  </p:stCondLst>
                                  <p:childTnLst>
                                    <p:anim calcmode="lin" valueType="num">
                                      <p:cBhvr additive="base">
                                        <p:cTn id="225" dur="2000"/>
                                        <p:tgtEl>
                                          <p:spTgt spid="22"/>
                                        </p:tgtEl>
                                        <p:attrNameLst>
                                          <p:attrName>ppt_x</p:attrName>
                                        </p:attrNameLst>
                                      </p:cBhvr>
                                      <p:tavLst>
                                        <p:tav tm="0">
                                          <p:val>
                                            <p:strVal val="ppt_x"/>
                                          </p:val>
                                        </p:tav>
                                        <p:tav tm="100000">
                                          <p:val>
                                            <p:strVal val="1+ppt_w/2"/>
                                          </p:val>
                                        </p:tav>
                                      </p:tavLst>
                                    </p:anim>
                                    <p:anim calcmode="lin" valueType="num">
                                      <p:cBhvr additive="base">
                                        <p:cTn id="226" dur="2000"/>
                                        <p:tgtEl>
                                          <p:spTgt spid="22"/>
                                        </p:tgtEl>
                                        <p:attrNameLst>
                                          <p:attrName>ppt_y</p:attrName>
                                        </p:attrNameLst>
                                      </p:cBhvr>
                                      <p:tavLst>
                                        <p:tav tm="0">
                                          <p:val>
                                            <p:strVal val="ppt_y"/>
                                          </p:val>
                                        </p:tav>
                                        <p:tav tm="100000">
                                          <p:val>
                                            <p:strVal val="0-ppt_h/2"/>
                                          </p:val>
                                        </p:tav>
                                      </p:tavLst>
                                    </p:anim>
                                    <p:set>
                                      <p:cBhvr>
                                        <p:cTn id="227" dur="1" fill="hold">
                                          <p:stCondLst>
                                            <p:cond delay="1999"/>
                                          </p:stCondLst>
                                        </p:cTn>
                                        <p:tgtEl>
                                          <p:spTgt spid="22"/>
                                        </p:tgtEl>
                                        <p:attrNameLst>
                                          <p:attrName>style.visibility</p:attrName>
                                        </p:attrNameLst>
                                      </p:cBhvr>
                                      <p:to>
                                        <p:strVal val="hidden"/>
                                      </p:to>
                                    </p:set>
                                  </p:childTnLst>
                                </p:cTn>
                              </p:par>
                              <p:par>
                                <p:cTn id="228" presetID="2" presetClass="exit" presetSubtype="6" fill="hold" grpId="3" nodeType="withEffect">
                                  <p:stCondLst>
                                    <p:cond delay="0"/>
                                  </p:stCondLst>
                                  <p:childTnLst>
                                    <p:anim calcmode="lin" valueType="num">
                                      <p:cBhvr additive="base">
                                        <p:cTn id="229" dur="2000"/>
                                        <p:tgtEl>
                                          <p:spTgt spid="5"/>
                                        </p:tgtEl>
                                        <p:attrNameLst>
                                          <p:attrName>ppt_x</p:attrName>
                                        </p:attrNameLst>
                                      </p:cBhvr>
                                      <p:tavLst>
                                        <p:tav tm="0">
                                          <p:val>
                                            <p:strVal val="ppt_x"/>
                                          </p:val>
                                        </p:tav>
                                        <p:tav tm="100000">
                                          <p:val>
                                            <p:strVal val="1+ppt_w/2"/>
                                          </p:val>
                                        </p:tav>
                                      </p:tavLst>
                                    </p:anim>
                                    <p:anim calcmode="lin" valueType="num">
                                      <p:cBhvr additive="base">
                                        <p:cTn id="230" dur="2000"/>
                                        <p:tgtEl>
                                          <p:spTgt spid="5"/>
                                        </p:tgtEl>
                                        <p:attrNameLst>
                                          <p:attrName>ppt_y</p:attrName>
                                        </p:attrNameLst>
                                      </p:cBhvr>
                                      <p:tavLst>
                                        <p:tav tm="0">
                                          <p:val>
                                            <p:strVal val="ppt_y"/>
                                          </p:val>
                                        </p:tav>
                                        <p:tav tm="100000">
                                          <p:val>
                                            <p:strVal val="1+ppt_h/2"/>
                                          </p:val>
                                        </p:tav>
                                      </p:tavLst>
                                    </p:anim>
                                    <p:set>
                                      <p:cBhvr>
                                        <p:cTn id="231" dur="1" fill="hold">
                                          <p:stCondLst>
                                            <p:cond delay="1999"/>
                                          </p:stCondLst>
                                        </p:cTn>
                                        <p:tgtEl>
                                          <p:spTgt spid="5"/>
                                        </p:tgtEl>
                                        <p:attrNameLst>
                                          <p:attrName>style.visibility</p:attrName>
                                        </p:attrNameLst>
                                      </p:cBhvr>
                                      <p:to>
                                        <p:strVal val="hidden"/>
                                      </p:to>
                                    </p:set>
                                  </p:childTnLst>
                                </p:cTn>
                              </p:par>
                              <p:par>
                                <p:cTn id="232" presetID="2" presetClass="exit" presetSubtype="6" fill="hold" grpId="3" nodeType="withEffect">
                                  <p:stCondLst>
                                    <p:cond delay="0"/>
                                  </p:stCondLst>
                                  <p:childTnLst>
                                    <p:anim calcmode="lin" valueType="num">
                                      <p:cBhvr additive="base">
                                        <p:cTn id="233" dur="2000"/>
                                        <p:tgtEl>
                                          <p:spTgt spid="7"/>
                                        </p:tgtEl>
                                        <p:attrNameLst>
                                          <p:attrName>ppt_x</p:attrName>
                                        </p:attrNameLst>
                                      </p:cBhvr>
                                      <p:tavLst>
                                        <p:tav tm="0">
                                          <p:val>
                                            <p:strVal val="ppt_x"/>
                                          </p:val>
                                        </p:tav>
                                        <p:tav tm="100000">
                                          <p:val>
                                            <p:strVal val="1+ppt_w/2"/>
                                          </p:val>
                                        </p:tav>
                                      </p:tavLst>
                                    </p:anim>
                                    <p:anim calcmode="lin" valueType="num">
                                      <p:cBhvr additive="base">
                                        <p:cTn id="234" dur="2000"/>
                                        <p:tgtEl>
                                          <p:spTgt spid="7"/>
                                        </p:tgtEl>
                                        <p:attrNameLst>
                                          <p:attrName>ppt_y</p:attrName>
                                        </p:attrNameLst>
                                      </p:cBhvr>
                                      <p:tavLst>
                                        <p:tav tm="0">
                                          <p:val>
                                            <p:strVal val="ppt_y"/>
                                          </p:val>
                                        </p:tav>
                                        <p:tav tm="100000">
                                          <p:val>
                                            <p:strVal val="1+ppt_h/2"/>
                                          </p:val>
                                        </p:tav>
                                      </p:tavLst>
                                    </p:anim>
                                    <p:set>
                                      <p:cBhvr>
                                        <p:cTn id="235" dur="1" fill="hold">
                                          <p:stCondLst>
                                            <p:cond delay="1999"/>
                                          </p:stCondLst>
                                        </p:cTn>
                                        <p:tgtEl>
                                          <p:spTgt spid="7"/>
                                        </p:tgtEl>
                                        <p:attrNameLst>
                                          <p:attrName>style.visibility</p:attrName>
                                        </p:attrNameLst>
                                      </p:cBhvr>
                                      <p:to>
                                        <p:strVal val="hidden"/>
                                      </p:to>
                                    </p:set>
                                  </p:childTnLst>
                                </p:cTn>
                              </p:par>
                              <p:par>
                                <p:cTn id="236" presetID="2" presetClass="exit" presetSubtype="6" fill="hold" grpId="3" nodeType="withEffect">
                                  <p:stCondLst>
                                    <p:cond delay="0"/>
                                  </p:stCondLst>
                                  <p:childTnLst>
                                    <p:anim calcmode="lin" valueType="num">
                                      <p:cBhvr additive="base">
                                        <p:cTn id="237" dur="2000"/>
                                        <p:tgtEl>
                                          <p:spTgt spid="9"/>
                                        </p:tgtEl>
                                        <p:attrNameLst>
                                          <p:attrName>ppt_x</p:attrName>
                                        </p:attrNameLst>
                                      </p:cBhvr>
                                      <p:tavLst>
                                        <p:tav tm="0">
                                          <p:val>
                                            <p:strVal val="ppt_x"/>
                                          </p:val>
                                        </p:tav>
                                        <p:tav tm="100000">
                                          <p:val>
                                            <p:strVal val="1+ppt_w/2"/>
                                          </p:val>
                                        </p:tav>
                                      </p:tavLst>
                                    </p:anim>
                                    <p:anim calcmode="lin" valueType="num">
                                      <p:cBhvr additive="base">
                                        <p:cTn id="238" dur="2000"/>
                                        <p:tgtEl>
                                          <p:spTgt spid="9"/>
                                        </p:tgtEl>
                                        <p:attrNameLst>
                                          <p:attrName>ppt_y</p:attrName>
                                        </p:attrNameLst>
                                      </p:cBhvr>
                                      <p:tavLst>
                                        <p:tav tm="0">
                                          <p:val>
                                            <p:strVal val="ppt_y"/>
                                          </p:val>
                                        </p:tav>
                                        <p:tav tm="100000">
                                          <p:val>
                                            <p:strVal val="1+ppt_h/2"/>
                                          </p:val>
                                        </p:tav>
                                      </p:tavLst>
                                    </p:anim>
                                    <p:set>
                                      <p:cBhvr>
                                        <p:cTn id="239" dur="1" fill="hold">
                                          <p:stCondLst>
                                            <p:cond delay="1999"/>
                                          </p:stCondLst>
                                        </p:cTn>
                                        <p:tgtEl>
                                          <p:spTgt spid="9"/>
                                        </p:tgtEl>
                                        <p:attrNameLst>
                                          <p:attrName>style.visibility</p:attrName>
                                        </p:attrNameLst>
                                      </p:cBhvr>
                                      <p:to>
                                        <p:strVal val="hidden"/>
                                      </p:to>
                                    </p:set>
                                  </p:childTnLst>
                                </p:cTn>
                              </p:par>
                              <p:par>
                                <p:cTn id="240" presetID="2" presetClass="exit" presetSubtype="6" fill="hold" grpId="3" nodeType="withEffect">
                                  <p:stCondLst>
                                    <p:cond delay="0"/>
                                  </p:stCondLst>
                                  <p:childTnLst>
                                    <p:anim calcmode="lin" valueType="num">
                                      <p:cBhvr additive="base">
                                        <p:cTn id="241" dur="2000"/>
                                        <p:tgtEl>
                                          <p:spTgt spid="11"/>
                                        </p:tgtEl>
                                        <p:attrNameLst>
                                          <p:attrName>ppt_x</p:attrName>
                                        </p:attrNameLst>
                                      </p:cBhvr>
                                      <p:tavLst>
                                        <p:tav tm="0">
                                          <p:val>
                                            <p:strVal val="ppt_x"/>
                                          </p:val>
                                        </p:tav>
                                        <p:tav tm="100000">
                                          <p:val>
                                            <p:strVal val="1+ppt_w/2"/>
                                          </p:val>
                                        </p:tav>
                                      </p:tavLst>
                                    </p:anim>
                                    <p:anim calcmode="lin" valueType="num">
                                      <p:cBhvr additive="base">
                                        <p:cTn id="242" dur="2000"/>
                                        <p:tgtEl>
                                          <p:spTgt spid="11"/>
                                        </p:tgtEl>
                                        <p:attrNameLst>
                                          <p:attrName>ppt_y</p:attrName>
                                        </p:attrNameLst>
                                      </p:cBhvr>
                                      <p:tavLst>
                                        <p:tav tm="0">
                                          <p:val>
                                            <p:strVal val="ppt_y"/>
                                          </p:val>
                                        </p:tav>
                                        <p:tav tm="100000">
                                          <p:val>
                                            <p:strVal val="1+ppt_h/2"/>
                                          </p:val>
                                        </p:tav>
                                      </p:tavLst>
                                    </p:anim>
                                    <p:set>
                                      <p:cBhvr>
                                        <p:cTn id="243" dur="1" fill="hold">
                                          <p:stCondLst>
                                            <p:cond delay="1999"/>
                                          </p:stCondLst>
                                        </p:cTn>
                                        <p:tgtEl>
                                          <p:spTgt spid="11"/>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1+ppt_h/2"/>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1+ppt_w/2"/>
                                          </p:val>
                                        </p:tav>
                                      </p:tavLst>
                                    </p:anim>
                                    <p:anim calcmode="lin" valueType="num">
                                      <p:cBhvr additive="base">
                                        <p:cTn id="250" dur="2000"/>
                                        <p:tgtEl>
                                          <p:spTgt spid="15"/>
                                        </p:tgtEl>
                                        <p:attrNameLst>
                                          <p:attrName>ppt_y</p:attrName>
                                        </p:attrNameLst>
                                      </p:cBhvr>
                                      <p:tavLst>
                                        <p:tav tm="0">
                                          <p:val>
                                            <p:strVal val="ppt_y"/>
                                          </p:val>
                                        </p:tav>
                                        <p:tav tm="100000">
                                          <p:val>
                                            <p:strVal val="1+ppt_h/2"/>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2000"/>
                                        <p:tgtEl>
                                          <p:spTgt spid="17"/>
                                        </p:tgtEl>
                                        <p:attrNameLst>
                                          <p:attrName>ppt_x</p:attrName>
                                        </p:attrNameLst>
                                      </p:cBhvr>
                                      <p:tavLst>
                                        <p:tav tm="0">
                                          <p:val>
                                            <p:strVal val="ppt_x"/>
                                          </p:val>
                                        </p:tav>
                                        <p:tav tm="100000">
                                          <p:val>
                                            <p:strVal val="1+ppt_w/2"/>
                                          </p:val>
                                        </p:tav>
                                      </p:tavLst>
                                    </p:anim>
                                    <p:anim calcmode="lin" valueType="num">
                                      <p:cBhvr additive="base">
                                        <p:cTn id="254" dur="2000"/>
                                        <p:tgtEl>
                                          <p:spTgt spid="17"/>
                                        </p:tgtEl>
                                        <p:attrNameLst>
                                          <p:attrName>ppt_y</p:attrName>
                                        </p:attrNameLst>
                                      </p:cBhvr>
                                      <p:tavLst>
                                        <p:tav tm="0">
                                          <p:val>
                                            <p:strVal val="ppt_y"/>
                                          </p:val>
                                        </p:tav>
                                        <p:tav tm="100000">
                                          <p:val>
                                            <p:strVal val="1+ppt_h/2"/>
                                          </p:val>
                                        </p:tav>
                                      </p:tavLst>
                                    </p:anim>
                                    <p:set>
                                      <p:cBhvr>
                                        <p:cTn id="255" dur="1" fill="hold">
                                          <p:stCondLst>
                                            <p:cond delay="1999"/>
                                          </p:stCondLst>
                                        </p:cTn>
                                        <p:tgtEl>
                                          <p:spTgt spid="17"/>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2000"/>
                                        <p:tgtEl>
                                          <p:spTgt spid="19"/>
                                        </p:tgtEl>
                                        <p:attrNameLst>
                                          <p:attrName>ppt_x</p:attrName>
                                        </p:attrNameLst>
                                      </p:cBhvr>
                                      <p:tavLst>
                                        <p:tav tm="0">
                                          <p:val>
                                            <p:strVal val="ppt_x"/>
                                          </p:val>
                                        </p:tav>
                                        <p:tav tm="100000">
                                          <p:val>
                                            <p:strVal val="1+ppt_w/2"/>
                                          </p:val>
                                        </p:tav>
                                      </p:tavLst>
                                    </p:anim>
                                    <p:anim calcmode="lin" valueType="num">
                                      <p:cBhvr additive="base">
                                        <p:cTn id="258" dur="2000"/>
                                        <p:tgtEl>
                                          <p:spTgt spid="19"/>
                                        </p:tgtEl>
                                        <p:attrNameLst>
                                          <p:attrName>ppt_y</p:attrName>
                                        </p:attrNameLst>
                                      </p:cBhvr>
                                      <p:tavLst>
                                        <p:tav tm="0">
                                          <p:val>
                                            <p:strVal val="ppt_y"/>
                                          </p:val>
                                        </p:tav>
                                        <p:tav tm="100000">
                                          <p:val>
                                            <p:strVal val="1+ppt_h/2"/>
                                          </p:val>
                                        </p:tav>
                                      </p:tavLst>
                                    </p:anim>
                                    <p:set>
                                      <p:cBhvr>
                                        <p:cTn id="259" dur="1" fill="hold">
                                          <p:stCondLst>
                                            <p:cond delay="1999"/>
                                          </p:stCondLst>
                                        </p:cTn>
                                        <p:tgtEl>
                                          <p:spTgt spid="19"/>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2000"/>
                                        <p:tgtEl>
                                          <p:spTgt spid="21"/>
                                        </p:tgtEl>
                                        <p:attrNameLst>
                                          <p:attrName>ppt_x</p:attrName>
                                        </p:attrNameLst>
                                      </p:cBhvr>
                                      <p:tavLst>
                                        <p:tav tm="0">
                                          <p:val>
                                            <p:strVal val="ppt_x"/>
                                          </p:val>
                                        </p:tav>
                                        <p:tav tm="100000">
                                          <p:val>
                                            <p:strVal val="1+ppt_w/2"/>
                                          </p:val>
                                        </p:tav>
                                      </p:tavLst>
                                    </p:anim>
                                    <p:anim calcmode="lin" valueType="num">
                                      <p:cBhvr additive="base">
                                        <p:cTn id="262" dur="2000"/>
                                        <p:tgtEl>
                                          <p:spTgt spid="21"/>
                                        </p:tgtEl>
                                        <p:attrNameLst>
                                          <p:attrName>ppt_y</p:attrName>
                                        </p:attrNameLst>
                                      </p:cBhvr>
                                      <p:tavLst>
                                        <p:tav tm="0">
                                          <p:val>
                                            <p:strVal val="ppt_y"/>
                                          </p:val>
                                        </p:tav>
                                        <p:tav tm="100000">
                                          <p:val>
                                            <p:strVal val="1+ppt_h/2"/>
                                          </p:val>
                                        </p:tav>
                                      </p:tavLst>
                                    </p:anim>
                                    <p:set>
                                      <p:cBhvr>
                                        <p:cTn id="263" dur="1" fill="hold">
                                          <p:stCondLst>
                                            <p:cond delay="1999"/>
                                          </p:stCondLst>
                                        </p:cTn>
                                        <p:tgtEl>
                                          <p:spTgt spid="21"/>
                                        </p:tgtEl>
                                        <p:attrNameLst>
                                          <p:attrName>style.visibility</p:attrName>
                                        </p:attrNameLst>
                                      </p:cBhvr>
                                      <p:to>
                                        <p:strVal val="hidden"/>
                                      </p:to>
                                    </p:set>
                                  </p:childTnLst>
                                </p:cTn>
                              </p:par>
                              <p:par>
                                <p:cTn id="264" presetID="2" presetClass="exit" presetSubtype="6" fill="hold" grpId="3" nodeType="withEffect">
                                  <p:stCondLst>
                                    <p:cond delay="0"/>
                                  </p:stCondLst>
                                  <p:childTnLst>
                                    <p:anim calcmode="lin" valueType="num">
                                      <p:cBhvr additive="base">
                                        <p:cTn id="265" dur="2000"/>
                                        <p:tgtEl>
                                          <p:spTgt spid="23"/>
                                        </p:tgtEl>
                                        <p:attrNameLst>
                                          <p:attrName>ppt_x</p:attrName>
                                        </p:attrNameLst>
                                      </p:cBhvr>
                                      <p:tavLst>
                                        <p:tav tm="0">
                                          <p:val>
                                            <p:strVal val="ppt_x"/>
                                          </p:val>
                                        </p:tav>
                                        <p:tav tm="100000">
                                          <p:val>
                                            <p:strVal val="1+ppt_w/2"/>
                                          </p:val>
                                        </p:tav>
                                      </p:tavLst>
                                    </p:anim>
                                    <p:anim calcmode="lin" valueType="num">
                                      <p:cBhvr additive="base">
                                        <p:cTn id="266" dur="2000"/>
                                        <p:tgtEl>
                                          <p:spTgt spid="23"/>
                                        </p:tgtEl>
                                        <p:attrNameLst>
                                          <p:attrName>ppt_y</p:attrName>
                                        </p:attrNameLst>
                                      </p:cBhvr>
                                      <p:tavLst>
                                        <p:tav tm="0">
                                          <p:val>
                                            <p:strVal val="ppt_y"/>
                                          </p:val>
                                        </p:tav>
                                        <p:tav tm="100000">
                                          <p:val>
                                            <p:strVal val="1+ppt_h/2"/>
                                          </p:val>
                                        </p:tav>
                                      </p:tavLst>
                                    </p:anim>
                                    <p:set>
                                      <p:cBhvr>
                                        <p:cTn id="267" dur="1" fill="hold">
                                          <p:stCondLst>
                                            <p:cond delay="1999"/>
                                          </p:stCondLst>
                                        </p:cTn>
                                        <p:tgtEl>
                                          <p:spTgt spid="23"/>
                                        </p:tgtEl>
                                        <p:attrNameLst>
                                          <p:attrName>style.visibility</p:attrName>
                                        </p:attrNameLst>
                                      </p:cBhvr>
                                      <p:to>
                                        <p:strVal val="hidden"/>
                                      </p:to>
                                    </p:set>
                                  </p:childTnLst>
                                </p:cTn>
                              </p:par>
                              <p:par>
                                <p:cTn id="268" presetID="17" presetClass="entr" presetSubtype="8"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 calcmode="lin" valueType="num">
                                      <p:cBhvr>
                                        <p:cTn id="270" dur="2000" fill="hold"/>
                                        <p:tgtEl>
                                          <p:spTgt spid="2"/>
                                        </p:tgtEl>
                                        <p:attrNameLst>
                                          <p:attrName>ppt_x</p:attrName>
                                        </p:attrNameLst>
                                      </p:cBhvr>
                                      <p:tavLst>
                                        <p:tav tm="0">
                                          <p:val>
                                            <p:strVal val="#ppt_x-#ppt_w/2"/>
                                          </p:val>
                                        </p:tav>
                                        <p:tav tm="100000">
                                          <p:val>
                                            <p:strVal val="#ppt_x"/>
                                          </p:val>
                                        </p:tav>
                                      </p:tavLst>
                                    </p:anim>
                                    <p:anim calcmode="lin" valueType="num">
                                      <p:cBhvr>
                                        <p:cTn id="271" dur="2000" fill="hold"/>
                                        <p:tgtEl>
                                          <p:spTgt spid="2"/>
                                        </p:tgtEl>
                                        <p:attrNameLst>
                                          <p:attrName>ppt_y</p:attrName>
                                        </p:attrNameLst>
                                      </p:cBhvr>
                                      <p:tavLst>
                                        <p:tav tm="0">
                                          <p:val>
                                            <p:strVal val="#ppt_y"/>
                                          </p:val>
                                        </p:tav>
                                        <p:tav tm="100000">
                                          <p:val>
                                            <p:strVal val="#ppt_y"/>
                                          </p:val>
                                        </p:tav>
                                      </p:tavLst>
                                    </p:anim>
                                    <p:anim calcmode="lin" valueType="num">
                                      <p:cBhvr>
                                        <p:cTn id="272" dur="2000" fill="hold"/>
                                        <p:tgtEl>
                                          <p:spTgt spid="2"/>
                                        </p:tgtEl>
                                        <p:attrNameLst>
                                          <p:attrName>ppt_w</p:attrName>
                                        </p:attrNameLst>
                                      </p:cBhvr>
                                      <p:tavLst>
                                        <p:tav tm="0">
                                          <p:val>
                                            <p:fltVal val="0"/>
                                          </p:val>
                                        </p:tav>
                                        <p:tav tm="100000">
                                          <p:val>
                                            <p:strVal val="#ppt_w"/>
                                          </p:val>
                                        </p:tav>
                                      </p:tavLst>
                                    </p:anim>
                                    <p:anim calcmode="lin" valueType="num">
                                      <p:cBhvr>
                                        <p:cTn id="273" dur="2000" fill="hold"/>
                                        <p:tgtEl>
                                          <p:spTgt spid="2"/>
                                        </p:tgtEl>
                                        <p:attrNameLst>
                                          <p:attrName>ppt_h</p:attrName>
                                        </p:attrNameLst>
                                      </p:cBhvr>
                                      <p:tavLst>
                                        <p:tav tm="0">
                                          <p:val>
                                            <p:strVal val="#ppt_h"/>
                                          </p:val>
                                        </p:tav>
                                        <p:tav tm="100000">
                                          <p:val>
                                            <p:strVal val="#ppt_h"/>
                                          </p:val>
                                        </p:tav>
                                      </p:tavLst>
                                    </p:anim>
                                  </p:childTnLst>
                                </p:cTn>
                              </p:par>
                              <p:par>
                                <p:cTn id="274" presetID="16" presetClass="entr" presetSubtype="42" fill="hold" nodeType="withEffect">
                                  <p:stCondLst>
                                    <p:cond delay="0"/>
                                  </p:stCondLst>
                                  <p:childTnLst>
                                    <p:set>
                                      <p:cBhvr>
                                        <p:cTn id="275" dur="1" fill="hold">
                                          <p:stCondLst>
                                            <p:cond delay="0"/>
                                          </p:stCondLst>
                                        </p:cTn>
                                        <p:tgtEl>
                                          <p:spTgt spid="2"/>
                                        </p:tgtEl>
                                        <p:attrNameLst>
                                          <p:attrName>style.visibility</p:attrName>
                                        </p:attrNameLst>
                                      </p:cBhvr>
                                      <p:to>
                                        <p:strVal val="visible"/>
                                      </p:to>
                                    </p:set>
                                    <p:animEffect transition="in" filter="barn(outHorizontal)">
                                      <p:cBhvr>
                                        <p:cTn id="2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617362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6200000">
            <a:off x="1393008" y="2536032"/>
            <a:ext cx="6215107" cy="142876"/>
          </a:xfrm>
          <a:prstGeom prst="rect">
            <a:avLst/>
          </a:prstGeom>
          <a:blipFill>
            <a:blip r:embed="rId3">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500166" y="2571751"/>
            <a:ext cx="6215107" cy="142876"/>
          </a:xfrm>
          <a:prstGeom prst="rect">
            <a:avLst/>
          </a:prstGeom>
          <a:blipFill>
            <a:blip r:embed="rId3">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823036">
            <a:off x="1520570" y="2581118"/>
            <a:ext cx="6215107" cy="142876"/>
          </a:xfrm>
          <a:prstGeom prst="rect">
            <a:avLst/>
          </a:prstGeom>
          <a:blipFill>
            <a:blip r:embed="rId3">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883221">
            <a:off x="1451634" y="2644796"/>
            <a:ext cx="6215107" cy="142876"/>
          </a:xfrm>
          <a:prstGeom prst="rect">
            <a:avLst/>
          </a:prstGeom>
          <a:blipFill>
            <a:blip r:embed="rId3">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5056416">
            <a:off x="1403743" y="2531876"/>
            <a:ext cx="6215107" cy="14287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7562655">
            <a:off x="1464428" y="2568452"/>
            <a:ext cx="6215107" cy="14287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2435354">
            <a:off x="1473604" y="2629650"/>
            <a:ext cx="6215107" cy="14287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251140">
            <a:off x="1505642" y="2611572"/>
            <a:ext cx="6215107" cy="142876"/>
          </a:xfrm>
          <a:prstGeom prst="rect">
            <a:avLst/>
          </a:prstGeom>
          <a:blipFill>
            <a:blip r:embed="rId3"/>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strella de 16 puntas"/>
          <p:cNvSpPr/>
          <p:nvPr/>
        </p:nvSpPr>
        <p:spPr>
          <a:xfrm>
            <a:off x="3786182" y="2000247"/>
            <a:ext cx="1500198" cy="1428760"/>
          </a:xfrm>
          <a:prstGeom prst="star16">
            <a:avLst/>
          </a:prstGeom>
          <a:blipFill>
            <a:blip r:embed="rId4">
              <a:duotone>
                <a:schemeClr val="accent6">
                  <a:shade val="45000"/>
                  <a:satMod val="135000"/>
                </a:schemeClr>
                <a:prstClr val="white"/>
              </a:duotone>
              <a:lum contrast="1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642974" y="-500084"/>
            <a:ext cx="10644262" cy="6143668"/>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8" presetClass="emph" presetSubtype="0" fill="hold" grpId="0" nodeType="withEffect">
                                  <p:stCondLst>
                                    <p:cond delay="0"/>
                                  </p:stCondLst>
                                  <p:childTnLst>
                                    <p:animRot by="21600000">
                                      <p:cBhvr>
                                        <p:cTn id="8" dur="2000" fill="hold"/>
                                        <p:tgtEl>
                                          <p:spTgt spid="4"/>
                                        </p:tgtEl>
                                        <p:attrNameLst>
                                          <p:attrName>r</p:attrName>
                                        </p:attrNameLst>
                                      </p:cBhvr>
                                    </p:animRot>
                                  </p:childTnLst>
                                </p:cTn>
                              </p:par>
                              <p:par>
                                <p:cTn id="9" presetID="8" presetClass="emph" presetSubtype="0" fill="hold" grpId="0" nodeType="withEffect">
                                  <p:stCondLst>
                                    <p:cond delay="0"/>
                                  </p:stCondLst>
                                  <p:childTnLst>
                                    <p:animRot by="21600000">
                                      <p:cBhvr>
                                        <p:cTn id="10" dur="2000" fill="hold"/>
                                        <p:tgtEl>
                                          <p:spTgt spid="5"/>
                                        </p:tgtEl>
                                        <p:attrNameLst>
                                          <p:attrName>r</p:attrName>
                                        </p:attrNameLst>
                                      </p:cBhvr>
                                    </p:animRot>
                                  </p:childTnLst>
                                </p:cTn>
                              </p:par>
                              <p:par>
                                <p:cTn id="11" presetID="8" presetClass="emph" presetSubtype="0" fill="hold" grpId="0" nodeType="withEffect">
                                  <p:stCondLst>
                                    <p:cond delay="0"/>
                                  </p:stCondLst>
                                  <p:childTnLst>
                                    <p:animRot by="21600000">
                                      <p:cBhvr>
                                        <p:cTn id="12" dur="2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2000" fill="hold"/>
                                        <p:tgtEl>
                                          <p:spTgt spid="7"/>
                                        </p:tgtEl>
                                        <p:attrNameLst>
                                          <p:attrName>r</p:attrName>
                                        </p:attrNameLst>
                                      </p:cBhvr>
                                    </p:animRot>
                                  </p:childTnLst>
                                </p:cTn>
                              </p:par>
                              <p:par>
                                <p:cTn id="15" presetID="8" presetClass="emph" presetSubtype="0" fill="hold" grpId="0" nodeType="withEffect">
                                  <p:stCondLst>
                                    <p:cond delay="0"/>
                                  </p:stCondLst>
                                  <p:childTnLst>
                                    <p:animRot by="21600000">
                                      <p:cBhvr>
                                        <p:cTn id="16" dur="2000" fill="hold"/>
                                        <p:tgtEl>
                                          <p:spTgt spid="8"/>
                                        </p:tgtEl>
                                        <p:attrNameLst>
                                          <p:attrName>r</p:attrName>
                                        </p:attrNameLst>
                                      </p:cBhvr>
                                    </p:animRot>
                                  </p:childTnLst>
                                </p:cTn>
                              </p:par>
                              <p:par>
                                <p:cTn id="17" presetID="8" presetClass="emph" presetSubtype="0" fill="hold" grpId="0" nodeType="withEffect">
                                  <p:stCondLst>
                                    <p:cond delay="0"/>
                                  </p:stCondLst>
                                  <p:childTnLst>
                                    <p:animRot by="21600000">
                                      <p:cBhvr>
                                        <p:cTn id="18" dur="2000" fill="hold"/>
                                        <p:tgtEl>
                                          <p:spTgt spid="9"/>
                                        </p:tgtEl>
                                        <p:attrNameLst>
                                          <p:attrName>r</p:attrName>
                                        </p:attrNameLst>
                                      </p:cBhvr>
                                    </p:animRot>
                                  </p:childTnLst>
                                </p:cTn>
                              </p:par>
                              <p:par>
                                <p:cTn id="19" presetID="8" presetClass="emph" presetSubtype="0" fill="hold" grpId="0" nodeType="withEffect">
                                  <p:stCondLst>
                                    <p:cond delay="0"/>
                                  </p:stCondLst>
                                  <p:childTnLst>
                                    <p:animRot by="21600000">
                                      <p:cBhvr>
                                        <p:cTn id="20" dur="2000" fill="hold"/>
                                        <p:tgtEl>
                                          <p:spTgt spid="10"/>
                                        </p:tgtEl>
                                        <p:attrNameLst>
                                          <p:attrName>r</p:attrName>
                                        </p:attrNameLst>
                                      </p:cBhvr>
                                    </p:animRot>
                                  </p:childTnLst>
                                </p:cTn>
                              </p:par>
                              <p:par>
                                <p:cTn id="21" presetID="8" presetClass="emph" presetSubtype="0" fill="hold" grpId="0" nodeType="withEffect">
                                  <p:stCondLst>
                                    <p:cond delay="0"/>
                                  </p:stCondLst>
                                  <p:childTnLst>
                                    <p:animRot by="21600000">
                                      <p:cBhvr>
                                        <p:cTn id="22" dur="2000" fill="hold"/>
                                        <p:tgtEl>
                                          <p:spTgt spid="11"/>
                                        </p:tgtEl>
                                        <p:attrNameLst>
                                          <p:attrName>r</p:attrName>
                                        </p:attrNameLst>
                                      </p:cBhvr>
                                    </p:animRot>
                                  </p:childTnLst>
                                </p:cTn>
                              </p:par>
                              <p:par>
                                <p:cTn id="23" presetID="8" presetClass="emph" presetSubtype="0" fill="hold" grpId="0" nodeType="withEffect">
                                  <p:stCondLst>
                                    <p:cond delay="0"/>
                                  </p:stCondLst>
                                  <p:childTnLst>
                                    <p:animRot by="21600000">
                                      <p:cBhvr>
                                        <p:cTn id="24" dur="2000" fill="hold"/>
                                        <p:tgtEl>
                                          <p:spTgt spid="12"/>
                                        </p:tgtEl>
                                        <p:attrNameLst>
                                          <p:attrName>r</p:attrName>
                                        </p:attrNameLst>
                                      </p:cBhvr>
                                    </p:animRot>
                                  </p:childTnLst>
                                </p:cTn>
                              </p:par>
                            </p:childTnLst>
                          </p:cTn>
                        </p:par>
                        <p:par>
                          <p:cTn id="25" fill="hold">
                            <p:stCondLst>
                              <p:cond delay="2000"/>
                            </p:stCondLst>
                            <p:childTnLst>
                              <p:par>
                                <p:cTn id="26" presetID="23" presetClass="exit" presetSubtype="32" fill="hold" grpId="1" nodeType="afterEffect">
                                  <p:stCondLst>
                                    <p:cond delay="0"/>
                                  </p:stCondLst>
                                  <p:childTnLst>
                                    <p:anim calcmode="lin" valueType="num">
                                      <p:cBhvr>
                                        <p:cTn id="27" dur="2000"/>
                                        <p:tgtEl>
                                          <p:spTgt spid="4"/>
                                        </p:tgtEl>
                                        <p:attrNameLst>
                                          <p:attrName>ppt_w</p:attrName>
                                        </p:attrNameLst>
                                      </p:cBhvr>
                                      <p:tavLst>
                                        <p:tav tm="0">
                                          <p:val>
                                            <p:strVal val="ppt_w"/>
                                          </p:val>
                                        </p:tav>
                                        <p:tav tm="100000">
                                          <p:val>
                                            <p:fltVal val="0"/>
                                          </p:val>
                                        </p:tav>
                                      </p:tavLst>
                                    </p:anim>
                                    <p:anim calcmode="lin" valueType="num">
                                      <p:cBhvr>
                                        <p:cTn id="28" dur="2000"/>
                                        <p:tgtEl>
                                          <p:spTgt spid="4"/>
                                        </p:tgtEl>
                                        <p:attrNameLst>
                                          <p:attrName>ppt_h</p:attrName>
                                        </p:attrNameLst>
                                      </p:cBhvr>
                                      <p:tavLst>
                                        <p:tav tm="0">
                                          <p:val>
                                            <p:strVal val="ppt_h"/>
                                          </p:val>
                                        </p:tav>
                                        <p:tav tm="100000">
                                          <p:val>
                                            <p:fltVal val="0"/>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32" fill="hold" grpId="1"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set>
                                      <p:cBhvr>
                                        <p:cTn id="33" dur="1" fill="hold">
                                          <p:stCondLst>
                                            <p:cond delay="1999"/>
                                          </p:stCondLst>
                                        </p:cTn>
                                        <p:tgtEl>
                                          <p:spTgt spid="5"/>
                                        </p:tgtEl>
                                        <p:attrNameLst>
                                          <p:attrName>style.visibility</p:attrName>
                                        </p:attrNameLst>
                                      </p:cBhvr>
                                      <p:to>
                                        <p:strVal val="hidden"/>
                                      </p:to>
                                    </p:set>
                                  </p:childTnLst>
                                </p:cTn>
                              </p:par>
                              <p:par>
                                <p:cTn id="34" presetID="23" presetClass="exit" presetSubtype="32" fill="hold" grpId="1" nodeType="withEffect">
                                  <p:stCondLst>
                                    <p:cond delay="0"/>
                                  </p:stCondLst>
                                  <p:childTnLst>
                                    <p:anim calcmode="lin" valueType="num">
                                      <p:cBhvr>
                                        <p:cTn id="35" dur="2000"/>
                                        <p:tgtEl>
                                          <p:spTgt spid="6"/>
                                        </p:tgtEl>
                                        <p:attrNameLst>
                                          <p:attrName>ppt_w</p:attrName>
                                        </p:attrNameLst>
                                      </p:cBhvr>
                                      <p:tavLst>
                                        <p:tav tm="0">
                                          <p:val>
                                            <p:strVal val="ppt_w"/>
                                          </p:val>
                                        </p:tav>
                                        <p:tav tm="100000">
                                          <p:val>
                                            <p:fltVal val="0"/>
                                          </p:val>
                                        </p:tav>
                                      </p:tavLst>
                                    </p:anim>
                                    <p:anim calcmode="lin" valueType="num">
                                      <p:cBhvr>
                                        <p:cTn id="36" dur="2000"/>
                                        <p:tgtEl>
                                          <p:spTgt spid="6"/>
                                        </p:tgtEl>
                                        <p:attrNameLst>
                                          <p:attrName>ppt_h</p:attrName>
                                        </p:attrNameLst>
                                      </p:cBhvr>
                                      <p:tavLst>
                                        <p:tav tm="0">
                                          <p:val>
                                            <p:strVal val="ppt_h"/>
                                          </p:val>
                                        </p:tav>
                                        <p:tav tm="100000">
                                          <p:val>
                                            <p:fltVal val="0"/>
                                          </p:val>
                                        </p:tav>
                                      </p:tavLst>
                                    </p:anim>
                                    <p:set>
                                      <p:cBhvr>
                                        <p:cTn id="37" dur="1" fill="hold">
                                          <p:stCondLst>
                                            <p:cond delay="1999"/>
                                          </p:stCondLst>
                                        </p:cTn>
                                        <p:tgtEl>
                                          <p:spTgt spid="6"/>
                                        </p:tgtEl>
                                        <p:attrNameLst>
                                          <p:attrName>style.visibility</p:attrName>
                                        </p:attrNameLst>
                                      </p:cBhvr>
                                      <p:to>
                                        <p:strVal val="hidden"/>
                                      </p:to>
                                    </p:set>
                                  </p:childTnLst>
                                </p:cTn>
                              </p:par>
                              <p:par>
                                <p:cTn id="38" presetID="23" presetClass="exit" presetSubtype="32" fill="hold" grpId="1" nodeType="withEffect">
                                  <p:stCondLst>
                                    <p:cond delay="0"/>
                                  </p:stCondLst>
                                  <p:childTnLst>
                                    <p:anim calcmode="lin" valueType="num">
                                      <p:cBhvr>
                                        <p:cTn id="39" dur="2000"/>
                                        <p:tgtEl>
                                          <p:spTgt spid="7"/>
                                        </p:tgtEl>
                                        <p:attrNameLst>
                                          <p:attrName>ppt_w</p:attrName>
                                        </p:attrNameLst>
                                      </p:cBhvr>
                                      <p:tavLst>
                                        <p:tav tm="0">
                                          <p:val>
                                            <p:strVal val="ppt_w"/>
                                          </p:val>
                                        </p:tav>
                                        <p:tav tm="100000">
                                          <p:val>
                                            <p:fltVal val="0"/>
                                          </p:val>
                                        </p:tav>
                                      </p:tavLst>
                                    </p:anim>
                                    <p:anim calcmode="lin" valueType="num">
                                      <p:cBhvr>
                                        <p:cTn id="40" dur="2000"/>
                                        <p:tgtEl>
                                          <p:spTgt spid="7"/>
                                        </p:tgtEl>
                                        <p:attrNameLst>
                                          <p:attrName>ppt_h</p:attrName>
                                        </p:attrNameLst>
                                      </p:cBhvr>
                                      <p:tavLst>
                                        <p:tav tm="0">
                                          <p:val>
                                            <p:strVal val="ppt_h"/>
                                          </p:val>
                                        </p:tav>
                                        <p:tav tm="100000">
                                          <p:val>
                                            <p:fltVal val="0"/>
                                          </p:val>
                                        </p:tav>
                                      </p:tavLst>
                                    </p:anim>
                                    <p:set>
                                      <p:cBhvr>
                                        <p:cTn id="41" dur="1" fill="hold">
                                          <p:stCondLst>
                                            <p:cond delay="1999"/>
                                          </p:stCondLst>
                                        </p:cTn>
                                        <p:tgtEl>
                                          <p:spTgt spid="7"/>
                                        </p:tgtEl>
                                        <p:attrNameLst>
                                          <p:attrName>style.visibility</p:attrName>
                                        </p:attrNameLst>
                                      </p:cBhvr>
                                      <p:to>
                                        <p:strVal val="hidden"/>
                                      </p:to>
                                    </p:set>
                                  </p:childTnLst>
                                </p:cTn>
                              </p:par>
                              <p:par>
                                <p:cTn id="42" presetID="23" presetClass="exit" presetSubtype="32" fill="hold" grpId="1" nodeType="withEffect">
                                  <p:stCondLst>
                                    <p:cond delay="0"/>
                                  </p:stCondLst>
                                  <p:childTnLst>
                                    <p:anim calcmode="lin" valueType="num">
                                      <p:cBhvr>
                                        <p:cTn id="43" dur="2000"/>
                                        <p:tgtEl>
                                          <p:spTgt spid="8"/>
                                        </p:tgtEl>
                                        <p:attrNameLst>
                                          <p:attrName>ppt_w</p:attrName>
                                        </p:attrNameLst>
                                      </p:cBhvr>
                                      <p:tavLst>
                                        <p:tav tm="0">
                                          <p:val>
                                            <p:strVal val="ppt_w"/>
                                          </p:val>
                                        </p:tav>
                                        <p:tav tm="100000">
                                          <p:val>
                                            <p:fltVal val="0"/>
                                          </p:val>
                                        </p:tav>
                                      </p:tavLst>
                                    </p:anim>
                                    <p:anim calcmode="lin" valueType="num">
                                      <p:cBhvr>
                                        <p:cTn id="44" dur="2000"/>
                                        <p:tgtEl>
                                          <p:spTgt spid="8"/>
                                        </p:tgtEl>
                                        <p:attrNameLst>
                                          <p:attrName>ppt_h</p:attrName>
                                        </p:attrNameLst>
                                      </p:cBhvr>
                                      <p:tavLst>
                                        <p:tav tm="0">
                                          <p:val>
                                            <p:strVal val="ppt_h"/>
                                          </p:val>
                                        </p:tav>
                                        <p:tav tm="100000">
                                          <p:val>
                                            <p:fltVal val="0"/>
                                          </p:val>
                                        </p:tav>
                                      </p:tavLst>
                                    </p:anim>
                                    <p:set>
                                      <p:cBhvr>
                                        <p:cTn id="45" dur="1" fill="hold">
                                          <p:stCondLst>
                                            <p:cond delay="1999"/>
                                          </p:stCondLst>
                                        </p:cTn>
                                        <p:tgtEl>
                                          <p:spTgt spid="8"/>
                                        </p:tgtEl>
                                        <p:attrNameLst>
                                          <p:attrName>style.visibility</p:attrName>
                                        </p:attrNameLst>
                                      </p:cBhvr>
                                      <p:to>
                                        <p:strVal val="hidden"/>
                                      </p:to>
                                    </p:set>
                                  </p:childTnLst>
                                </p:cTn>
                              </p:par>
                              <p:par>
                                <p:cTn id="46" presetID="23" presetClass="exit" presetSubtype="32" fill="hold" grpId="1" nodeType="withEffect">
                                  <p:stCondLst>
                                    <p:cond delay="0"/>
                                  </p:stCondLst>
                                  <p:childTnLst>
                                    <p:anim calcmode="lin" valueType="num">
                                      <p:cBhvr>
                                        <p:cTn id="47" dur="2000"/>
                                        <p:tgtEl>
                                          <p:spTgt spid="9"/>
                                        </p:tgtEl>
                                        <p:attrNameLst>
                                          <p:attrName>ppt_w</p:attrName>
                                        </p:attrNameLst>
                                      </p:cBhvr>
                                      <p:tavLst>
                                        <p:tav tm="0">
                                          <p:val>
                                            <p:strVal val="ppt_w"/>
                                          </p:val>
                                        </p:tav>
                                        <p:tav tm="100000">
                                          <p:val>
                                            <p:fltVal val="0"/>
                                          </p:val>
                                        </p:tav>
                                      </p:tavLst>
                                    </p:anim>
                                    <p:anim calcmode="lin" valueType="num">
                                      <p:cBhvr>
                                        <p:cTn id="48" dur="2000"/>
                                        <p:tgtEl>
                                          <p:spTgt spid="9"/>
                                        </p:tgtEl>
                                        <p:attrNameLst>
                                          <p:attrName>ppt_h</p:attrName>
                                        </p:attrNameLst>
                                      </p:cBhvr>
                                      <p:tavLst>
                                        <p:tav tm="0">
                                          <p:val>
                                            <p:strVal val="ppt_h"/>
                                          </p:val>
                                        </p:tav>
                                        <p:tav tm="100000">
                                          <p:val>
                                            <p:fltVal val="0"/>
                                          </p:val>
                                        </p:tav>
                                      </p:tavLst>
                                    </p:anim>
                                    <p:set>
                                      <p:cBhvr>
                                        <p:cTn id="49" dur="1" fill="hold">
                                          <p:stCondLst>
                                            <p:cond delay="1999"/>
                                          </p:stCondLst>
                                        </p:cTn>
                                        <p:tgtEl>
                                          <p:spTgt spid="9"/>
                                        </p:tgtEl>
                                        <p:attrNameLst>
                                          <p:attrName>style.visibility</p:attrName>
                                        </p:attrNameLst>
                                      </p:cBhvr>
                                      <p:to>
                                        <p:strVal val="hidden"/>
                                      </p:to>
                                    </p:set>
                                  </p:childTnLst>
                                </p:cTn>
                              </p:par>
                              <p:par>
                                <p:cTn id="50" presetID="23" presetClass="exit" presetSubtype="32" fill="hold" grpId="1" nodeType="withEffect">
                                  <p:stCondLst>
                                    <p:cond delay="0"/>
                                  </p:stCondLst>
                                  <p:childTnLst>
                                    <p:anim calcmode="lin" valueType="num">
                                      <p:cBhvr>
                                        <p:cTn id="51" dur="2000"/>
                                        <p:tgtEl>
                                          <p:spTgt spid="10"/>
                                        </p:tgtEl>
                                        <p:attrNameLst>
                                          <p:attrName>ppt_w</p:attrName>
                                        </p:attrNameLst>
                                      </p:cBhvr>
                                      <p:tavLst>
                                        <p:tav tm="0">
                                          <p:val>
                                            <p:strVal val="ppt_w"/>
                                          </p:val>
                                        </p:tav>
                                        <p:tav tm="100000">
                                          <p:val>
                                            <p:fltVal val="0"/>
                                          </p:val>
                                        </p:tav>
                                      </p:tavLst>
                                    </p:anim>
                                    <p:anim calcmode="lin" valueType="num">
                                      <p:cBhvr>
                                        <p:cTn id="52" dur="2000"/>
                                        <p:tgtEl>
                                          <p:spTgt spid="10"/>
                                        </p:tgtEl>
                                        <p:attrNameLst>
                                          <p:attrName>ppt_h</p:attrName>
                                        </p:attrNameLst>
                                      </p:cBhvr>
                                      <p:tavLst>
                                        <p:tav tm="0">
                                          <p:val>
                                            <p:strVal val="ppt_h"/>
                                          </p:val>
                                        </p:tav>
                                        <p:tav tm="100000">
                                          <p:val>
                                            <p:fltVal val="0"/>
                                          </p:val>
                                        </p:tav>
                                      </p:tavLst>
                                    </p:anim>
                                    <p:set>
                                      <p:cBhvr>
                                        <p:cTn id="53" dur="1" fill="hold">
                                          <p:stCondLst>
                                            <p:cond delay="1999"/>
                                          </p:stCondLst>
                                        </p:cTn>
                                        <p:tgtEl>
                                          <p:spTgt spid="10"/>
                                        </p:tgtEl>
                                        <p:attrNameLst>
                                          <p:attrName>style.visibility</p:attrName>
                                        </p:attrNameLst>
                                      </p:cBhvr>
                                      <p:to>
                                        <p:strVal val="hidden"/>
                                      </p:to>
                                    </p:set>
                                  </p:childTnLst>
                                </p:cTn>
                              </p:par>
                              <p:par>
                                <p:cTn id="54" presetID="23" presetClass="exit" presetSubtype="32" fill="hold" grpId="1" nodeType="withEffect">
                                  <p:stCondLst>
                                    <p:cond delay="0"/>
                                  </p:stCondLst>
                                  <p:childTnLst>
                                    <p:anim calcmode="lin" valueType="num">
                                      <p:cBhvr>
                                        <p:cTn id="55" dur="2000"/>
                                        <p:tgtEl>
                                          <p:spTgt spid="11"/>
                                        </p:tgtEl>
                                        <p:attrNameLst>
                                          <p:attrName>ppt_w</p:attrName>
                                        </p:attrNameLst>
                                      </p:cBhvr>
                                      <p:tavLst>
                                        <p:tav tm="0">
                                          <p:val>
                                            <p:strVal val="ppt_w"/>
                                          </p:val>
                                        </p:tav>
                                        <p:tav tm="100000">
                                          <p:val>
                                            <p:fltVal val="0"/>
                                          </p:val>
                                        </p:tav>
                                      </p:tavLst>
                                    </p:anim>
                                    <p:anim calcmode="lin" valueType="num">
                                      <p:cBhvr>
                                        <p:cTn id="56" dur="2000"/>
                                        <p:tgtEl>
                                          <p:spTgt spid="11"/>
                                        </p:tgtEl>
                                        <p:attrNameLst>
                                          <p:attrName>ppt_h</p:attrName>
                                        </p:attrNameLst>
                                      </p:cBhvr>
                                      <p:tavLst>
                                        <p:tav tm="0">
                                          <p:val>
                                            <p:strVal val="ppt_h"/>
                                          </p:val>
                                        </p:tav>
                                        <p:tav tm="100000">
                                          <p:val>
                                            <p:fltVal val="0"/>
                                          </p:val>
                                        </p:tav>
                                      </p:tavLst>
                                    </p:anim>
                                    <p:set>
                                      <p:cBhvr>
                                        <p:cTn id="57" dur="1" fill="hold">
                                          <p:stCondLst>
                                            <p:cond delay="1999"/>
                                          </p:stCondLst>
                                        </p:cTn>
                                        <p:tgtEl>
                                          <p:spTgt spid="11"/>
                                        </p:tgtEl>
                                        <p:attrNameLst>
                                          <p:attrName>style.visibility</p:attrName>
                                        </p:attrNameLst>
                                      </p:cBhvr>
                                      <p:to>
                                        <p:strVal val="hidden"/>
                                      </p:to>
                                    </p:set>
                                  </p:childTnLst>
                                </p:cTn>
                              </p:par>
                              <p:par>
                                <p:cTn id="58" presetID="23" presetClass="exit" presetSubtype="32" fill="hold" grpId="1" nodeType="withEffect">
                                  <p:stCondLst>
                                    <p:cond delay="0"/>
                                  </p:stCondLst>
                                  <p:childTnLst>
                                    <p:anim calcmode="lin" valueType="num">
                                      <p:cBhvr>
                                        <p:cTn id="59" dur="2000"/>
                                        <p:tgtEl>
                                          <p:spTgt spid="12"/>
                                        </p:tgtEl>
                                        <p:attrNameLst>
                                          <p:attrName>ppt_w</p:attrName>
                                        </p:attrNameLst>
                                      </p:cBhvr>
                                      <p:tavLst>
                                        <p:tav tm="0">
                                          <p:val>
                                            <p:strVal val="ppt_w"/>
                                          </p:val>
                                        </p:tav>
                                        <p:tav tm="100000">
                                          <p:val>
                                            <p:fltVal val="0"/>
                                          </p:val>
                                        </p:tav>
                                      </p:tavLst>
                                    </p:anim>
                                    <p:anim calcmode="lin" valueType="num">
                                      <p:cBhvr>
                                        <p:cTn id="60" dur="2000"/>
                                        <p:tgtEl>
                                          <p:spTgt spid="12"/>
                                        </p:tgtEl>
                                        <p:attrNameLst>
                                          <p:attrName>ppt_h</p:attrName>
                                        </p:attrNameLst>
                                      </p:cBhvr>
                                      <p:tavLst>
                                        <p:tav tm="0">
                                          <p:val>
                                            <p:strVal val="ppt_h"/>
                                          </p:val>
                                        </p:tav>
                                        <p:tav tm="100000">
                                          <p:val>
                                            <p:fltVal val="0"/>
                                          </p:val>
                                        </p:tav>
                                      </p:tavLst>
                                    </p:anim>
                                    <p:set>
                                      <p:cBhvr>
                                        <p:cTn id="61" dur="1" fill="hold">
                                          <p:stCondLst>
                                            <p:cond delay="1999"/>
                                          </p:stCondLst>
                                        </p:cTn>
                                        <p:tgtEl>
                                          <p:spTgt spid="12"/>
                                        </p:tgtEl>
                                        <p:attrNameLst>
                                          <p:attrName>style.visibility</p:attrName>
                                        </p:attrNameLst>
                                      </p:cBhvr>
                                      <p:to>
                                        <p:strVal val="hidden"/>
                                      </p:to>
                                    </p:set>
                                  </p:childTnLst>
                                </p:cTn>
                              </p:par>
                              <p:par>
                                <p:cTn id="62" presetID="35" presetClass="exit" presetSubtype="0" fill="hold" grpId="2" nodeType="withEffect">
                                  <p:stCondLst>
                                    <p:cond delay="0"/>
                                  </p:stCondLst>
                                  <p:childTnLst>
                                    <p:animEffect transition="out" filter="fade">
                                      <p:cBhvr>
                                        <p:cTn id="63" dur="2000"/>
                                        <p:tgtEl>
                                          <p:spTgt spid="4"/>
                                        </p:tgtEl>
                                      </p:cBhvr>
                                    </p:animEffect>
                                    <p:anim calcmode="lin" valueType="num">
                                      <p:cBhvr>
                                        <p:cTn id="64" dur="2000"/>
                                        <p:tgtEl>
                                          <p:spTgt spid="4"/>
                                        </p:tgtEl>
                                        <p:attrNameLst>
                                          <p:attrName>style.rotation</p:attrName>
                                        </p:attrNameLst>
                                      </p:cBhvr>
                                      <p:tavLst>
                                        <p:tav tm="0">
                                          <p:val>
                                            <p:fltVal val="0"/>
                                          </p:val>
                                        </p:tav>
                                        <p:tav tm="100000">
                                          <p:val>
                                            <p:fltVal val="720"/>
                                          </p:val>
                                        </p:tav>
                                      </p:tavLst>
                                    </p:anim>
                                    <p:anim calcmode="lin" valueType="num">
                                      <p:cBhvr>
                                        <p:cTn id="65" dur="2000"/>
                                        <p:tgtEl>
                                          <p:spTgt spid="4"/>
                                        </p:tgtEl>
                                        <p:attrNameLst>
                                          <p:attrName>ppt_h</p:attrName>
                                        </p:attrNameLst>
                                      </p:cBhvr>
                                      <p:tavLst>
                                        <p:tav tm="0">
                                          <p:val>
                                            <p:strVal val="ppt_h"/>
                                          </p:val>
                                        </p:tav>
                                        <p:tav tm="100000">
                                          <p:val>
                                            <p:fltVal val="0"/>
                                          </p:val>
                                        </p:tav>
                                      </p:tavLst>
                                    </p:anim>
                                    <p:anim calcmode="lin" valueType="num">
                                      <p:cBhvr>
                                        <p:cTn id="66" dur="2000"/>
                                        <p:tgtEl>
                                          <p:spTgt spid="4"/>
                                        </p:tgtEl>
                                        <p:attrNameLst>
                                          <p:attrName>ppt_w</p:attrName>
                                        </p:attrNameLst>
                                      </p:cBhvr>
                                      <p:tavLst>
                                        <p:tav tm="0">
                                          <p:val>
                                            <p:strVal val="ppt_w"/>
                                          </p:val>
                                        </p:tav>
                                        <p:tav tm="100000">
                                          <p:val>
                                            <p:fltVal val="0"/>
                                          </p:val>
                                        </p:tav>
                                      </p:tavLst>
                                    </p:anim>
                                    <p:set>
                                      <p:cBhvr>
                                        <p:cTn id="67" dur="1" fill="hold">
                                          <p:stCondLst>
                                            <p:cond delay="1999"/>
                                          </p:stCondLst>
                                        </p:cTn>
                                        <p:tgtEl>
                                          <p:spTgt spid="4"/>
                                        </p:tgtEl>
                                        <p:attrNameLst>
                                          <p:attrName>style.visibility</p:attrName>
                                        </p:attrNameLst>
                                      </p:cBhvr>
                                      <p:to>
                                        <p:strVal val="hidden"/>
                                      </p:to>
                                    </p:set>
                                  </p:childTnLst>
                                </p:cTn>
                              </p:par>
                              <p:par>
                                <p:cTn id="68" presetID="35" presetClass="exit" presetSubtype="0" fill="hold" grpId="2" nodeType="withEffect">
                                  <p:stCondLst>
                                    <p:cond delay="0"/>
                                  </p:stCondLst>
                                  <p:childTnLst>
                                    <p:animEffect transition="out" filter="fade">
                                      <p:cBhvr>
                                        <p:cTn id="69" dur="2000"/>
                                        <p:tgtEl>
                                          <p:spTgt spid="5"/>
                                        </p:tgtEl>
                                      </p:cBhvr>
                                    </p:animEffect>
                                    <p:anim calcmode="lin" valueType="num">
                                      <p:cBhvr>
                                        <p:cTn id="70" dur="2000"/>
                                        <p:tgtEl>
                                          <p:spTgt spid="5"/>
                                        </p:tgtEl>
                                        <p:attrNameLst>
                                          <p:attrName>style.rotation</p:attrName>
                                        </p:attrNameLst>
                                      </p:cBhvr>
                                      <p:tavLst>
                                        <p:tav tm="0">
                                          <p:val>
                                            <p:fltVal val="0"/>
                                          </p:val>
                                        </p:tav>
                                        <p:tav tm="100000">
                                          <p:val>
                                            <p:fltVal val="720"/>
                                          </p:val>
                                        </p:tav>
                                      </p:tavLst>
                                    </p:anim>
                                    <p:anim calcmode="lin" valueType="num">
                                      <p:cBhvr>
                                        <p:cTn id="71" dur="2000"/>
                                        <p:tgtEl>
                                          <p:spTgt spid="5"/>
                                        </p:tgtEl>
                                        <p:attrNameLst>
                                          <p:attrName>ppt_h</p:attrName>
                                        </p:attrNameLst>
                                      </p:cBhvr>
                                      <p:tavLst>
                                        <p:tav tm="0">
                                          <p:val>
                                            <p:strVal val="ppt_h"/>
                                          </p:val>
                                        </p:tav>
                                        <p:tav tm="100000">
                                          <p:val>
                                            <p:fltVal val="0"/>
                                          </p:val>
                                        </p:tav>
                                      </p:tavLst>
                                    </p:anim>
                                    <p:anim calcmode="lin" valueType="num">
                                      <p:cBhvr>
                                        <p:cTn id="72" dur="2000"/>
                                        <p:tgtEl>
                                          <p:spTgt spid="5"/>
                                        </p:tgtEl>
                                        <p:attrNameLst>
                                          <p:attrName>ppt_w</p:attrName>
                                        </p:attrNameLst>
                                      </p:cBhvr>
                                      <p:tavLst>
                                        <p:tav tm="0">
                                          <p:val>
                                            <p:strVal val="ppt_w"/>
                                          </p:val>
                                        </p:tav>
                                        <p:tav tm="100000">
                                          <p:val>
                                            <p:fltVal val="0"/>
                                          </p:val>
                                        </p:tav>
                                      </p:tavLst>
                                    </p:anim>
                                    <p:set>
                                      <p:cBhvr>
                                        <p:cTn id="73" dur="1" fill="hold">
                                          <p:stCondLst>
                                            <p:cond delay="1999"/>
                                          </p:stCondLst>
                                        </p:cTn>
                                        <p:tgtEl>
                                          <p:spTgt spid="5"/>
                                        </p:tgtEl>
                                        <p:attrNameLst>
                                          <p:attrName>style.visibility</p:attrName>
                                        </p:attrNameLst>
                                      </p:cBhvr>
                                      <p:to>
                                        <p:strVal val="hidden"/>
                                      </p:to>
                                    </p:set>
                                  </p:childTnLst>
                                </p:cTn>
                              </p:par>
                              <p:par>
                                <p:cTn id="74" presetID="35" presetClass="exit" presetSubtype="0" fill="hold" grpId="2" nodeType="withEffect">
                                  <p:stCondLst>
                                    <p:cond delay="0"/>
                                  </p:stCondLst>
                                  <p:childTnLst>
                                    <p:animEffect transition="out" filter="fade">
                                      <p:cBhvr>
                                        <p:cTn id="75" dur="2000"/>
                                        <p:tgtEl>
                                          <p:spTgt spid="6"/>
                                        </p:tgtEl>
                                      </p:cBhvr>
                                    </p:animEffect>
                                    <p:anim calcmode="lin" valueType="num">
                                      <p:cBhvr>
                                        <p:cTn id="76" dur="2000"/>
                                        <p:tgtEl>
                                          <p:spTgt spid="6"/>
                                        </p:tgtEl>
                                        <p:attrNameLst>
                                          <p:attrName>style.rotation</p:attrName>
                                        </p:attrNameLst>
                                      </p:cBhvr>
                                      <p:tavLst>
                                        <p:tav tm="0">
                                          <p:val>
                                            <p:fltVal val="0"/>
                                          </p:val>
                                        </p:tav>
                                        <p:tav tm="100000">
                                          <p:val>
                                            <p:fltVal val="720"/>
                                          </p:val>
                                        </p:tav>
                                      </p:tavLst>
                                    </p:anim>
                                    <p:anim calcmode="lin" valueType="num">
                                      <p:cBhvr>
                                        <p:cTn id="77" dur="2000"/>
                                        <p:tgtEl>
                                          <p:spTgt spid="6"/>
                                        </p:tgtEl>
                                        <p:attrNameLst>
                                          <p:attrName>ppt_h</p:attrName>
                                        </p:attrNameLst>
                                      </p:cBhvr>
                                      <p:tavLst>
                                        <p:tav tm="0">
                                          <p:val>
                                            <p:strVal val="ppt_h"/>
                                          </p:val>
                                        </p:tav>
                                        <p:tav tm="100000">
                                          <p:val>
                                            <p:fltVal val="0"/>
                                          </p:val>
                                        </p:tav>
                                      </p:tavLst>
                                    </p:anim>
                                    <p:anim calcmode="lin" valueType="num">
                                      <p:cBhvr>
                                        <p:cTn id="78" dur="2000"/>
                                        <p:tgtEl>
                                          <p:spTgt spid="6"/>
                                        </p:tgtEl>
                                        <p:attrNameLst>
                                          <p:attrName>ppt_w</p:attrName>
                                        </p:attrNameLst>
                                      </p:cBhvr>
                                      <p:tavLst>
                                        <p:tav tm="0">
                                          <p:val>
                                            <p:strVal val="ppt_w"/>
                                          </p:val>
                                        </p:tav>
                                        <p:tav tm="100000">
                                          <p:val>
                                            <p:fltVal val="0"/>
                                          </p:val>
                                        </p:tav>
                                      </p:tavLst>
                                    </p:anim>
                                    <p:set>
                                      <p:cBhvr>
                                        <p:cTn id="79" dur="1" fill="hold">
                                          <p:stCondLst>
                                            <p:cond delay="1999"/>
                                          </p:stCondLst>
                                        </p:cTn>
                                        <p:tgtEl>
                                          <p:spTgt spid="6"/>
                                        </p:tgtEl>
                                        <p:attrNameLst>
                                          <p:attrName>style.visibility</p:attrName>
                                        </p:attrNameLst>
                                      </p:cBhvr>
                                      <p:to>
                                        <p:strVal val="hidden"/>
                                      </p:to>
                                    </p:set>
                                  </p:childTnLst>
                                </p:cTn>
                              </p:par>
                              <p:par>
                                <p:cTn id="80" presetID="35" presetClass="exit" presetSubtype="0" fill="hold" grpId="2" nodeType="withEffect">
                                  <p:stCondLst>
                                    <p:cond delay="0"/>
                                  </p:stCondLst>
                                  <p:childTnLst>
                                    <p:animEffect transition="out" filter="fade">
                                      <p:cBhvr>
                                        <p:cTn id="81" dur="2000"/>
                                        <p:tgtEl>
                                          <p:spTgt spid="7"/>
                                        </p:tgtEl>
                                      </p:cBhvr>
                                    </p:animEffect>
                                    <p:anim calcmode="lin" valueType="num">
                                      <p:cBhvr>
                                        <p:cTn id="82" dur="2000"/>
                                        <p:tgtEl>
                                          <p:spTgt spid="7"/>
                                        </p:tgtEl>
                                        <p:attrNameLst>
                                          <p:attrName>style.rotation</p:attrName>
                                        </p:attrNameLst>
                                      </p:cBhvr>
                                      <p:tavLst>
                                        <p:tav tm="0">
                                          <p:val>
                                            <p:fltVal val="0"/>
                                          </p:val>
                                        </p:tav>
                                        <p:tav tm="100000">
                                          <p:val>
                                            <p:fltVal val="720"/>
                                          </p:val>
                                        </p:tav>
                                      </p:tavLst>
                                    </p:anim>
                                    <p:anim calcmode="lin" valueType="num">
                                      <p:cBhvr>
                                        <p:cTn id="83" dur="2000"/>
                                        <p:tgtEl>
                                          <p:spTgt spid="7"/>
                                        </p:tgtEl>
                                        <p:attrNameLst>
                                          <p:attrName>ppt_h</p:attrName>
                                        </p:attrNameLst>
                                      </p:cBhvr>
                                      <p:tavLst>
                                        <p:tav tm="0">
                                          <p:val>
                                            <p:strVal val="ppt_h"/>
                                          </p:val>
                                        </p:tav>
                                        <p:tav tm="100000">
                                          <p:val>
                                            <p:fltVal val="0"/>
                                          </p:val>
                                        </p:tav>
                                      </p:tavLst>
                                    </p:anim>
                                    <p:anim calcmode="lin" valueType="num">
                                      <p:cBhvr>
                                        <p:cTn id="84" dur="2000"/>
                                        <p:tgtEl>
                                          <p:spTgt spid="7"/>
                                        </p:tgtEl>
                                        <p:attrNameLst>
                                          <p:attrName>ppt_w</p:attrName>
                                        </p:attrNameLst>
                                      </p:cBhvr>
                                      <p:tavLst>
                                        <p:tav tm="0">
                                          <p:val>
                                            <p:strVal val="ppt_w"/>
                                          </p:val>
                                        </p:tav>
                                        <p:tav tm="100000">
                                          <p:val>
                                            <p:fltVal val="0"/>
                                          </p:val>
                                        </p:tav>
                                      </p:tavLst>
                                    </p:anim>
                                    <p:set>
                                      <p:cBhvr>
                                        <p:cTn id="85" dur="1" fill="hold">
                                          <p:stCondLst>
                                            <p:cond delay="1999"/>
                                          </p:stCondLst>
                                        </p:cTn>
                                        <p:tgtEl>
                                          <p:spTgt spid="7"/>
                                        </p:tgtEl>
                                        <p:attrNameLst>
                                          <p:attrName>style.visibility</p:attrName>
                                        </p:attrNameLst>
                                      </p:cBhvr>
                                      <p:to>
                                        <p:strVal val="hidden"/>
                                      </p:to>
                                    </p:set>
                                  </p:childTnLst>
                                </p:cTn>
                              </p:par>
                              <p:par>
                                <p:cTn id="86" presetID="35" presetClass="exit" presetSubtype="0" fill="hold" grpId="2" nodeType="withEffect">
                                  <p:stCondLst>
                                    <p:cond delay="0"/>
                                  </p:stCondLst>
                                  <p:childTnLst>
                                    <p:animEffect transition="out" filter="fade">
                                      <p:cBhvr>
                                        <p:cTn id="87" dur="2000"/>
                                        <p:tgtEl>
                                          <p:spTgt spid="8"/>
                                        </p:tgtEl>
                                      </p:cBhvr>
                                    </p:animEffect>
                                    <p:anim calcmode="lin" valueType="num">
                                      <p:cBhvr>
                                        <p:cTn id="88" dur="2000"/>
                                        <p:tgtEl>
                                          <p:spTgt spid="8"/>
                                        </p:tgtEl>
                                        <p:attrNameLst>
                                          <p:attrName>style.rotation</p:attrName>
                                        </p:attrNameLst>
                                      </p:cBhvr>
                                      <p:tavLst>
                                        <p:tav tm="0">
                                          <p:val>
                                            <p:fltVal val="0"/>
                                          </p:val>
                                        </p:tav>
                                        <p:tav tm="100000">
                                          <p:val>
                                            <p:fltVal val="720"/>
                                          </p:val>
                                        </p:tav>
                                      </p:tavLst>
                                    </p:anim>
                                    <p:anim calcmode="lin" valueType="num">
                                      <p:cBhvr>
                                        <p:cTn id="89" dur="2000"/>
                                        <p:tgtEl>
                                          <p:spTgt spid="8"/>
                                        </p:tgtEl>
                                        <p:attrNameLst>
                                          <p:attrName>ppt_h</p:attrName>
                                        </p:attrNameLst>
                                      </p:cBhvr>
                                      <p:tavLst>
                                        <p:tav tm="0">
                                          <p:val>
                                            <p:strVal val="ppt_h"/>
                                          </p:val>
                                        </p:tav>
                                        <p:tav tm="100000">
                                          <p:val>
                                            <p:fltVal val="0"/>
                                          </p:val>
                                        </p:tav>
                                      </p:tavLst>
                                    </p:anim>
                                    <p:anim calcmode="lin" valueType="num">
                                      <p:cBhvr>
                                        <p:cTn id="90" dur="2000"/>
                                        <p:tgtEl>
                                          <p:spTgt spid="8"/>
                                        </p:tgtEl>
                                        <p:attrNameLst>
                                          <p:attrName>ppt_w</p:attrName>
                                        </p:attrNameLst>
                                      </p:cBhvr>
                                      <p:tavLst>
                                        <p:tav tm="0">
                                          <p:val>
                                            <p:strVal val="ppt_w"/>
                                          </p:val>
                                        </p:tav>
                                        <p:tav tm="100000">
                                          <p:val>
                                            <p:fltVal val="0"/>
                                          </p:val>
                                        </p:tav>
                                      </p:tavLst>
                                    </p:anim>
                                    <p:set>
                                      <p:cBhvr>
                                        <p:cTn id="91" dur="1" fill="hold">
                                          <p:stCondLst>
                                            <p:cond delay="1999"/>
                                          </p:stCondLst>
                                        </p:cTn>
                                        <p:tgtEl>
                                          <p:spTgt spid="8"/>
                                        </p:tgtEl>
                                        <p:attrNameLst>
                                          <p:attrName>style.visibility</p:attrName>
                                        </p:attrNameLst>
                                      </p:cBhvr>
                                      <p:to>
                                        <p:strVal val="hidden"/>
                                      </p:to>
                                    </p:set>
                                  </p:childTnLst>
                                </p:cTn>
                              </p:par>
                              <p:par>
                                <p:cTn id="92" presetID="35" presetClass="exit" presetSubtype="0" fill="hold" grpId="2" nodeType="withEffect">
                                  <p:stCondLst>
                                    <p:cond delay="0"/>
                                  </p:stCondLst>
                                  <p:childTnLst>
                                    <p:animEffect transition="out" filter="fade">
                                      <p:cBhvr>
                                        <p:cTn id="93" dur="2000"/>
                                        <p:tgtEl>
                                          <p:spTgt spid="9"/>
                                        </p:tgtEl>
                                      </p:cBhvr>
                                    </p:animEffect>
                                    <p:anim calcmode="lin" valueType="num">
                                      <p:cBhvr>
                                        <p:cTn id="94" dur="2000"/>
                                        <p:tgtEl>
                                          <p:spTgt spid="9"/>
                                        </p:tgtEl>
                                        <p:attrNameLst>
                                          <p:attrName>style.rotation</p:attrName>
                                        </p:attrNameLst>
                                      </p:cBhvr>
                                      <p:tavLst>
                                        <p:tav tm="0">
                                          <p:val>
                                            <p:fltVal val="0"/>
                                          </p:val>
                                        </p:tav>
                                        <p:tav tm="100000">
                                          <p:val>
                                            <p:fltVal val="720"/>
                                          </p:val>
                                        </p:tav>
                                      </p:tavLst>
                                    </p:anim>
                                    <p:anim calcmode="lin" valueType="num">
                                      <p:cBhvr>
                                        <p:cTn id="95" dur="2000"/>
                                        <p:tgtEl>
                                          <p:spTgt spid="9"/>
                                        </p:tgtEl>
                                        <p:attrNameLst>
                                          <p:attrName>ppt_h</p:attrName>
                                        </p:attrNameLst>
                                      </p:cBhvr>
                                      <p:tavLst>
                                        <p:tav tm="0">
                                          <p:val>
                                            <p:strVal val="ppt_h"/>
                                          </p:val>
                                        </p:tav>
                                        <p:tav tm="100000">
                                          <p:val>
                                            <p:fltVal val="0"/>
                                          </p:val>
                                        </p:tav>
                                      </p:tavLst>
                                    </p:anim>
                                    <p:anim calcmode="lin" valueType="num">
                                      <p:cBhvr>
                                        <p:cTn id="96" dur="2000"/>
                                        <p:tgtEl>
                                          <p:spTgt spid="9"/>
                                        </p:tgtEl>
                                        <p:attrNameLst>
                                          <p:attrName>ppt_w</p:attrName>
                                        </p:attrNameLst>
                                      </p:cBhvr>
                                      <p:tavLst>
                                        <p:tav tm="0">
                                          <p:val>
                                            <p:strVal val="ppt_w"/>
                                          </p:val>
                                        </p:tav>
                                        <p:tav tm="100000">
                                          <p:val>
                                            <p:fltVal val="0"/>
                                          </p:val>
                                        </p:tav>
                                      </p:tavLst>
                                    </p:anim>
                                    <p:set>
                                      <p:cBhvr>
                                        <p:cTn id="97" dur="1" fill="hold">
                                          <p:stCondLst>
                                            <p:cond delay="1999"/>
                                          </p:stCondLst>
                                        </p:cTn>
                                        <p:tgtEl>
                                          <p:spTgt spid="9"/>
                                        </p:tgtEl>
                                        <p:attrNameLst>
                                          <p:attrName>style.visibility</p:attrName>
                                        </p:attrNameLst>
                                      </p:cBhvr>
                                      <p:to>
                                        <p:strVal val="hidden"/>
                                      </p:to>
                                    </p:set>
                                  </p:childTnLst>
                                </p:cTn>
                              </p:par>
                              <p:par>
                                <p:cTn id="98" presetID="35" presetClass="exit" presetSubtype="0" fill="hold" grpId="2" nodeType="withEffect">
                                  <p:stCondLst>
                                    <p:cond delay="0"/>
                                  </p:stCondLst>
                                  <p:childTnLst>
                                    <p:animEffect transition="out" filter="fade">
                                      <p:cBhvr>
                                        <p:cTn id="99" dur="2000"/>
                                        <p:tgtEl>
                                          <p:spTgt spid="10"/>
                                        </p:tgtEl>
                                      </p:cBhvr>
                                    </p:animEffect>
                                    <p:anim calcmode="lin" valueType="num">
                                      <p:cBhvr>
                                        <p:cTn id="100" dur="2000"/>
                                        <p:tgtEl>
                                          <p:spTgt spid="10"/>
                                        </p:tgtEl>
                                        <p:attrNameLst>
                                          <p:attrName>style.rotation</p:attrName>
                                        </p:attrNameLst>
                                      </p:cBhvr>
                                      <p:tavLst>
                                        <p:tav tm="0">
                                          <p:val>
                                            <p:fltVal val="0"/>
                                          </p:val>
                                        </p:tav>
                                        <p:tav tm="100000">
                                          <p:val>
                                            <p:fltVal val="720"/>
                                          </p:val>
                                        </p:tav>
                                      </p:tavLst>
                                    </p:anim>
                                    <p:anim calcmode="lin" valueType="num">
                                      <p:cBhvr>
                                        <p:cTn id="101" dur="2000"/>
                                        <p:tgtEl>
                                          <p:spTgt spid="10"/>
                                        </p:tgtEl>
                                        <p:attrNameLst>
                                          <p:attrName>ppt_h</p:attrName>
                                        </p:attrNameLst>
                                      </p:cBhvr>
                                      <p:tavLst>
                                        <p:tav tm="0">
                                          <p:val>
                                            <p:strVal val="ppt_h"/>
                                          </p:val>
                                        </p:tav>
                                        <p:tav tm="100000">
                                          <p:val>
                                            <p:fltVal val="0"/>
                                          </p:val>
                                        </p:tav>
                                      </p:tavLst>
                                    </p:anim>
                                    <p:anim calcmode="lin" valueType="num">
                                      <p:cBhvr>
                                        <p:cTn id="102" dur="2000"/>
                                        <p:tgtEl>
                                          <p:spTgt spid="10"/>
                                        </p:tgtEl>
                                        <p:attrNameLst>
                                          <p:attrName>ppt_w</p:attrName>
                                        </p:attrNameLst>
                                      </p:cBhvr>
                                      <p:tavLst>
                                        <p:tav tm="0">
                                          <p:val>
                                            <p:strVal val="ppt_w"/>
                                          </p:val>
                                        </p:tav>
                                        <p:tav tm="100000">
                                          <p:val>
                                            <p:fltVal val="0"/>
                                          </p:val>
                                        </p:tav>
                                      </p:tavLst>
                                    </p:anim>
                                    <p:set>
                                      <p:cBhvr>
                                        <p:cTn id="103" dur="1" fill="hold">
                                          <p:stCondLst>
                                            <p:cond delay="1999"/>
                                          </p:stCondLst>
                                        </p:cTn>
                                        <p:tgtEl>
                                          <p:spTgt spid="10"/>
                                        </p:tgtEl>
                                        <p:attrNameLst>
                                          <p:attrName>style.visibility</p:attrName>
                                        </p:attrNameLst>
                                      </p:cBhvr>
                                      <p:to>
                                        <p:strVal val="hidden"/>
                                      </p:to>
                                    </p:set>
                                  </p:childTnLst>
                                </p:cTn>
                              </p:par>
                              <p:par>
                                <p:cTn id="104" presetID="35" presetClass="exit" presetSubtype="0" fill="hold" grpId="2" nodeType="withEffect">
                                  <p:stCondLst>
                                    <p:cond delay="0"/>
                                  </p:stCondLst>
                                  <p:childTnLst>
                                    <p:animEffect transition="out" filter="fade">
                                      <p:cBhvr>
                                        <p:cTn id="105" dur="2000"/>
                                        <p:tgtEl>
                                          <p:spTgt spid="11"/>
                                        </p:tgtEl>
                                      </p:cBhvr>
                                    </p:animEffect>
                                    <p:anim calcmode="lin" valueType="num">
                                      <p:cBhvr>
                                        <p:cTn id="106" dur="2000"/>
                                        <p:tgtEl>
                                          <p:spTgt spid="11"/>
                                        </p:tgtEl>
                                        <p:attrNameLst>
                                          <p:attrName>style.rotation</p:attrName>
                                        </p:attrNameLst>
                                      </p:cBhvr>
                                      <p:tavLst>
                                        <p:tav tm="0">
                                          <p:val>
                                            <p:fltVal val="0"/>
                                          </p:val>
                                        </p:tav>
                                        <p:tav tm="100000">
                                          <p:val>
                                            <p:fltVal val="720"/>
                                          </p:val>
                                        </p:tav>
                                      </p:tavLst>
                                    </p:anim>
                                    <p:anim calcmode="lin" valueType="num">
                                      <p:cBhvr>
                                        <p:cTn id="107" dur="2000"/>
                                        <p:tgtEl>
                                          <p:spTgt spid="11"/>
                                        </p:tgtEl>
                                        <p:attrNameLst>
                                          <p:attrName>ppt_h</p:attrName>
                                        </p:attrNameLst>
                                      </p:cBhvr>
                                      <p:tavLst>
                                        <p:tav tm="0">
                                          <p:val>
                                            <p:strVal val="ppt_h"/>
                                          </p:val>
                                        </p:tav>
                                        <p:tav tm="100000">
                                          <p:val>
                                            <p:fltVal val="0"/>
                                          </p:val>
                                        </p:tav>
                                      </p:tavLst>
                                    </p:anim>
                                    <p:anim calcmode="lin" valueType="num">
                                      <p:cBhvr>
                                        <p:cTn id="108" dur="2000"/>
                                        <p:tgtEl>
                                          <p:spTgt spid="11"/>
                                        </p:tgtEl>
                                        <p:attrNameLst>
                                          <p:attrName>ppt_w</p:attrName>
                                        </p:attrNameLst>
                                      </p:cBhvr>
                                      <p:tavLst>
                                        <p:tav tm="0">
                                          <p:val>
                                            <p:strVal val="ppt_w"/>
                                          </p:val>
                                        </p:tav>
                                        <p:tav tm="100000">
                                          <p:val>
                                            <p:fltVal val="0"/>
                                          </p:val>
                                        </p:tav>
                                      </p:tavLst>
                                    </p:anim>
                                    <p:set>
                                      <p:cBhvr>
                                        <p:cTn id="109" dur="1" fill="hold">
                                          <p:stCondLst>
                                            <p:cond delay="1999"/>
                                          </p:stCondLst>
                                        </p:cTn>
                                        <p:tgtEl>
                                          <p:spTgt spid="11"/>
                                        </p:tgtEl>
                                        <p:attrNameLst>
                                          <p:attrName>style.visibility</p:attrName>
                                        </p:attrNameLst>
                                      </p:cBhvr>
                                      <p:to>
                                        <p:strVal val="hidden"/>
                                      </p:to>
                                    </p:set>
                                  </p:childTnLst>
                                </p:cTn>
                              </p:par>
                              <p:par>
                                <p:cTn id="110" presetID="35" presetClass="exit" presetSubtype="0" fill="hold" grpId="2" nodeType="withEffect">
                                  <p:stCondLst>
                                    <p:cond delay="0"/>
                                  </p:stCondLst>
                                  <p:childTnLst>
                                    <p:animEffect transition="out" filter="fade">
                                      <p:cBhvr>
                                        <p:cTn id="111" dur="2000"/>
                                        <p:tgtEl>
                                          <p:spTgt spid="12"/>
                                        </p:tgtEl>
                                      </p:cBhvr>
                                    </p:animEffect>
                                    <p:anim calcmode="lin" valueType="num">
                                      <p:cBhvr>
                                        <p:cTn id="112" dur="2000"/>
                                        <p:tgtEl>
                                          <p:spTgt spid="12"/>
                                        </p:tgtEl>
                                        <p:attrNameLst>
                                          <p:attrName>style.rotation</p:attrName>
                                        </p:attrNameLst>
                                      </p:cBhvr>
                                      <p:tavLst>
                                        <p:tav tm="0">
                                          <p:val>
                                            <p:fltVal val="0"/>
                                          </p:val>
                                        </p:tav>
                                        <p:tav tm="100000">
                                          <p:val>
                                            <p:fltVal val="720"/>
                                          </p:val>
                                        </p:tav>
                                      </p:tavLst>
                                    </p:anim>
                                    <p:anim calcmode="lin" valueType="num">
                                      <p:cBhvr>
                                        <p:cTn id="113" dur="2000"/>
                                        <p:tgtEl>
                                          <p:spTgt spid="12"/>
                                        </p:tgtEl>
                                        <p:attrNameLst>
                                          <p:attrName>ppt_h</p:attrName>
                                        </p:attrNameLst>
                                      </p:cBhvr>
                                      <p:tavLst>
                                        <p:tav tm="0">
                                          <p:val>
                                            <p:strVal val="ppt_h"/>
                                          </p:val>
                                        </p:tav>
                                        <p:tav tm="100000">
                                          <p:val>
                                            <p:fltVal val="0"/>
                                          </p:val>
                                        </p:tav>
                                      </p:tavLst>
                                    </p:anim>
                                    <p:anim calcmode="lin" valueType="num">
                                      <p:cBhvr>
                                        <p:cTn id="114" dur="2000"/>
                                        <p:tgtEl>
                                          <p:spTgt spid="12"/>
                                        </p:tgtEl>
                                        <p:attrNameLst>
                                          <p:attrName>ppt_w</p:attrName>
                                        </p:attrNameLst>
                                      </p:cBhvr>
                                      <p:tavLst>
                                        <p:tav tm="0">
                                          <p:val>
                                            <p:strVal val="ppt_w"/>
                                          </p:val>
                                        </p:tav>
                                        <p:tav tm="100000">
                                          <p:val>
                                            <p:fltVal val="0"/>
                                          </p:val>
                                        </p:tav>
                                      </p:tavLst>
                                    </p:anim>
                                    <p:set>
                                      <p:cBhvr>
                                        <p:cTn id="115" dur="1" fill="hold">
                                          <p:stCondLst>
                                            <p:cond delay="1999"/>
                                          </p:stCondLst>
                                        </p:cTn>
                                        <p:tgtEl>
                                          <p:spTgt spid="12"/>
                                        </p:tgtEl>
                                        <p:attrNameLst>
                                          <p:attrName>style.visibility</p:attrName>
                                        </p:attrNameLst>
                                      </p:cBhvr>
                                      <p:to>
                                        <p:strVal val="hidden"/>
                                      </p:to>
                                    </p:set>
                                  </p:childTnLst>
                                </p:cTn>
                              </p:par>
                              <p:par>
                                <p:cTn id="116" presetID="23" presetClass="entr" presetSubtype="288"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2000" fill="hold"/>
                                        <p:tgtEl>
                                          <p:spTgt spid="2"/>
                                        </p:tgtEl>
                                        <p:attrNameLst>
                                          <p:attrName>ppt_w</p:attrName>
                                        </p:attrNameLst>
                                      </p:cBhvr>
                                      <p:tavLst>
                                        <p:tav tm="0">
                                          <p:val>
                                            <p:strVal val="4/3*#ppt_w"/>
                                          </p:val>
                                        </p:tav>
                                        <p:tav tm="100000">
                                          <p:val>
                                            <p:strVal val="#ppt_w"/>
                                          </p:val>
                                        </p:tav>
                                      </p:tavLst>
                                    </p:anim>
                                    <p:anim calcmode="lin" valueType="num">
                                      <p:cBhvr>
                                        <p:cTn id="119" dur="2000" fill="hold"/>
                                        <p:tgtEl>
                                          <p:spTgt spid="2"/>
                                        </p:tgtEl>
                                        <p:attrNameLst>
                                          <p:attrName>ppt_h</p:attrName>
                                        </p:attrNameLst>
                                      </p:cBhvr>
                                      <p:tavLst>
                                        <p:tav tm="0">
                                          <p:val>
                                            <p:strVal val="4/3*#ppt_h"/>
                                          </p:val>
                                        </p:tav>
                                        <p:tav tm="100000">
                                          <p:val>
                                            <p:strVal val="#ppt_h"/>
                                          </p:val>
                                        </p:tav>
                                      </p:tavLst>
                                    </p:anim>
                                  </p:childTnLst>
                                </p:cTn>
                              </p:par>
                              <p:par>
                                <p:cTn id="120" presetID="21" presetClass="entr" presetSubtype="8"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Effect transition="in" filter="wheel(8)">
                                      <p:cBhvr>
                                        <p:cTn id="1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16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268a066b.png"/>
          <p:cNvPicPr>
            <a:picLocks noChangeAspect="1"/>
          </p:cNvPicPr>
          <p:nvPr/>
        </p:nvPicPr>
        <p:blipFill>
          <a:blip r:embed="rId2"/>
          <a:stretch>
            <a:fillRect/>
          </a:stretch>
        </p:blipFill>
        <p:spPr>
          <a:xfrm>
            <a:off x="722834" y="0"/>
            <a:ext cx="7698331" cy="5143500"/>
          </a:xfrm>
          <a:prstGeom prst="rect">
            <a:avLst/>
          </a:prstGeom>
        </p:spPr>
      </p:pic>
      <p:sp>
        <p:nvSpPr>
          <p:cNvPr id="4" name="3 CuadroTexto"/>
          <p:cNvSpPr txBox="1"/>
          <p:nvPr/>
        </p:nvSpPr>
        <p:spPr>
          <a:xfrm>
            <a:off x="2857489" y="1714494"/>
            <a:ext cx="3500461" cy="1815882"/>
          </a:xfrm>
          <a:prstGeom prst="rect">
            <a:avLst/>
          </a:prstGeom>
          <a:noFill/>
        </p:spPr>
        <p:txBody>
          <a:bodyPr wrap="square" rtlCol="0">
            <a:spAutoFit/>
          </a:bodyPr>
          <a:lstStyle/>
          <a:p>
            <a:pPr algn="ctr"/>
            <a:r>
              <a:rPr lang="es-PE" sz="1600" dirty="0" smtClean="0"/>
              <a:t>Una vez que estamos bien con nosotros y con lo que esté ocurriendo en nuestro entorno, aún cuando no sea de nuestro agrado, no tendremos que hacer mucho más, muestra tu  luz que se irradiará  alrededor y con ello mejorará un poco el caos en el cual nos encontremos, no solo para nosotros, sino para quienes nos rodean</a:t>
            </a:r>
            <a:endParaRPr lang="es-PE" sz="1600" dirty="0"/>
          </a:p>
        </p:txBody>
      </p:sp>
      <p:sp>
        <p:nvSpPr>
          <p:cNvPr id="5" name="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ECD12C"/>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023743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Franja diagonal"/>
          <p:cNvSpPr/>
          <p:nvPr/>
        </p:nvSpPr>
        <p:spPr>
          <a:xfrm flipH="1">
            <a:off x="3071802" y="0"/>
            <a:ext cx="1443054"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a:off x="4643438" y="0"/>
            <a:ext cx="1476380"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H="1">
            <a:off x="3071802" y="857232"/>
            <a:ext cx="1443054"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4643438" y="857232"/>
            <a:ext cx="1476380"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3071802" y="1785950"/>
            <a:ext cx="1443054"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4643438" y="1785950"/>
            <a:ext cx="1476380"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3071802" y="2643182"/>
            <a:ext cx="1443054"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4643438" y="2643182"/>
            <a:ext cx="1476380"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3071802" y="3500462"/>
            <a:ext cx="1443054"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4643438" y="3500462"/>
            <a:ext cx="1476380"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3071802" y="4357694"/>
            <a:ext cx="1443054"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4643438" y="4357694"/>
            <a:ext cx="1476380" cy="1571612"/>
          </a:xfrm>
          <a:prstGeom prst="diagStripe">
            <a:avLst>
              <a:gd name="adj" fmla="val 54849"/>
            </a:avLst>
          </a:prstGeom>
          <a:blipFill>
            <a:blip r:embed="rId3">
              <a:duotone>
                <a:prstClr val="black"/>
                <a:schemeClr val="accent3">
                  <a:tint val="45000"/>
                  <a:satMod val="400000"/>
                </a:schemeClr>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1+#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9"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0-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0-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9"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0-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9"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9"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0-ppt_w/2"/>
                                          </p:val>
                                        </p:tav>
                                      </p:tavLst>
                                    </p:anim>
                                    <p:anim calcmode="lin" valueType="num">
                                      <p:cBhvr additive="base">
                                        <p:cTn id="98" dur="2000"/>
                                        <p:tgtEl>
                                          <p:spTgt spid="11"/>
                                        </p:tgtEl>
                                        <p:attrNameLst>
                                          <p:attrName>ppt_y</p:attrName>
                                        </p:attrNameLst>
                                      </p:cBhvr>
                                      <p:tavLst>
                                        <p:tav tm="0">
                                          <p:val>
                                            <p:strVal val="ppt_y"/>
                                          </p:val>
                                        </p:tav>
                                        <p:tav tm="100000">
                                          <p:val>
                                            <p:strVal val="0-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9"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0-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0-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0-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3"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0-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3" fill="hold" grpId="2"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1+ppt_w/2"/>
                                          </p:val>
                                        </p:tav>
                                      </p:tavLst>
                                    </p:anim>
                                    <p:anim calcmode="lin" valueType="num">
                                      <p:cBhvr additive="base">
                                        <p:cTn id="122" dur="2000"/>
                                        <p:tgtEl>
                                          <p:spTgt spid="12"/>
                                        </p:tgtEl>
                                        <p:attrNameLst>
                                          <p:attrName>ppt_y</p:attrName>
                                        </p:attrNameLst>
                                      </p:cBhvr>
                                      <p:tavLst>
                                        <p:tav tm="0">
                                          <p:val>
                                            <p:strVal val="ppt_y"/>
                                          </p:val>
                                        </p:tav>
                                        <p:tav tm="100000">
                                          <p:val>
                                            <p:strVal val="0-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3"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16" presetClass="entr" presetSubtype="37"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Effect transition="in" filter="barn(outVertical)">
                                      <p:cBhvr>
                                        <p:cTn id="130" dur="2000"/>
                                        <p:tgtEl>
                                          <p:spTgt spid="2"/>
                                        </p:tgtEl>
                                      </p:cBhvr>
                                    </p:animEffect>
                                  </p:childTnLst>
                                </p:cTn>
                              </p:par>
                              <p:par>
                                <p:cTn id="131" presetID="17" presetClass="entr" presetSubtype="4" fill="hold" nodeType="withEffect">
                                  <p:stCondLst>
                                    <p:cond delay="0"/>
                                  </p:stCondLst>
                                  <p:childTnLst>
                                    <p:set>
                                      <p:cBhvr>
                                        <p:cTn id="132" dur="1" fill="hold">
                                          <p:stCondLst>
                                            <p:cond delay="0"/>
                                          </p:stCondLst>
                                        </p:cTn>
                                        <p:tgtEl>
                                          <p:spTgt spid="2"/>
                                        </p:tgtEl>
                                        <p:attrNameLst>
                                          <p:attrName>style.visibility</p:attrName>
                                        </p:attrNameLst>
                                      </p:cBhvr>
                                      <p:to>
                                        <p:strVal val="visible"/>
                                      </p:to>
                                    </p:set>
                                    <p:anim calcmode="lin" valueType="num">
                                      <p:cBhvr>
                                        <p:cTn id="133" dur="2000" fill="hold"/>
                                        <p:tgtEl>
                                          <p:spTgt spid="2"/>
                                        </p:tgtEl>
                                        <p:attrNameLst>
                                          <p:attrName>ppt_x</p:attrName>
                                        </p:attrNameLst>
                                      </p:cBhvr>
                                      <p:tavLst>
                                        <p:tav tm="0">
                                          <p:val>
                                            <p:strVal val="#ppt_x"/>
                                          </p:val>
                                        </p:tav>
                                        <p:tav tm="100000">
                                          <p:val>
                                            <p:strVal val="#ppt_x"/>
                                          </p:val>
                                        </p:tav>
                                      </p:tavLst>
                                    </p:anim>
                                    <p:anim calcmode="lin" valueType="num">
                                      <p:cBhvr>
                                        <p:cTn id="134" dur="2000" fill="hold"/>
                                        <p:tgtEl>
                                          <p:spTgt spid="2"/>
                                        </p:tgtEl>
                                        <p:attrNameLst>
                                          <p:attrName>ppt_y</p:attrName>
                                        </p:attrNameLst>
                                      </p:cBhvr>
                                      <p:tavLst>
                                        <p:tav tm="0">
                                          <p:val>
                                            <p:strVal val="#ppt_y+#ppt_h/2"/>
                                          </p:val>
                                        </p:tav>
                                        <p:tav tm="100000">
                                          <p:val>
                                            <p:strVal val="#ppt_y"/>
                                          </p:val>
                                        </p:tav>
                                      </p:tavLst>
                                    </p:anim>
                                    <p:anim calcmode="lin" valueType="num">
                                      <p:cBhvr>
                                        <p:cTn id="135" dur="2000" fill="hold"/>
                                        <p:tgtEl>
                                          <p:spTgt spid="2"/>
                                        </p:tgtEl>
                                        <p:attrNameLst>
                                          <p:attrName>ppt_w</p:attrName>
                                        </p:attrNameLst>
                                      </p:cBhvr>
                                      <p:tavLst>
                                        <p:tav tm="0">
                                          <p:val>
                                            <p:strVal val="#ppt_w"/>
                                          </p:val>
                                        </p:tav>
                                        <p:tav tm="100000">
                                          <p:val>
                                            <p:strVal val="#ppt_w"/>
                                          </p:val>
                                        </p:tav>
                                      </p:tavLst>
                                    </p:anim>
                                    <p:anim calcmode="lin" valueType="num">
                                      <p:cBhvr>
                                        <p:cTn id="136"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chemeClr val="bg1"/>
            </a:gs>
            <a:gs pos="50000">
              <a:srgbClr val="F2D4FC">
                <a:shade val="67500"/>
                <a:satMod val="115000"/>
              </a:srgbClr>
            </a:gs>
            <a:gs pos="100000">
              <a:srgbClr val="F2D4FC">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652468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19264530">
            <a:off x="2271915" y="1705144"/>
            <a:ext cx="1814091" cy="1733281"/>
          </a:xfrm>
          <a:prstGeom prst="teardrop">
            <a:avLst/>
          </a:prstGeom>
          <a:blipFill dpi="0" rotWithShape="1">
            <a:blip r:embed="rId3">
              <a:duotone>
                <a:prstClr val="black"/>
                <a:srgbClr val="FF99FF">
                  <a:tint val="45000"/>
                  <a:satMod val="400000"/>
                </a:srgb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198450">
            <a:off x="3701019" y="572693"/>
            <a:ext cx="1769804" cy="1745008"/>
          </a:xfrm>
          <a:prstGeom prst="teardrop">
            <a:avLst/>
          </a:prstGeom>
          <a:blipFill dpi="0" rotWithShape="1">
            <a:blip r:embed="rId3">
              <a:duotone>
                <a:prstClr val="black"/>
                <a:srgbClr val="FF99FF">
                  <a:tint val="45000"/>
                  <a:satMod val="400000"/>
                </a:srgb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4459166">
            <a:off x="3571452" y="2951716"/>
            <a:ext cx="1803326" cy="1714512"/>
          </a:xfrm>
          <a:prstGeom prst="teardrop">
            <a:avLst/>
          </a:prstGeom>
          <a:blipFill dpi="0" rotWithShape="1">
            <a:blip r:embed="rId3">
              <a:duotone>
                <a:prstClr val="black"/>
                <a:srgbClr val="FF99FF">
                  <a:tint val="45000"/>
                  <a:satMod val="400000"/>
                </a:srgb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522870">
            <a:off x="5132244" y="1807597"/>
            <a:ext cx="1714512" cy="1714512"/>
          </a:xfrm>
          <a:prstGeom prst="teardrop">
            <a:avLst/>
          </a:prstGeom>
          <a:blipFill dpi="0" rotWithShape="1">
            <a:blip r:embed="rId3">
              <a:duotone>
                <a:prstClr val="black"/>
                <a:srgbClr val="FF99FF">
                  <a:tint val="45000"/>
                  <a:satMod val="400000"/>
                </a:srgb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7157108">
            <a:off x="2596508" y="2689498"/>
            <a:ext cx="1810881" cy="1714512"/>
          </a:xfrm>
          <a:prstGeom prst="teardrop">
            <a:avLst/>
          </a:prstGeom>
          <a:blipFill dpi="0" rotWithShape="1">
            <a:blip r:embed="rId3">
              <a:duotone>
                <a:prstClr val="black"/>
                <a:srgbClr val="7A51ED">
                  <a:tint val="45000"/>
                  <a:satMod val="400000"/>
                </a:srgb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70623">
            <a:off x="2843784" y="812393"/>
            <a:ext cx="1784550" cy="1750140"/>
          </a:xfrm>
          <a:prstGeom prst="teardrop">
            <a:avLst/>
          </a:prstGeom>
          <a:blipFill dpi="0" rotWithShape="1">
            <a:blip r:embed="rId3">
              <a:duotone>
                <a:prstClr val="black"/>
                <a:srgbClr val="7A51ED">
                  <a:tint val="45000"/>
                  <a:satMod val="400000"/>
                </a:srgb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5795269">
            <a:off x="4615388" y="868843"/>
            <a:ext cx="1813116" cy="1846951"/>
          </a:xfrm>
          <a:prstGeom prst="teardrop">
            <a:avLst/>
          </a:prstGeom>
          <a:blipFill dpi="0" rotWithShape="1">
            <a:blip r:embed="rId3">
              <a:duotone>
                <a:prstClr val="black"/>
                <a:srgbClr val="7A51ED">
                  <a:tint val="45000"/>
                  <a:satMod val="400000"/>
                </a:srgb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1289145">
            <a:off x="4613465" y="2717579"/>
            <a:ext cx="1714512" cy="1714512"/>
          </a:xfrm>
          <a:prstGeom prst="teardrop">
            <a:avLst/>
          </a:prstGeom>
          <a:blipFill dpi="0" rotWithShape="1">
            <a:blip r:embed="rId3">
              <a:duotone>
                <a:prstClr val="black"/>
                <a:srgbClr val="7A51ED">
                  <a:tint val="45000"/>
                  <a:satMod val="400000"/>
                </a:srgb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grpId="3"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grpId="3"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grpId="3"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grpId="3"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grpId="3"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grpId="3"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grpId="3"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grpId="3"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grpId="2"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grpId="2"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2"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grpId="2"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grpId="2"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000AC"/>
            </a:gs>
            <a:gs pos="50000">
              <a:srgbClr val="CCCCFF">
                <a:shade val="67500"/>
                <a:satMod val="115000"/>
              </a:srgbClr>
            </a:gs>
            <a:gs pos="100000">
              <a:srgbClr val="CCCCFF">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stock-photo-1514243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1928794" y="714362"/>
            <a:ext cx="2643206" cy="3357586"/>
          </a:xfrm>
          <a:prstGeom prst="moon">
            <a:avLst>
              <a:gd name="adj" fmla="val 35434"/>
            </a:avLst>
          </a:prstGeom>
          <a:blipFill>
            <a:blip r:embed="rId3"/>
            <a:stretch>
              <a:fillRect/>
            </a:stretch>
          </a:blipFill>
          <a:ln w="3175">
            <a:no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4500562" y="714362"/>
            <a:ext cx="2643206" cy="3357586"/>
          </a:xfrm>
          <a:prstGeom prst="moon">
            <a:avLst>
              <a:gd name="adj" fmla="val 35434"/>
            </a:avLst>
          </a:prstGeom>
          <a:blipFill>
            <a:blip r:embed="rId3"/>
            <a:stretch>
              <a:fillRect/>
            </a:stretch>
          </a:blipFill>
          <a:ln w="3175">
            <a:no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928662" y="714362"/>
            <a:ext cx="2643206" cy="3357586"/>
          </a:xfrm>
          <a:prstGeom prst="moon">
            <a:avLst>
              <a:gd name="adj" fmla="val 35434"/>
            </a:avLst>
          </a:prstGeom>
          <a:blipFill>
            <a:blip r:embed="rId3"/>
            <a:stretch>
              <a:fillRect/>
            </a:stretch>
          </a:blipFill>
          <a:ln w="3175">
            <a:no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5500694" y="714362"/>
            <a:ext cx="2643206" cy="3357586"/>
          </a:xfrm>
          <a:prstGeom prst="moon">
            <a:avLst>
              <a:gd name="adj" fmla="val 35434"/>
            </a:avLst>
          </a:prstGeom>
          <a:blipFill>
            <a:blip r:embed="rId3"/>
            <a:stretch>
              <a:fillRect/>
            </a:stretch>
          </a:blipFill>
          <a:ln w="3175">
            <a:no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6500794" y="714362"/>
            <a:ext cx="2643206" cy="3357586"/>
          </a:xfrm>
          <a:prstGeom prst="moon">
            <a:avLst>
              <a:gd name="adj" fmla="val 35434"/>
            </a:avLst>
          </a:prstGeom>
          <a:blipFill>
            <a:blip r:embed="rId3"/>
            <a:stretch>
              <a:fillRect/>
            </a:stretch>
          </a:blipFill>
          <a:ln w="3175">
            <a:no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0" y="714362"/>
            <a:ext cx="2643206" cy="3357586"/>
          </a:xfrm>
          <a:prstGeom prst="moon">
            <a:avLst>
              <a:gd name="adj" fmla="val 31793"/>
            </a:avLst>
          </a:prstGeom>
          <a:blipFill>
            <a:blip r:embed="rId3"/>
            <a:stretch>
              <a:fillRect/>
            </a:stretch>
          </a:blipFill>
          <a:ln w="3175">
            <a:no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iterate type="lt">
                                    <p:tmPct val="0"/>
                                  </p:iterate>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0-#ppt_w/2"/>
                                          </p:val>
                                        </p:tav>
                                        <p:tav tm="100000">
                                          <p:val>
                                            <p:strVal val="#ppt_x"/>
                                          </p:val>
                                        </p:tav>
                                      </p:tavLst>
                                    </p:anim>
                                    <p:anim calcmode="lin" valueType="num">
                                      <p:cBhvr additive="base">
                                        <p:cTn id="22" dur="20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iterate type="lt">
                                    <p:tmPct val="0"/>
                                  </p:iterate>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iterate type="lt">
                                    <p:tmPct val="0"/>
                                  </p:iterate>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19" presetClass="entr" presetSubtype="10"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2000" fill="hold"/>
                                        <p:tgtEl>
                                          <p:spTgt spid="4"/>
                                        </p:tgtEl>
                                        <p:attrNameLst>
                                          <p:attrName>ppt_w</p:attrName>
                                        </p:attrNameLst>
                                      </p:cBhvr>
                                      <p:tavLst>
                                        <p:tav tm="0" fmla="#ppt_w*sin(2.5*pi*$)">
                                          <p:val>
                                            <p:fltVal val="0"/>
                                          </p:val>
                                        </p:tav>
                                        <p:tav tm="100000">
                                          <p:val>
                                            <p:fltVal val="1"/>
                                          </p:val>
                                        </p:tav>
                                      </p:tavLst>
                                    </p:anim>
                                    <p:anim calcmode="lin" valueType="num">
                                      <p:cBhvr>
                                        <p:cTn id="34" dur="2000" fill="hold"/>
                                        <p:tgtEl>
                                          <p:spTgt spid="4"/>
                                        </p:tgtEl>
                                        <p:attrNameLst>
                                          <p:attrName>ppt_h</p:attrName>
                                        </p:attrNameLst>
                                      </p:cBhvr>
                                      <p:tavLst>
                                        <p:tav tm="0">
                                          <p:val>
                                            <p:strVal val="#ppt_h"/>
                                          </p:val>
                                        </p:tav>
                                        <p:tav tm="100000">
                                          <p:val>
                                            <p:strVal val="#ppt_h"/>
                                          </p:val>
                                        </p:tav>
                                      </p:tavLst>
                                    </p:anim>
                                  </p:childTnLst>
                                </p:cTn>
                              </p:par>
                              <p:par>
                                <p:cTn id="35" presetID="19" presetClass="entr" presetSubtype="10" fill="hold" grpId="1"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000" fill="hold"/>
                                        <p:tgtEl>
                                          <p:spTgt spid="6"/>
                                        </p:tgtEl>
                                        <p:attrNameLst>
                                          <p:attrName>ppt_w</p:attrName>
                                        </p:attrNameLst>
                                      </p:cBhvr>
                                      <p:tavLst>
                                        <p:tav tm="0" fmla="#ppt_w*sin(2.5*pi*$)">
                                          <p:val>
                                            <p:fltVal val="0"/>
                                          </p:val>
                                        </p:tav>
                                        <p:tav tm="100000">
                                          <p:val>
                                            <p:fltVal val="1"/>
                                          </p:val>
                                        </p:tav>
                                      </p:tavLst>
                                    </p:anim>
                                    <p:anim calcmode="lin" valueType="num">
                                      <p:cBhvr>
                                        <p:cTn id="38" dur="2000" fill="hold"/>
                                        <p:tgtEl>
                                          <p:spTgt spid="6"/>
                                        </p:tgtEl>
                                        <p:attrNameLst>
                                          <p:attrName>ppt_h</p:attrName>
                                        </p:attrNameLst>
                                      </p:cBhvr>
                                      <p:tavLst>
                                        <p:tav tm="0">
                                          <p:val>
                                            <p:strVal val="#ppt_h"/>
                                          </p:val>
                                        </p:tav>
                                        <p:tav tm="100000">
                                          <p:val>
                                            <p:strVal val="#ppt_h"/>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2000" fill="hold"/>
                                        <p:tgtEl>
                                          <p:spTgt spid="9"/>
                                        </p:tgtEl>
                                        <p:attrNameLst>
                                          <p:attrName>ppt_w</p:attrName>
                                        </p:attrNameLst>
                                      </p:cBhvr>
                                      <p:tavLst>
                                        <p:tav tm="0" fmla="#ppt_w*sin(2.5*pi*$)">
                                          <p:val>
                                            <p:fltVal val="0"/>
                                          </p:val>
                                        </p:tav>
                                        <p:tav tm="100000">
                                          <p:val>
                                            <p:fltVal val="1"/>
                                          </p:val>
                                        </p:tav>
                                      </p:tavLst>
                                    </p:anim>
                                    <p:anim calcmode="lin" valueType="num">
                                      <p:cBhvr>
                                        <p:cTn id="42" dur="2000" fill="hold"/>
                                        <p:tgtEl>
                                          <p:spTgt spid="9"/>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iterate type="lt">
                                    <p:tmPct val="0"/>
                                  </p:iterate>
                                  <p:childTnLst>
                                    <p:set>
                                      <p:cBhvr>
                                        <p:cTn id="44" dur="1" fill="hold">
                                          <p:stCondLst>
                                            <p:cond delay="0"/>
                                          </p:stCondLst>
                                        </p:cTn>
                                        <p:tgtEl>
                                          <p:spTgt spid="5"/>
                                        </p:tgtEl>
                                        <p:attrNameLst>
                                          <p:attrName>style.visibility</p:attrName>
                                        </p:attrNameLst>
                                      </p:cBhvr>
                                      <p:to>
                                        <p:strVal val="visible"/>
                                      </p:to>
                                    </p:set>
                                    <p:anim calcmode="lin" valueType="num">
                                      <p:cBhvr>
                                        <p:cTn id="45" dur="2000" fill="hold"/>
                                        <p:tgtEl>
                                          <p:spTgt spid="5"/>
                                        </p:tgtEl>
                                        <p:attrNameLst>
                                          <p:attrName>ppt_w</p:attrName>
                                        </p:attrNameLst>
                                      </p:cBhvr>
                                      <p:tavLst>
                                        <p:tav tm="0" fmla="#ppt_w*sin(2.5*pi*$)">
                                          <p:val>
                                            <p:fltVal val="0"/>
                                          </p:val>
                                        </p:tav>
                                        <p:tav tm="100000">
                                          <p:val>
                                            <p:fltVal val="1"/>
                                          </p:val>
                                        </p:tav>
                                      </p:tavLst>
                                    </p:anim>
                                    <p:anim calcmode="lin" valueType="num">
                                      <p:cBhvr>
                                        <p:cTn id="46" dur="2000" fill="hold"/>
                                        <p:tgtEl>
                                          <p:spTgt spid="5"/>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iterate type="lt">
                                    <p:tmPct val="0"/>
                                  </p:iterate>
                                  <p:childTnLst>
                                    <p:set>
                                      <p:cBhvr>
                                        <p:cTn id="48" dur="1" fill="hold">
                                          <p:stCondLst>
                                            <p:cond delay="0"/>
                                          </p:stCondLst>
                                        </p:cTn>
                                        <p:tgtEl>
                                          <p:spTgt spid="7"/>
                                        </p:tgtEl>
                                        <p:attrNameLst>
                                          <p:attrName>style.visibility</p:attrName>
                                        </p:attrNameLst>
                                      </p:cBhvr>
                                      <p:to>
                                        <p:strVal val="visible"/>
                                      </p:to>
                                    </p:set>
                                    <p:anim calcmode="lin" valueType="num">
                                      <p:cBhvr>
                                        <p:cTn id="49" dur="2000" fill="hold"/>
                                        <p:tgtEl>
                                          <p:spTgt spid="7"/>
                                        </p:tgtEl>
                                        <p:attrNameLst>
                                          <p:attrName>ppt_w</p:attrName>
                                        </p:attrNameLst>
                                      </p:cBhvr>
                                      <p:tavLst>
                                        <p:tav tm="0" fmla="#ppt_w*sin(2.5*pi*$)">
                                          <p:val>
                                            <p:fltVal val="0"/>
                                          </p:val>
                                        </p:tav>
                                        <p:tav tm="100000">
                                          <p:val>
                                            <p:fltVal val="1"/>
                                          </p:val>
                                        </p:tav>
                                      </p:tavLst>
                                    </p:anim>
                                    <p:anim calcmode="lin" valueType="num">
                                      <p:cBhvr>
                                        <p:cTn id="50" dur="2000" fill="hold"/>
                                        <p:tgtEl>
                                          <p:spTgt spid="7"/>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iterate type="lt">
                                    <p:tmPct val="0"/>
                                  </p:iterate>
                                  <p:childTnLst>
                                    <p:set>
                                      <p:cBhvr>
                                        <p:cTn id="52" dur="1" fill="hold">
                                          <p:stCondLst>
                                            <p:cond delay="0"/>
                                          </p:stCondLst>
                                        </p:cTn>
                                        <p:tgtEl>
                                          <p:spTgt spid="8"/>
                                        </p:tgtEl>
                                        <p:attrNameLst>
                                          <p:attrName>style.visibility</p:attrName>
                                        </p:attrNameLst>
                                      </p:cBhvr>
                                      <p:to>
                                        <p:strVal val="visible"/>
                                      </p:to>
                                    </p:set>
                                    <p:anim calcmode="lin" valueType="num">
                                      <p:cBhvr>
                                        <p:cTn id="53" dur="2000" fill="hold"/>
                                        <p:tgtEl>
                                          <p:spTgt spid="8"/>
                                        </p:tgtEl>
                                        <p:attrNameLst>
                                          <p:attrName>ppt_w</p:attrName>
                                        </p:attrNameLst>
                                      </p:cBhvr>
                                      <p:tavLst>
                                        <p:tav tm="0" fmla="#ppt_w*sin(2.5*pi*$)">
                                          <p:val>
                                            <p:fltVal val="0"/>
                                          </p:val>
                                        </p:tav>
                                        <p:tav tm="100000">
                                          <p:val>
                                            <p:fltVal val="1"/>
                                          </p:val>
                                        </p:tav>
                                      </p:tavLst>
                                    </p:anim>
                                    <p:anim calcmode="lin" valueType="num">
                                      <p:cBhvr>
                                        <p:cTn id="54" dur="2000" fill="hold"/>
                                        <p:tgtEl>
                                          <p:spTgt spid="8"/>
                                        </p:tgtEl>
                                        <p:attrNameLst>
                                          <p:attrName>ppt_h</p:attrName>
                                        </p:attrNameLst>
                                      </p:cBhvr>
                                      <p:tavLst>
                                        <p:tav tm="0">
                                          <p:val>
                                            <p:strVal val="#ppt_h"/>
                                          </p:val>
                                        </p:tav>
                                        <p:tav tm="100000">
                                          <p:val>
                                            <p:strVal val="#ppt_h"/>
                                          </p:val>
                                        </p:tav>
                                      </p:tavLst>
                                    </p:anim>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8" fill="hold" grpId="2" nodeType="withEffect">
                                  <p:stCondLst>
                                    <p:cond delay="0"/>
                                  </p:stCondLst>
                                  <p:iterate type="lt">
                                    <p:tmPct val="0"/>
                                  </p:iterate>
                                  <p:childTnLst>
                                    <p:anim calcmode="lin" valueType="num">
                                      <p:cBhvr additive="base">
                                        <p:cTn id="69" dur="2000"/>
                                        <p:tgtEl>
                                          <p:spTgt spid="5"/>
                                        </p:tgtEl>
                                        <p:attrNameLst>
                                          <p:attrName>ppt_x</p:attrName>
                                        </p:attrNameLst>
                                      </p:cBhvr>
                                      <p:tavLst>
                                        <p:tav tm="0">
                                          <p:val>
                                            <p:strVal val="ppt_x"/>
                                          </p:val>
                                        </p:tav>
                                        <p:tav tm="100000">
                                          <p:val>
                                            <p:strVal val="0-ppt_w/2"/>
                                          </p:val>
                                        </p:tav>
                                      </p:tavLst>
                                    </p:anim>
                                    <p:anim calcmode="lin" valueType="num">
                                      <p:cBhvr additive="base">
                                        <p:cTn id="70" dur="2000"/>
                                        <p:tgtEl>
                                          <p:spTgt spid="5"/>
                                        </p:tgtEl>
                                        <p:attrNameLst>
                                          <p:attrName>ppt_y</p:attrName>
                                        </p:attrNameLst>
                                      </p:cBhvr>
                                      <p:tavLst>
                                        <p:tav tm="0">
                                          <p:val>
                                            <p:strVal val="ppt_y"/>
                                          </p:val>
                                        </p:tav>
                                        <p:tav tm="100000">
                                          <p:val>
                                            <p:strVal val="ppt_y"/>
                                          </p:val>
                                        </p:tav>
                                      </p:tavLst>
                                    </p:anim>
                                    <p:set>
                                      <p:cBhvr>
                                        <p:cTn id="71" dur="1" fill="hold">
                                          <p:stCondLst>
                                            <p:cond delay="1999"/>
                                          </p:stCondLst>
                                        </p:cTn>
                                        <p:tgtEl>
                                          <p:spTgt spid="5"/>
                                        </p:tgtEl>
                                        <p:attrNameLst>
                                          <p:attrName>style.visibility</p:attrName>
                                        </p:attrNameLst>
                                      </p:cBhvr>
                                      <p:to>
                                        <p:strVal val="hidden"/>
                                      </p:to>
                                    </p:set>
                                  </p:childTnLst>
                                </p:cTn>
                              </p:par>
                              <p:par>
                                <p:cTn id="72" presetID="2" presetClass="exit" presetSubtype="8" fill="hold" grpId="2" nodeType="withEffect">
                                  <p:stCondLst>
                                    <p:cond delay="0"/>
                                  </p:stCondLst>
                                  <p:iterate type="lt">
                                    <p:tmPct val="0"/>
                                  </p:iterate>
                                  <p:childTnLst>
                                    <p:anim calcmode="lin" valueType="num">
                                      <p:cBhvr additive="base">
                                        <p:cTn id="73" dur="2000"/>
                                        <p:tgtEl>
                                          <p:spTgt spid="7"/>
                                        </p:tgtEl>
                                        <p:attrNameLst>
                                          <p:attrName>ppt_x</p:attrName>
                                        </p:attrNameLst>
                                      </p:cBhvr>
                                      <p:tavLst>
                                        <p:tav tm="0">
                                          <p:val>
                                            <p:strVal val="ppt_x"/>
                                          </p:val>
                                        </p:tav>
                                        <p:tav tm="100000">
                                          <p:val>
                                            <p:strVal val="0-ppt_w/2"/>
                                          </p:val>
                                        </p:tav>
                                      </p:tavLst>
                                    </p:anim>
                                    <p:anim calcmode="lin" valueType="num">
                                      <p:cBhvr additive="base">
                                        <p:cTn id="74" dur="2000"/>
                                        <p:tgtEl>
                                          <p:spTgt spid="7"/>
                                        </p:tgtEl>
                                        <p:attrNameLst>
                                          <p:attrName>ppt_y</p:attrName>
                                        </p:attrNameLst>
                                      </p:cBhvr>
                                      <p:tavLst>
                                        <p:tav tm="0">
                                          <p:val>
                                            <p:strVal val="ppt_y"/>
                                          </p:val>
                                        </p:tav>
                                        <p:tav tm="100000">
                                          <p:val>
                                            <p:strVal val="ppt_y"/>
                                          </p:val>
                                        </p:tav>
                                      </p:tavLst>
                                    </p:anim>
                                    <p:set>
                                      <p:cBhvr>
                                        <p:cTn id="75" dur="1" fill="hold">
                                          <p:stCondLst>
                                            <p:cond delay="1999"/>
                                          </p:stCondLst>
                                        </p:cTn>
                                        <p:tgtEl>
                                          <p:spTgt spid="7"/>
                                        </p:tgtEl>
                                        <p:attrNameLst>
                                          <p:attrName>style.visibility</p:attrName>
                                        </p:attrNameLst>
                                      </p:cBhvr>
                                      <p:to>
                                        <p:strVal val="hidden"/>
                                      </p:to>
                                    </p:set>
                                  </p:childTnLst>
                                </p:cTn>
                              </p:par>
                              <p:par>
                                <p:cTn id="76" presetID="2" presetClass="exit" presetSubtype="8" fill="hold" grpId="2" nodeType="withEffect">
                                  <p:stCondLst>
                                    <p:cond delay="0"/>
                                  </p:stCondLst>
                                  <p:iterate type="lt">
                                    <p:tmPct val="0"/>
                                  </p:iterate>
                                  <p:childTnLst>
                                    <p:anim calcmode="lin" valueType="num">
                                      <p:cBhvr additive="base">
                                        <p:cTn id="77" dur="2000"/>
                                        <p:tgtEl>
                                          <p:spTgt spid="8"/>
                                        </p:tgtEl>
                                        <p:attrNameLst>
                                          <p:attrName>ppt_x</p:attrName>
                                        </p:attrNameLst>
                                      </p:cBhvr>
                                      <p:tavLst>
                                        <p:tav tm="0">
                                          <p:val>
                                            <p:strVal val="ppt_x"/>
                                          </p:val>
                                        </p:tav>
                                        <p:tav tm="100000">
                                          <p:val>
                                            <p:strVal val="0-ppt_w/2"/>
                                          </p:val>
                                        </p:tav>
                                      </p:tavLst>
                                    </p:anim>
                                    <p:anim calcmode="lin" valueType="num">
                                      <p:cBhvr additive="base">
                                        <p:cTn id="78" dur="2000"/>
                                        <p:tgtEl>
                                          <p:spTgt spid="8"/>
                                        </p:tgtEl>
                                        <p:attrNameLst>
                                          <p:attrName>ppt_y</p:attrName>
                                        </p:attrNameLst>
                                      </p:cBhvr>
                                      <p:tavLst>
                                        <p:tav tm="0">
                                          <p:val>
                                            <p:strVal val="ppt_y"/>
                                          </p:val>
                                        </p:tav>
                                        <p:tav tm="100000">
                                          <p:val>
                                            <p:strVal val="ppt_y"/>
                                          </p:val>
                                        </p:tav>
                                      </p:tavLst>
                                    </p:anim>
                                    <p:set>
                                      <p:cBhvr>
                                        <p:cTn id="79" dur="1" fill="hold">
                                          <p:stCondLst>
                                            <p:cond delay="1999"/>
                                          </p:stCondLst>
                                        </p:cTn>
                                        <p:tgtEl>
                                          <p:spTgt spid="8"/>
                                        </p:tgtEl>
                                        <p:attrNameLst>
                                          <p:attrName>style.visibility</p:attrName>
                                        </p:attrNameLst>
                                      </p:cBhvr>
                                      <p:to>
                                        <p:strVal val="hidden"/>
                                      </p:to>
                                    </p:se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16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268a066b.png"/>
          <p:cNvPicPr>
            <a:picLocks noChangeAspect="1"/>
          </p:cNvPicPr>
          <p:nvPr/>
        </p:nvPicPr>
        <p:blipFill>
          <a:blip r:embed="rId2"/>
          <a:stretch>
            <a:fillRect/>
          </a:stretch>
        </p:blipFill>
        <p:spPr>
          <a:xfrm>
            <a:off x="722834" y="0"/>
            <a:ext cx="7698331" cy="5143500"/>
          </a:xfrm>
          <a:prstGeom prst="rect">
            <a:avLst/>
          </a:prstGeom>
        </p:spPr>
      </p:pic>
      <p:sp>
        <p:nvSpPr>
          <p:cNvPr id="4" name="3 CuadroTexto"/>
          <p:cNvSpPr txBox="1"/>
          <p:nvPr/>
        </p:nvSpPr>
        <p:spPr>
          <a:xfrm>
            <a:off x="2714612" y="1643056"/>
            <a:ext cx="3857651" cy="1815882"/>
          </a:xfrm>
          <a:prstGeom prst="rect">
            <a:avLst/>
          </a:prstGeom>
          <a:noFill/>
        </p:spPr>
        <p:txBody>
          <a:bodyPr wrap="square" rtlCol="0">
            <a:spAutoFit/>
          </a:bodyPr>
          <a:lstStyle/>
          <a:p>
            <a:pPr algn="ctr"/>
            <a:r>
              <a:rPr lang="es-PE" sz="1600" dirty="0" smtClean="0"/>
              <a:t>El no ser ecos del desastre, el no conectarnos con los peores acontecimientos, el no maldecir lo que pensamos causante de nuestros problemas,  no nos coloca en una posición de indolencia o de ignorancia, nos coloca en la privilegiada posición en donde podemos conectarnos con nuestra esencia, que no se pierde ante el caos y desde el mejor lugar para apoyar y ayudar a quienes lo necesiten</a:t>
            </a:r>
            <a:endParaRPr lang="es-PE" sz="1600" dirty="0"/>
          </a:p>
        </p:txBody>
      </p:sp>
      <p:sp>
        <p:nvSpPr>
          <p:cNvPr id="5" name="4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5000">
              <a:srgbClr val="544908"/>
            </a:gs>
            <a:gs pos="50000">
              <a:srgbClr val="ECD12C">
                <a:shade val="67500"/>
                <a:satMod val="115000"/>
              </a:srgbClr>
            </a:gs>
            <a:gs pos="100000">
              <a:srgbClr val="ECD12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3693058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04020">
            <a:off x="4254989" y="9722"/>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813016" flipH="1">
            <a:off x="4668238" y="10810"/>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04020">
            <a:off x="611652" y="9722"/>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813016" flipH="1">
            <a:off x="1024901" y="10810"/>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04020">
            <a:off x="7826891" y="9722"/>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813016" flipH="1">
            <a:off x="8240140" y="10810"/>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04020">
            <a:off x="2469040" y="9723"/>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813016" flipH="1">
            <a:off x="2882289" y="10811"/>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04020">
            <a:off x="6255254" y="9722"/>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813016" flipH="1">
            <a:off x="6668503" y="10810"/>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04020">
            <a:off x="4254988" y="652644"/>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813016" flipH="1">
            <a:off x="4668237" y="653732"/>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04020">
            <a:off x="611651" y="652644"/>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813016" flipH="1">
            <a:off x="1024900" y="653732"/>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04020">
            <a:off x="7826890" y="652644"/>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813016" flipH="1">
            <a:off x="8240139" y="653732"/>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04020">
            <a:off x="2469039" y="652645"/>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813016" flipH="1">
            <a:off x="2882288" y="653733"/>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04020">
            <a:off x="6255253" y="652644"/>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813016" flipH="1">
            <a:off x="6668502" y="653732"/>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04020">
            <a:off x="4254988" y="1295609"/>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813016" flipH="1">
            <a:off x="4668237" y="1296697"/>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04020">
            <a:off x="611651" y="1295609"/>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813016" flipH="1">
            <a:off x="1024900" y="1296697"/>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04020">
            <a:off x="7826890" y="1295609"/>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813016" flipH="1">
            <a:off x="8240139" y="1296697"/>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04020">
            <a:off x="2469039" y="1295610"/>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813016" flipH="1">
            <a:off x="2882288" y="1296698"/>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04020">
            <a:off x="6255253" y="1295609"/>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813016" flipH="1">
            <a:off x="6668502" y="1296697"/>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04020">
            <a:off x="4254987" y="1938531"/>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813016" flipH="1">
            <a:off x="4668236" y="1939619"/>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04020">
            <a:off x="611650" y="1938531"/>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813016" flipH="1">
            <a:off x="1024899" y="1939619"/>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04020">
            <a:off x="7826889" y="1938531"/>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813016" flipH="1">
            <a:off x="8240138" y="1939619"/>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04020">
            <a:off x="2469038" y="1938532"/>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813016" flipH="1">
            <a:off x="2882287" y="1939620"/>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04020">
            <a:off x="6255252" y="1938531"/>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813016" flipH="1">
            <a:off x="6668501" y="1939619"/>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04020">
            <a:off x="4254990" y="2581489"/>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813016" flipH="1">
            <a:off x="4668239" y="2582577"/>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04020">
            <a:off x="611653" y="2581489"/>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813016" flipH="1">
            <a:off x="1024902" y="2582577"/>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04020">
            <a:off x="7826892" y="2581489"/>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813016" flipH="1">
            <a:off x="8240141" y="2582577"/>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04020">
            <a:off x="2469041" y="2581490"/>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813016" flipH="1">
            <a:off x="2882290" y="2582578"/>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04020">
            <a:off x="6255255" y="2581489"/>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813016" flipH="1">
            <a:off x="6668504" y="2582577"/>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04020">
            <a:off x="4254989" y="3224411"/>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813016" flipH="1">
            <a:off x="4668238" y="3225499"/>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04020">
            <a:off x="611652" y="3224411"/>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813016" flipH="1">
            <a:off x="1024901" y="3225499"/>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04020">
            <a:off x="7826891" y="3224411"/>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813016" flipH="1">
            <a:off x="8240140" y="3225499"/>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04020">
            <a:off x="2469040" y="3224412"/>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813016" flipH="1">
            <a:off x="2882289" y="3225500"/>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04020">
            <a:off x="6255254" y="3224411"/>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813016" flipH="1">
            <a:off x="6668503" y="3225499"/>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04020">
            <a:off x="4254989" y="3867376"/>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813016" flipH="1">
            <a:off x="4668238" y="3868464"/>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904020">
            <a:off x="611652" y="3867376"/>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813016" flipH="1">
            <a:off x="1024901" y="3868464"/>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904020">
            <a:off x="7826891" y="3867376"/>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813016" flipH="1">
            <a:off x="8240140" y="3868464"/>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904020">
            <a:off x="2469040" y="3867377"/>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813016" flipH="1">
            <a:off x="2882289" y="3868465"/>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904020">
            <a:off x="6255254" y="3867376"/>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813016" flipH="1">
            <a:off x="6668503" y="3868464"/>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904020">
            <a:off x="4254988" y="4510298"/>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813016" flipH="1">
            <a:off x="4668237" y="4511386"/>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904020">
            <a:off x="611651" y="4510298"/>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813016" flipH="1">
            <a:off x="1024900" y="4511386"/>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904020">
            <a:off x="7826890" y="4510298"/>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813016" flipH="1">
            <a:off x="8240139" y="4511386"/>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904020">
            <a:off x="2469039" y="4510299"/>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813016" flipH="1">
            <a:off x="2882288" y="4511387"/>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904020">
            <a:off x="6255253" y="4510298"/>
            <a:ext cx="191722" cy="884115"/>
          </a:xfrm>
          <a:prstGeom prst="rect">
            <a:avLst/>
          </a:prstGeom>
          <a:blipFill>
            <a:blip r:embed="rId3"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813016" flipH="1">
            <a:off x="6668502" y="4511386"/>
            <a:ext cx="195364" cy="870638"/>
          </a:xfrm>
          <a:prstGeom prst="rect">
            <a:avLst/>
          </a:prstGeom>
          <a:blipFill>
            <a:blip r:embed="rId4" cstate="prin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0-#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0-#ppt_w/2"/>
                                          </p:val>
                                        </p:tav>
                                        <p:tav tm="100000">
                                          <p:val>
                                            <p:strVal val="#ppt_x"/>
                                          </p:val>
                                        </p:tav>
                                      </p:tavLst>
                                    </p:anim>
                                    <p:anim calcmode="lin" valueType="num">
                                      <p:cBhvr additive="base">
                                        <p:cTn id="26" dur="2000" fill="hold"/>
                                        <p:tgtEl>
                                          <p:spTgt spid="4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2000" fill="hold"/>
                                        <p:tgtEl>
                                          <p:spTgt spid="55"/>
                                        </p:tgtEl>
                                        <p:attrNameLst>
                                          <p:attrName>ppt_x</p:attrName>
                                        </p:attrNameLst>
                                      </p:cBhvr>
                                      <p:tavLst>
                                        <p:tav tm="0">
                                          <p:val>
                                            <p:strVal val="0-#ppt_w/2"/>
                                          </p:val>
                                        </p:tav>
                                        <p:tav tm="100000">
                                          <p:val>
                                            <p:strVal val="#ppt_x"/>
                                          </p:val>
                                        </p:tav>
                                      </p:tavLst>
                                    </p:anim>
                                    <p:anim calcmode="lin" valueType="num">
                                      <p:cBhvr additive="base">
                                        <p:cTn id="30" dur="2000" fill="hold"/>
                                        <p:tgtEl>
                                          <p:spTgt spid="5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2000" fill="hold"/>
                                        <p:tgtEl>
                                          <p:spTgt spid="65"/>
                                        </p:tgtEl>
                                        <p:attrNameLst>
                                          <p:attrName>ppt_x</p:attrName>
                                        </p:attrNameLst>
                                      </p:cBhvr>
                                      <p:tavLst>
                                        <p:tav tm="0">
                                          <p:val>
                                            <p:strVal val="0-#ppt_w/2"/>
                                          </p:val>
                                        </p:tav>
                                        <p:tav tm="100000">
                                          <p:val>
                                            <p:strVal val="#ppt_x"/>
                                          </p:val>
                                        </p:tav>
                                      </p:tavLst>
                                    </p:anim>
                                    <p:anim calcmode="lin" valueType="num">
                                      <p:cBhvr additive="base">
                                        <p:cTn id="34" dur="2000" fill="hold"/>
                                        <p:tgtEl>
                                          <p:spTgt spid="6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2000" fill="hold"/>
                                        <p:tgtEl>
                                          <p:spTgt spid="75"/>
                                        </p:tgtEl>
                                        <p:attrNameLst>
                                          <p:attrName>ppt_x</p:attrName>
                                        </p:attrNameLst>
                                      </p:cBhvr>
                                      <p:tavLst>
                                        <p:tav tm="0">
                                          <p:val>
                                            <p:strVal val="0-#ppt_w/2"/>
                                          </p:val>
                                        </p:tav>
                                        <p:tav tm="100000">
                                          <p:val>
                                            <p:strVal val="#ppt_x"/>
                                          </p:val>
                                        </p:tav>
                                      </p:tavLst>
                                    </p:anim>
                                    <p:anim calcmode="lin" valueType="num">
                                      <p:cBhvr additive="base">
                                        <p:cTn id="38" dur="2000" fill="hold"/>
                                        <p:tgtEl>
                                          <p:spTgt spid="7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2000" fill="hold"/>
                                        <p:tgtEl>
                                          <p:spTgt spid="29"/>
                                        </p:tgtEl>
                                        <p:attrNameLst>
                                          <p:attrName>ppt_x</p:attrName>
                                        </p:attrNameLst>
                                      </p:cBhvr>
                                      <p:tavLst>
                                        <p:tav tm="0">
                                          <p:val>
                                            <p:strVal val="0-#ppt_w/2"/>
                                          </p:val>
                                        </p:tav>
                                        <p:tav tm="100000">
                                          <p:val>
                                            <p:strVal val="#ppt_x"/>
                                          </p:val>
                                        </p:tav>
                                      </p:tavLst>
                                    </p:anim>
                                    <p:anim calcmode="lin" valueType="num">
                                      <p:cBhvr additive="base">
                                        <p:cTn id="50" dur="2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2000" fill="hold"/>
                                        <p:tgtEl>
                                          <p:spTgt spid="39"/>
                                        </p:tgtEl>
                                        <p:attrNameLst>
                                          <p:attrName>ppt_x</p:attrName>
                                        </p:attrNameLst>
                                      </p:cBhvr>
                                      <p:tavLst>
                                        <p:tav tm="0">
                                          <p:val>
                                            <p:strVal val="0-#ppt_w/2"/>
                                          </p:val>
                                        </p:tav>
                                        <p:tav tm="100000">
                                          <p:val>
                                            <p:strVal val="#ppt_x"/>
                                          </p:val>
                                        </p:tav>
                                      </p:tavLst>
                                    </p:anim>
                                    <p:anim calcmode="lin" valueType="num">
                                      <p:cBhvr additive="base">
                                        <p:cTn id="54" dur="2000" fill="hold"/>
                                        <p:tgtEl>
                                          <p:spTgt spid="39"/>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2000" fill="hold"/>
                                        <p:tgtEl>
                                          <p:spTgt spid="49"/>
                                        </p:tgtEl>
                                        <p:attrNameLst>
                                          <p:attrName>ppt_x</p:attrName>
                                        </p:attrNameLst>
                                      </p:cBhvr>
                                      <p:tavLst>
                                        <p:tav tm="0">
                                          <p:val>
                                            <p:strVal val="0-#ppt_w/2"/>
                                          </p:val>
                                        </p:tav>
                                        <p:tav tm="100000">
                                          <p:val>
                                            <p:strVal val="#ppt_x"/>
                                          </p:val>
                                        </p:tav>
                                      </p:tavLst>
                                    </p:anim>
                                    <p:anim calcmode="lin" valueType="num">
                                      <p:cBhvr additive="base">
                                        <p:cTn id="58" dur="2000" fill="hold"/>
                                        <p:tgtEl>
                                          <p:spTgt spid="4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2000" fill="hold"/>
                                        <p:tgtEl>
                                          <p:spTgt spid="59"/>
                                        </p:tgtEl>
                                        <p:attrNameLst>
                                          <p:attrName>ppt_x</p:attrName>
                                        </p:attrNameLst>
                                      </p:cBhvr>
                                      <p:tavLst>
                                        <p:tav tm="0">
                                          <p:val>
                                            <p:strVal val="0-#ppt_w/2"/>
                                          </p:val>
                                        </p:tav>
                                        <p:tav tm="100000">
                                          <p:val>
                                            <p:strVal val="#ppt_x"/>
                                          </p:val>
                                        </p:tav>
                                      </p:tavLst>
                                    </p:anim>
                                    <p:anim calcmode="lin" valueType="num">
                                      <p:cBhvr additive="base">
                                        <p:cTn id="62" dur="2000" fill="hold"/>
                                        <p:tgtEl>
                                          <p:spTgt spid="5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2000" fill="hold"/>
                                        <p:tgtEl>
                                          <p:spTgt spid="69"/>
                                        </p:tgtEl>
                                        <p:attrNameLst>
                                          <p:attrName>ppt_x</p:attrName>
                                        </p:attrNameLst>
                                      </p:cBhvr>
                                      <p:tavLst>
                                        <p:tav tm="0">
                                          <p:val>
                                            <p:strVal val="0-#ppt_w/2"/>
                                          </p:val>
                                        </p:tav>
                                        <p:tav tm="100000">
                                          <p:val>
                                            <p:strVal val="#ppt_x"/>
                                          </p:val>
                                        </p:tav>
                                      </p:tavLst>
                                    </p:anim>
                                    <p:anim calcmode="lin" valueType="num">
                                      <p:cBhvr additive="base">
                                        <p:cTn id="66" dur="2000" fill="hold"/>
                                        <p:tgtEl>
                                          <p:spTgt spid="69"/>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 calcmode="lin" valueType="num">
                                      <p:cBhvr additive="base">
                                        <p:cTn id="69" dur="2000" fill="hold"/>
                                        <p:tgtEl>
                                          <p:spTgt spid="79"/>
                                        </p:tgtEl>
                                        <p:attrNameLst>
                                          <p:attrName>ppt_x</p:attrName>
                                        </p:attrNameLst>
                                      </p:cBhvr>
                                      <p:tavLst>
                                        <p:tav tm="0">
                                          <p:val>
                                            <p:strVal val="0-#ppt_w/2"/>
                                          </p:val>
                                        </p:tav>
                                        <p:tav tm="100000">
                                          <p:val>
                                            <p:strVal val="#ppt_x"/>
                                          </p:val>
                                        </p:tav>
                                      </p:tavLst>
                                    </p:anim>
                                    <p:anim calcmode="lin" valueType="num">
                                      <p:cBhvr additive="base">
                                        <p:cTn id="70" dur="2000" fill="hold"/>
                                        <p:tgtEl>
                                          <p:spTgt spid="7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0-#ppt_w/2"/>
                                          </p:val>
                                        </p:tav>
                                        <p:tav tm="100000">
                                          <p:val>
                                            <p:strVal val="#ppt_x"/>
                                          </p:val>
                                        </p:tav>
                                      </p:tavLst>
                                    </p:anim>
                                    <p:anim calcmode="lin" valueType="num">
                                      <p:cBhvr additive="base">
                                        <p:cTn id="86" dur="2000" fill="hold"/>
                                        <p:tgtEl>
                                          <p:spTgt spid="3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additive="base">
                                        <p:cTn id="89" dur="2000" fill="hold"/>
                                        <p:tgtEl>
                                          <p:spTgt spid="43"/>
                                        </p:tgtEl>
                                        <p:attrNameLst>
                                          <p:attrName>ppt_x</p:attrName>
                                        </p:attrNameLst>
                                      </p:cBhvr>
                                      <p:tavLst>
                                        <p:tav tm="0">
                                          <p:val>
                                            <p:strVal val="0-#ppt_w/2"/>
                                          </p:val>
                                        </p:tav>
                                        <p:tav tm="100000">
                                          <p:val>
                                            <p:strVal val="#ppt_x"/>
                                          </p:val>
                                        </p:tav>
                                      </p:tavLst>
                                    </p:anim>
                                    <p:anim calcmode="lin" valueType="num">
                                      <p:cBhvr additive="base">
                                        <p:cTn id="90" dur="2000" fill="hold"/>
                                        <p:tgtEl>
                                          <p:spTgt spid="43"/>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2000" fill="hold"/>
                                        <p:tgtEl>
                                          <p:spTgt spid="53"/>
                                        </p:tgtEl>
                                        <p:attrNameLst>
                                          <p:attrName>ppt_x</p:attrName>
                                        </p:attrNameLst>
                                      </p:cBhvr>
                                      <p:tavLst>
                                        <p:tav tm="0">
                                          <p:val>
                                            <p:strVal val="0-#ppt_w/2"/>
                                          </p:val>
                                        </p:tav>
                                        <p:tav tm="100000">
                                          <p:val>
                                            <p:strVal val="#ppt_x"/>
                                          </p:val>
                                        </p:tav>
                                      </p:tavLst>
                                    </p:anim>
                                    <p:anim calcmode="lin" valueType="num">
                                      <p:cBhvr additive="base">
                                        <p:cTn id="94" dur="2000" fill="hold"/>
                                        <p:tgtEl>
                                          <p:spTgt spid="53"/>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3"/>
                                        </p:tgtEl>
                                        <p:attrNameLst>
                                          <p:attrName>style.visibility</p:attrName>
                                        </p:attrNameLst>
                                      </p:cBhvr>
                                      <p:to>
                                        <p:strVal val="visible"/>
                                      </p:to>
                                    </p:set>
                                    <p:anim calcmode="lin" valueType="num">
                                      <p:cBhvr additive="base">
                                        <p:cTn id="97" dur="2000" fill="hold"/>
                                        <p:tgtEl>
                                          <p:spTgt spid="63"/>
                                        </p:tgtEl>
                                        <p:attrNameLst>
                                          <p:attrName>ppt_x</p:attrName>
                                        </p:attrNameLst>
                                      </p:cBhvr>
                                      <p:tavLst>
                                        <p:tav tm="0">
                                          <p:val>
                                            <p:strVal val="0-#ppt_w/2"/>
                                          </p:val>
                                        </p:tav>
                                        <p:tav tm="100000">
                                          <p:val>
                                            <p:strVal val="#ppt_x"/>
                                          </p:val>
                                        </p:tav>
                                      </p:tavLst>
                                    </p:anim>
                                    <p:anim calcmode="lin" valueType="num">
                                      <p:cBhvr additive="base">
                                        <p:cTn id="98" dur="2000" fill="hold"/>
                                        <p:tgtEl>
                                          <p:spTgt spid="6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3"/>
                                        </p:tgtEl>
                                        <p:attrNameLst>
                                          <p:attrName>style.visibility</p:attrName>
                                        </p:attrNameLst>
                                      </p:cBhvr>
                                      <p:to>
                                        <p:strVal val="visible"/>
                                      </p:to>
                                    </p:set>
                                    <p:anim calcmode="lin" valueType="num">
                                      <p:cBhvr additive="base">
                                        <p:cTn id="101" dur="2000" fill="hold"/>
                                        <p:tgtEl>
                                          <p:spTgt spid="73"/>
                                        </p:tgtEl>
                                        <p:attrNameLst>
                                          <p:attrName>ppt_x</p:attrName>
                                        </p:attrNameLst>
                                      </p:cBhvr>
                                      <p:tavLst>
                                        <p:tav tm="0">
                                          <p:val>
                                            <p:strVal val="0-#ppt_w/2"/>
                                          </p:val>
                                        </p:tav>
                                        <p:tav tm="100000">
                                          <p:val>
                                            <p:strVal val="#ppt_x"/>
                                          </p:val>
                                        </p:tav>
                                      </p:tavLst>
                                    </p:anim>
                                    <p:anim calcmode="lin" valueType="num">
                                      <p:cBhvr additive="base">
                                        <p:cTn id="102" dur="2000" fill="hold"/>
                                        <p:tgtEl>
                                          <p:spTgt spid="7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2000" fill="hold"/>
                                        <p:tgtEl>
                                          <p:spTgt spid="11"/>
                                        </p:tgtEl>
                                        <p:attrNameLst>
                                          <p:attrName>ppt_x</p:attrName>
                                        </p:attrNameLst>
                                      </p:cBhvr>
                                      <p:tavLst>
                                        <p:tav tm="0">
                                          <p:val>
                                            <p:strVal val="0-#ppt_w/2"/>
                                          </p:val>
                                        </p:tav>
                                        <p:tav tm="100000">
                                          <p:val>
                                            <p:strVal val="#ppt_x"/>
                                          </p:val>
                                        </p:tav>
                                      </p:tavLst>
                                    </p:anim>
                                    <p:anim calcmode="lin" valueType="num">
                                      <p:cBhvr additive="base">
                                        <p:cTn id="106" dur="2000" fill="hold"/>
                                        <p:tgtEl>
                                          <p:spTgt spid="11"/>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2000" fill="hold"/>
                                        <p:tgtEl>
                                          <p:spTgt spid="41"/>
                                        </p:tgtEl>
                                        <p:attrNameLst>
                                          <p:attrName>ppt_x</p:attrName>
                                        </p:attrNameLst>
                                      </p:cBhvr>
                                      <p:tavLst>
                                        <p:tav tm="0">
                                          <p:val>
                                            <p:strVal val="0-#ppt_w/2"/>
                                          </p:val>
                                        </p:tav>
                                        <p:tav tm="100000">
                                          <p:val>
                                            <p:strVal val="#ppt_x"/>
                                          </p:val>
                                        </p:tav>
                                      </p:tavLst>
                                    </p:anim>
                                    <p:anim calcmode="lin" valueType="num">
                                      <p:cBhvr additive="base">
                                        <p:cTn id="118" dur="2000" fill="hold"/>
                                        <p:tgtEl>
                                          <p:spTgt spid="41"/>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 calcmode="lin" valueType="num">
                                      <p:cBhvr additive="base">
                                        <p:cTn id="121" dur="2000" fill="hold"/>
                                        <p:tgtEl>
                                          <p:spTgt spid="51"/>
                                        </p:tgtEl>
                                        <p:attrNameLst>
                                          <p:attrName>ppt_x</p:attrName>
                                        </p:attrNameLst>
                                      </p:cBhvr>
                                      <p:tavLst>
                                        <p:tav tm="0">
                                          <p:val>
                                            <p:strVal val="0-#ppt_w/2"/>
                                          </p:val>
                                        </p:tav>
                                        <p:tav tm="100000">
                                          <p:val>
                                            <p:strVal val="#ppt_x"/>
                                          </p:val>
                                        </p:tav>
                                      </p:tavLst>
                                    </p:anim>
                                    <p:anim calcmode="lin" valueType="num">
                                      <p:cBhvr additive="base">
                                        <p:cTn id="122" dur="2000" fill="hold"/>
                                        <p:tgtEl>
                                          <p:spTgt spid="5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additive="base">
                                        <p:cTn id="125" dur="2000" fill="hold"/>
                                        <p:tgtEl>
                                          <p:spTgt spid="61"/>
                                        </p:tgtEl>
                                        <p:attrNameLst>
                                          <p:attrName>ppt_x</p:attrName>
                                        </p:attrNameLst>
                                      </p:cBhvr>
                                      <p:tavLst>
                                        <p:tav tm="0">
                                          <p:val>
                                            <p:strVal val="0-#ppt_w/2"/>
                                          </p:val>
                                        </p:tav>
                                        <p:tav tm="100000">
                                          <p:val>
                                            <p:strVal val="#ppt_x"/>
                                          </p:val>
                                        </p:tav>
                                      </p:tavLst>
                                    </p:anim>
                                    <p:anim calcmode="lin" valueType="num">
                                      <p:cBhvr additive="base">
                                        <p:cTn id="126" dur="2000" fill="hold"/>
                                        <p:tgtEl>
                                          <p:spTgt spid="61"/>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2000" fill="hold"/>
                                        <p:tgtEl>
                                          <p:spTgt spid="71"/>
                                        </p:tgtEl>
                                        <p:attrNameLst>
                                          <p:attrName>ppt_x</p:attrName>
                                        </p:attrNameLst>
                                      </p:cBhvr>
                                      <p:tavLst>
                                        <p:tav tm="0">
                                          <p:val>
                                            <p:strVal val="0-#ppt_w/2"/>
                                          </p:val>
                                        </p:tav>
                                        <p:tav tm="100000">
                                          <p:val>
                                            <p:strVal val="#ppt_x"/>
                                          </p:val>
                                        </p:tav>
                                      </p:tavLst>
                                    </p:anim>
                                    <p:anim calcmode="lin" valueType="num">
                                      <p:cBhvr additive="base">
                                        <p:cTn id="130" dur="2000" fill="hold"/>
                                        <p:tgtEl>
                                          <p:spTgt spid="71"/>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1"/>
                                        </p:tgtEl>
                                        <p:attrNameLst>
                                          <p:attrName>style.visibility</p:attrName>
                                        </p:attrNameLst>
                                      </p:cBhvr>
                                      <p:to>
                                        <p:strVal val="visible"/>
                                      </p:to>
                                    </p:set>
                                    <p:anim calcmode="lin" valueType="num">
                                      <p:cBhvr additive="base">
                                        <p:cTn id="133" dur="2000" fill="hold"/>
                                        <p:tgtEl>
                                          <p:spTgt spid="81"/>
                                        </p:tgtEl>
                                        <p:attrNameLst>
                                          <p:attrName>ppt_x</p:attrName>
                                        </p:attrNameLst>
                                      </p:cBhvr>
                                      <p:tavLst>
                                        <p:tav tm="0">
                                          <p:val>
                                            <p:strVal val="0-#ppt_w/2"/>
                                          </p:val>
                                        </p:tav>
                                        <p:tav tm="100000">
                                          <p:val>
                                            <p:strVal val="#ppt_x"/>
                                          </p:val>
                                        </p:tav>
                                      </p:tavLst>
                                    </p:anim>
                                    <p:anim calcmode="lin" valueType="num">
                                      <p:cBhvr additive="base">
                                        <p:cTn id="134" dur="2000" fill="hold"/>
                                        <p:tgtEl>
                                          <p:spTgt spid="81"/>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0-#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7"/>
                                        </p:tgtEl>
                                        <p:attrNameLst>
                                          <p:attrName>style.visibility</p:attrName>
                                        </p:attrNameLst>
                                      </p:cBhvr>
                                      <p:to>
                                        <p:strVal val="visible"/>
                                      </p:to>
                                    </p:set>
                                    <p:anim calcmode="lin" valueType="num">
                                      <p:cBhvr additive="base">
                                        <p:cTn id="153" dur="2000" fill="hold"/>
                                        <p:tgtEl>
                                          <p:spTgt spid="47"/>
                                        </p:tgtEl>
                                        <p:attrNameLst>
                                          <p:attrName>ppt_x</p:attrName>
                                        </p:attrNameLst>
                                      </p:cBhvr>
                                      <p:tavLst>
                                        <p:tav tm="0">
                                          <p:val>
                                            <p:strVal val="0-#ppt_w/2"/>
                                          </p:val>
                                        </p:tav>
                                        <p:tav tm="100000">
                                          <p:val>
                                            <p:strVal val="#ppt_x"/>
                                          </p:val>
                                        </p:tav>
                                      </p:tavLst>
                                    </p:anim>
                                    <p:anim calcmode="lin" valueType="num">
                                      <p:cBhvr additive="base">
                                        <p:cTn id="154" dur="2000" fill="hold"/>
                                        <p:tgtEl>
                                          <p:spTgt spid="47"/>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2000" fill="hold"/>
                                        <p:tgtEl>
                                          <p:spTgt spid="57"/>
                                        </p:tgtEl>
                                        <p:attrNameLst>
                                          <p:attrName>ppt_x</p:attrName>
                                        </p:attrNameLst>
                                      </p:cBhvr>
                                      <p:tavLst>
                                        <p:tav tm="0">
                                          <p:val>
                                            <p:strVal val="0-#ppt_w/2"/>
                                          </p:val>
                                        </p:tav>
                                        <p:tav tm="100000">
                                          <p:val>
                                            <p:strVal val="#ppt_x"/>
                                          </p:val>
                                        </p:tav>
                                      </p:tavLst>
                                    </p:anim>
                                    <p:anim calcmode="lin" valueType="num">
                                      <p:cBhvr additive="base">
                                        <p:cTn id="158" dur="2000" fill="hold"/>
                                        <p:tgtEl>
                                          <p:spTgt spid="57"/>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2000" fill="hold"/>
                                        <p:tgtEl>
                                          <p:spTgt spid="67"/>
                                        </p:tgtEl>
                                        <p:attrNameLst>
                                          <p:attrName>ppt_x</p:attrName>
                                        </p:attrNameLst>
                                      </p:cBhvr>
                                      <p:tavLst>
                                        <p:tav tm="0">
                                          <p:val>
                                            <p:strVal val="0-#ppt_w/2"/>
                                          </p:val>
                                        </p:tav>
                                        <p:tav tm="100000">
                                          <p:val>
                                            <p:strVal val="#ppt_x"/>
                                          </p:val>
                                        </p:tav>
                                      </p:tavLst>
                                    </p:anim>
                                    <p:anim calcmode="lin" valueType="num">
                                      <p:cBhvr additive="base">
                                        <p:cTn id="162" dur="2000" fill="hold"/>
                                        <p:tgtEl>
                                          <p:spTgt spid="67"/>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7"/>
                                        </p:tgtEl>
                                        <p:attrNameLst>
                                          <p:attrName>style.visibility</p:attrName>
                                        </p:attrNameLst>
                                      </p:cBhvr>
                                      <p:to>
                                        <p:strVal val="visible"/>
                                      </p:to>
                                    </p:set>
                                    <p:anim calcmode="lin" valueType="num">
                                      <p:cBhvr additive="base">
                                        <p:cTn id="165" dur="2000" fill="hold"/>
                                        <p:tgtEl>
                                          <p:spTgt spid="77"/>
                                        </p:tgtEl>
                                        <p:attrNameLst>
                                          <p:attrName>ppt_x</p:attrName>
                                        </p:attrNameLst>
                                      </p:cBhvr>
                                      <p:tavLst>
                                        <p:tav tm="0">
                                          <p:val>
                                            <p:strVal val="0-#ppt_w/2"/>
                                          </p:val>
                                        </p:tav>
                                        <p:tav tm="100000">
                                          <p:val>
                                            <p:strVal val="#ppt_x"/>
                                          </p:val>
                                        </p:tav>
                                      </p:tavLst>
                                    </p:anim>
                                    <p:anim calcmode="lin" valueType="num">
                                      <p:cBhvr additive="base">
                                        <p:cTn id="166" dur="2000" fill="hold"/>
                                        <p:tgtEl>
                                          <p:spTgt spid="77"/>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6"/>
                                        </p:tgtEl>
                                        <p:attrNameLst>
                                          <p:attrName>style.visibility</p:attrName>
                                        </p:attrNameLst>
                                      </p:cBhvr>
                                      <p:to>
                                        <p:strVal val="visible"/>
                                      </p:to>
                                    </p:set>
                                    <p:anim calcmode="lin" valueType="num">
                                      <p:cBhvr additive="base">
                                        <p:cTn id="169" dur="2000" fill="hold"/>
                                        <p:tgtEl>
                                          <p:spTgt spid="6"/>
                                        </p:tgtEl>
                                        <p:attrNameLst>
                                          <p:attrName>ppt_x</p:attrName>
                                        </p:attrNameLst>
                                      </p:cBhvr>
                                      <p:tavLst>
                                        <p:tav tm="0">
                                          <p:val>
                                            <p:strVal val="1+#ppt_w/2"/>
                                          </p:val>
                                        </p:tav>
                                        <p:tav tm="100000">
                                          <p:val>
                                            <p:strVal val="#ppt_x"/>
                                          </p:val>
                                        </p:tav>
                                      </p:tavLst>
                                    </p:anim>
                                    <p:anim calcmode="lin" valueType="num">
                                      <p:cBhvr additive="base">
                                        <p:cTn id="170" dur="2000" fill="hold"/>
                                        <p:tgtEl>
                                          <p:spTgt spid="6"/>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6"/>
                                        </p:tgtEl>
                                        <p:attrNameLst>
                                          <p:attrName>style.visibility</p:attrName>
                                        </p:attrNameLst>
                                      </p:cBhvr>
                                      <p:to>
                                        <p:strVal val="visible"/>
                                      </p:to>
                                    </p:set>
                                    <p:anim calcmode="lin" valueType="num">
                                      <p:cBhvr additive="base">
                                        <p:cTn id="177" dur="2000" fill="hold"/>
                                        <p:tgtEl>
                                          <p:spTgt spid="26"/>
                                        </p:tgtEl>
                                        <p:attrNameLst>
                                          <p:attrName>ppt_x</p:attrName>
                                        </p:attrNameLst>
                                      </p:cBhvr>
                                      <p:tavLst>
                                        <p:tav tm="0">
                                          <p:val>
                                            <p:strVal val="1+#ppt_w/2"/>
                                          </p:val>
                                        </p:tav>
                                        <p:tav tm="100000">
                                          <p:val>
                                            <p:strVal val="#ppt_x"/>
                                          </p:val>
                                        </p:tav>
                                      </p:tavLst>
                                    </p:anim>
                                    <p:anim calcmode="lin" valueType="num">
                                      <p:cBhvr additive="base">
                                        <p:cTn id="178" dur="2000" fill="hold"/>
                                        <p:tgtEl>
                                          <p:spTgt spid="26"/>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1+#ppt_w/2"/>
                                          </p:val>
                                        </p:tav>
                                        <p:tav tm="100000">
                                          <p:val>
                                            <p:strVal val="#ppt_x"/>
                                          </p:val>
                                        </p:tav>
                                      </p:tavLst>
                                    </p:anim>
                                    <p:anim calcmode="lin" valueType="num">
                                      <p:cBhvr additive="base">
                                        <p:cTn id="182" dur="2000" fill="hold"/>
                                        <p:tgtEl>
                                          <p:spTgt spid="36"/>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6"/>
                                        </p:tgtEl>
                                        <p:attrNameLst>
                                          <p:attrName>style.visibility</p:attrName>
                                        </p:attrNameLst>
                                      </p:cBhvr>
                                      <p:to>
                                        <p:strVal val="visible"/>
                                      </p:to>
                                    </p:set>
                                    <p:anim calcmode="lin" valueType="num">
                                      <p:cBhvr additive="base">
                                        <p:cTn id="185" dur="2000" fill="hold"/>
                                        <p:tgtEl>
                                          <p:spTgt spid="46"/>
                                        </p:tgtEl>
                                        <p:attrNameLst>
                                          <p:attrName>ppt_x</p:attrName>
                                        </p:attrNameLst>
                                      </p:cBhvr>
                                      <p:tavLst>
                                        <p:tav tm="0">
                                          <p:val>
                                            <p:strVal val="1+#ppt_w/2"/>
                                          </p:val>
                                        </p:tav>
                                        <p:tav tm="100000">
                                          <p:val>
                                            <p:strVal val="#ppt_x"/>
                                          </p:val>
                                        </p:tav>
                                      </p:tavLst>
                                    </p:anim>
                                    <p:anim calcmode="lin" valueType="num">
                                      <p:cBhvr additive="base">
                                        <p:cTn id="186" dur="2000" fill="hold"/>
                                        <p:tgtEl>
                                          <p:spTgt spid="46"/>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6"/>
                                        </p:tgtEl>
                                        <p:attrNameLst>
                                          <p:attrName>style.visibility</p:attrName>
                                        </p:attrNameLst>
                                      </p:cBhvr>
                                      <p:to>
                                        <p:strVal val="visible"/>
                                      </p:to>
                                    </p:set>
                                    <p:anim calcmode="lin" valueType="num">
                                      <p:cBhvr additive="base">
                                        <p:cTn id="189" dur="2000" fill="hold"/>
                                        <p:tgtEl>
                                          <p:spTgt spid="56"/>
                                        </p:tgtEl>
                                        <p:attrNameLst>
                                          <p:attrName>ppt_x</p:attrName>
                                        </p:attrNameLst>
                                      </p:cBhvr>
                                      <p:tavLst>
                                        <p:tav tm="0">
                                          <p:val>
                                            <p:strVal val="1+#ppt_w/2"/>
                                          </p:val>
                                        </p:tav>
                                        <p:tav tm="100000">
                                          <p:val>
                                            <p:strVal val="#ppt_x"/>
                                          </p:val>
                                        </p:tav>
                                      </p:tavLst>
                                    </p:anim>
                                    <p:anim calcmode="lin" valueType="num">
                                      <p:cBhvr additive="base">
                                        <p:cTn id="190" dur="2000" fill="hold"/>
                                        <p:tgtEl>
                                          <p:spTgt spid="56"/>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6"/>
                                        </p:tgtEl>
                                        <p:attrNameLst>
                                          <p:attrName>style.visibility</p:attrName>
                                        </p:attrNameLst>
                                      </p:cBhvr>
                                      <p:to>
                                        <p:strVal val="visible"/>
                                      </p:to>
                                    </p:set>
                                    <p:anim calcmode="lin" valueType="num">
                                      <p:cBhvr additive="base">
                                        <p:cTn id="193" dur="2000" fill="hold"/>
                                        <p:tgtEl>
                                          <p:spTgt spid="66"/>
                                        </p:tgtEl>
                                        <p:attrNameLst>
                                          <p:attrName>ppt_x</p:attrName>
                                        </p:attrNameLst>
                                      </p:cBhvr>
                                      <p:tavLst>
                                        <p:tav tm="0">
                                          <p:val>
                                            <p:strVal val="1+#ppt_w/2"/>
                                          </p:val>
                                        </p:tav>
                                        <p:tav tm="100000">
                                          <p:val>
                                            <p:strVal val="#ppt_x"/>
                                          </p:val>
                                        </p:tav>
                                      </p:tavLst>
                                    </p:anim>
                                    <p:anim calcmode="lin" valueType="num">
                                      <p:cBhvr additive="base">
                                        <p:cTn id="194" dur="2000" fill="hold"/>
                                        <p:tgtEl>
                                          <p:spTgt spid="66"/>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6"/>
                                        </p:tgtEl>
                                        <p:attrNameLst>
                                          <p:attrName>style.visibility</p:attrName>
                                        </p:attrNameLst>
                                      </p:cBhvr>
                                      <p:to>
                                        <p:strVal val="visible"/>
                                      </p:to>
                                    </p:set>
                                    <p:anim calcmode="lin" valueType="num">
                                      <p:cBhvr additive="base">
                                        <p:cTn id="197" dur="2000" fill="hold"/>
                                        <p:tgtEl>
                                          <p:spTgt spid="76"/>
                                        </p:tgtEl>
                                        <p:attrNameLst>
                                          <p:attrName>ppt_x</p:attrName>
                                        </p:attrNameLst>
                                      </p:cBhvr>
                                      <p:tavLst>
                                        <p:tav tm="0">
                                          <p:val>
                                            <p:strVal val="1+#ppt_w/2"/>
                                          </p:val>
                                        </p:tav>
                                        <p:tav tm="100000">
                                          <p:val>
                                            <p:strVal val="#ppt_x"/>
                                          </p:val>
                                        </p:tav>
                                      </p:tavLst>
                                    </p:anim>
                                    <p:anim calcmode="lin" valueType="num">
                                      <p:cBhvr additive="base">
                                        <p:cTn id="198" dur="2000" fill="hold"/>
                                        <p:tgtEl>
                                          <p:spTgt spid="76"/>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1+#ppt_w/2"/>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0"/>
                                        </p:tgtEl>
                                        <p:attrNameLst>
                                          <p:attrName>style.visibility</p:attrName>
                                        </p:attrNameLst>
                                      </p:cBhvr>
                                      <p:to>
                                        <p:strVal val="visible"/>
                                      </p:to>
                                    </p:set>
                                    <p:anim calcmode="lin" valueType="num">
                                      <p:cBhvr additive="base">
                                        <p:cTn id="205" dur="2000" fill="hold"/>
                                        <p:tgtEl>
                                          <p:spTgt spid="20"/>
                                        </p:tgtEl>
                                        <p:attrNameLst>
                                          <p:attrName>ppt_x</p:attrName>
                                        </p:attrNameLst>
                                      </p:cBhvr>
                                      <p:tavLst>
                                        <p:tav tm="0">
                                          <p:val>
                                            <p:strVal val="1+#ppt_w/2"/>
                                          </p:val>
                                        </p:tav>
                                        <p:tav tm="100000">
                                          <p:val>
                                            <p:strVal val="#ppt_x"/>
                                          </p:val>
                                        </p:tav>
                                      </p:tavLst>
                                    </p:anim>
                                    <p:anim calcmode="lin" valueType="num">
                                      <p:cBhvr additive="base">
                                        <p:cTn id="206" dur="2000" fill="hold"/>
                                        <p:tgtEl>
                                          <p:spTgt spid="20"/>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additive="base">
                                        <p:cTn id="209" dur="2000" fill="hold"/>
                                        <p:tgtEl>
                                          <p:spTgt spid="30"/>
                                        </p:tgtEl>
                                        <p:attrNameLst>
                                          <p:attrName>ppt_x</p:attrName>
                                        </p:attrNameLst>
                                      </p:cBhvr>
                                      <p:tavLst>
                                        <p:tav tm="0">
                                          <p:val>
                                            <p:strVal val="1+#ppt_w/2"/>
                                          </p:val>
                                        </p:tav>
                                        <p:tav tm="100000">
                                          <p:val>
                                            <p:strVal val="#ppt_x"/>
                                          </p:val>
                                        </p:tav>
                                      </p:tavLst>
                                    </p:anim>
                                    <p:anim calcmode="lin" valueType="num">
                                      <p:cBhvr additive="base">
                                        <p:cTn id="210" dur="2000" fill="hold"/>
                                        <p:tgtEl>
                                          <p:spTgt spid="30"/>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2000" fill="hold"/>
                                        <p:tgtEl>
                                          <p:spTgt spid="40"/>
                                        </p:tgtEl>
                                        <p:attrNameLst>
                                          <p:attrName>ppt_x</p:attrName>
                                        </p:attrNameLst>
                                      </p:cBhvr>
                                      <p:tavLst>
                                        <p:tav tm="0">
                                          <p:val>
                                            <p:strVal val="1+#ppt_w/2"/>
                                          </p:val>
                                        </p:tav>
                                        <p:tav tm="100000">
                                          <p:val>
                                            <p:strVal val="#ppt_x"/>
                                          </p:val>
                                        </p:tav>
                                      </p:tavLst>
                                    </p:anim>
                                    <p:anim calcmode="lin" valueType="num">
                                      <p:cBhvr additive="base">
                                        <p:cTn id="214" dur="2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0"/>
                                        </p:tgtEl>
                                        <p:attrNameLst>
                                          <p:attrName>style.visibility</p:attrName>
                                        </p:attrNameLst>
                                      </p:cBhvr>
                                      <p:to>
                                        <p:strVal val="visible"/>
                                      </p:to>
                                    </p:set>
                                    <p:anim calcmode="lin" valueType="num">
                                      <p:cBhvr additive="base">
                                        <p:cTn id="217" dur="2000" fill="hold"/>
                                        <p:tgtEl>
                                          <p:spTgt spid="50"/>
                                        </p:tgtEl>
                                        <p:attrNameLst>
                                          <p:attrName>ppt_x</p:attrName>
                                        </p:attrNameLst>
                                      </p:cBhvr>
                                      <p:tavLst>
                                        <p:tav tm="0">
                                          <p:val>
                                            <p:strVal val="1+#ppt_w/2"/>
                                          </p:val>
                                        </p:tav>
                                        <p:tav tm="100000">
                                          <p:val>
                                            <p:strVal val="#ppt_x"/>
                                          </p:val>
                                        </p:tav>
                                      </p:tavLst>
                                    </p:anim>
                                    <p:anim calcmode="lin" valueType="num">
                                      <p:cBhvr additive="base">
                                        <p:cTn id="218" dur="2000" fill="hold"/>
                                        <p:tgtEl>
                                          <p:spTgt spid="50"/>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0"/>
                                        </p:tgtEl>
                                        <p:attrNameLst>
                                          <p:attrName>style.visibility</p:attrName>
                                        </p:attrNameLst>
                                      </p:cBhvr>
                                      <p:to>
                                        <p:strVal val="visible"/>
                                      </p:to>
                                    </p:set>
                                    <p:anim calcmode="lin" valueType="num">
                                      <p:cBhvr additive="base">
                                        <p:cTn id="221" dur="2000" fill="hold"/>
                                        <p:tgtEl>
                                          <p:spTgt spid="60"/>
                                        </p:tgtEl>
                                        <p:attrNameLst>
                                          <p:attrName>ppt_x</p:attrName>
                                        </p:attrNameLst>
                                      </p:cBhvr>
                                      <p:tavLst>
                                        <p:tav tm="0">
                                          <p:val>
                                            <p:strVal val="1+#ppt_w/2"/>
                                          </p:val>
                                        </p:tav>
                                        <p:tav tm="100000">
                                          <p:val>
                                            <p:strVal val="#ppt_x"/>
                                          </p:val>
                                        </p:tav>
                                      </p:tavLst>
                                    </p:anim>
                                    <p:anim calcmode="lin" valueType="num">
                                      <p:cBhvr additive="base">
                                        <p:cTn id="222" dur="2000" fill="hold"/>
                                        <p:tgtEl>
                                          <p:spTgt spid="60"/>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0"/>
                                        </p:tgtEl>
                                        <p:attrNameLst>
                                          <p:attrName>style.visibility</p:attrName>
                                        </p:attrNameLst>
                                      </p:cBhvr>
                                      <p:to>
                                        <p:strVal val="visible"/>
                                      </p:to>
                                    </p:set>
                                    <p:anim calcmode="lin" valueType="num">
                                      <p:cBhvr additive="base">
                                        <p:cTn id="225" dur="2000" fill="hold"/>
                                        <p:tgtEl>
                                          <p:spTgt spid="70"/>
                                        </p:tgtEl>
                                        <p:attrNameLst>
                                          <p:attrName>ppt_x</p:attrName>
                                        </p:attrNameLst>
                                      </p:cBhvr>
                                      <p:tavLst>
                                        <p:tav tm="0">
                                          <p:val>
                                            <p:strVal val="1+#ppt_w/2"/>
                                          </p:val>
                                        </p:tav>
                                        <p:tav tm="100000">
                                          <p:val>
                                            <p:strVal val="#ppt_x"/>
                                          </p:val>
                                        </p:tav>
                                      </p:tavLst>
                                    </p:anim>
                                    <p:anim calcmode="lin" valueType="num">
                                      <p:cBhvr additive="base">
                                        <p:cTn id="226" dur="2000" fill="hold"/>
                                        <p:tgtEl>
                                          <p:spTgt spid="70"/>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0"/>
                                        </p:tgtEl>
                                        <p:attrNameLst>
                                          <p:attrName>style.visibility</p:attrName>
                                        </p:attrNameLst>
                                      </p:cBhvr>
                                      <p:to>
                                        <p:strVal val="visible"/>
                                      </p:to>
                                    </p:set>
                                    <p:anim calcmode="lin" valueType="num">
                                      <p:cBhvr additive="base">
                                        <p:cTn id="229" dur="2000" fill="hold"/>
                                        <p:tgtEl>
                                          <p:spTgt spid="80"/>
                                        </p:tgtEl>
                                        <p:attrNameLst>
                                          <p:attrName>ppt_x</p:attrName>
                                        </p:attrNameLst>
                                      </p:cBhvr>
                                      <p:tavLst>
                                        <p:tav tm="0">
                                          <p:val>
                                            <p:strVal val="1+#ppt_w/2"/>
                                          </p:val>
                                        </p:tav>
                                        <p:tav tm="100000">
                                          <p:val>
                                            <p:strVal val="#ppt_x"/>
                                          </p:val>
                                        </p:tav>
                                      </p:tavLst>
                                    </p:anim>
                                    <p:anim calcmode="lin" valueType="num">
                                      <p:cBhvr additive="base">
                                        <p:cTn id="230" dur="2000" fill="hold"/>
                                        <p:tgtEl>
                                          <p:spTgt spid="80"/>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additive="base">
                                        <p:cTn id="233" dur="2000" fill="hold"/>
                                        <p:tgtEl>
                                          <p:spTgt spid="4"/>
                                        </p:tgtEl>
                                        <p:attrNameLst>
                                          <p:attrName>ppt_x</p:attrName>
                                        </p:attrNameLst>
                                      </p:cBhvr>
                                      <p:tavLst>
                                        <p:tav tm="0">
                                          <p:val>
                                            <p:strVal val="1+#ppt_w/2"/>
                                          </p:val>
                                        </p:tav>
                                        <p:tav tm="100000">
                                          <p:val>
                                            <p:strVal val="#ppt_x"/>
                                          </p:val>
                                        </p:tav>
                                      </p:tavLst>
                                    </p:anim>
                                    <p:anim calcmode="lin" valueType="num">
                                      <p:cBhvr additive="base">
                                        <p:cTn id="234" dur="2000" fill="hold"/>
                                        <p:tgtEl>
                                          <p:spTgt spid="4"/>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4"/>
                                        </p:tgtEl>
                                        <p:attrNameLst>
                                          <p:attrName>style.visibility</p:attrName>
                                        </p:attrNameLst>
                                      </p:cBhvr>
                                      <p:to>
                                        <p:strVal val="visible"/>
                                      </p:to>
                                    </p:set>
                                    <p:anim calcmode="lin" valueType="num">
                                      <p:cBhvr additive="base">
                                        <p:cTn id="237" dur="2000" fill="hold"/>
                                        <p:tgtEl>
                                          <p:spTgt spid="14"/>
                                        </p:tgtEl>
                                        <p:attrNameLst>
                                          <p:attrName>ppt_x</p:attrName>
                                        </p:attrNameLst>
                                      </p:cBhvr>
                                      <p:tavLst>
                                        <p:tav tm="0">
                                          <p:val>
                                            <p:strVal val="1+#ppt_w/2"/>
                                          </p:val>
                                        </p:tav>
                                        <p:tav tm="100000">
                                          <p:val>
                                            <p:strVal val="#ppt_x"/>
                                          </p:val>
                                        </p:tav>
                                      </p:tavLst>
                                    </p:anim>
                                    <p:anim calcmode="lin" valueType="num">
                                      <p:cBhvr additive="base">
                                        <p:cTn id="238" dur="2000" fill="hold"/>
                                        <p:tgtEl>
                                          <p:spTgt spid="14"/>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1+#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4"/>
                                        </p:tgtEl>
                                        <p:attrNameLst>
                                          <p:attrName>style.visibility</p:attrName>
                                        </p:attrNameLst>
                                      </p:cBhvr>
                                      <p:to>
                                        <p:strVal val="visible"/>
                                      </p:to>
                                    </p:set>
                                    <p:anim calcmode="lin" valueType="num">
                                      <p:cBhvr additive="base">
                                        <p:cTn id="245" dur="2000" fill="hold"/>
                                        <p:tgtEl>
                                          <p:spTgt spid="34"/>
                                        </p:tgtEl>
                                        <p:attrNameLst>
                                          <p:attrName>ppt_x</p:attrName>
                                        </p:attrNameLst>
                                      </p:cBhvr>
                                      <p:tavLst>
                                        <p:tav tm="0">
                                          <p:val>
                                            <p:strVal val="1+#ppt_w/2"/>
                                          </p:val>
                                        </p:tav>
                                        <p:tav tm="100000">
                                          <p:val>
                                            <p:strVal val="#ppt_x"/>
                                          </p:val>
                                        </p:tav>
                                      </p:tavLst>
                                    </p:anim>
                                    <p:anim calcmode="lin" valueType="num">
                                      <p:cBhvr additive="base">
                                        <p:cTn id="246" dur="2000" fill="hold"/>
                                        <p:tgtEl>
                                          <p:spTgt spid="34"/>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4"/>
                                        </p:tgtEl>
                                        <p:attrNameLst>
                                          <p:attrName>style.visibility</p:attrName>
                                        </p:attrNameLst>
                                      </p:cBhvr>
                                      <p:to>
                                        <p:strVal val="visible"/>
                                      </p:to>
                                    </p:set>
                                    <p:anim calcmode="lin" valueType="num">
                                      <p:cBhvr additive="base">
                                        <p:cTn id="249" dur="2000" fill="hold"/>
                                        <p:tgtEl>
                                          <p:spTgt spid="44"/>
                                        </p:tgtEl>
                                        <p:attrNameLst>
                                          <p:attrName>ppt_x</p:attrName>
                                        </p:attrNameLst>
                                      </p:cBhvr>
                                      <p:tavLst>
                                        <p:tav tm="0">
                                          <p:val>
                                            <p:strVal val="1+#ppt_w/2"/>
                                          </p:val>
                                        </p:tav>
                                        <p:tav tm="100000">
                                          <p:val>
                                            <p:strVal val="#ppt_x"/>
                                          </p:val>
                                        </p:tav>
                                      </p:tavLst>
                                    </p:anim>
                                    <p:anim calcmode="lin" valueType="num">
                                      <p:cBhvr additive="base">
                                        <p:cTn id="250" dur="2000" fill="hold"/>
                                        <p:tgtEl>
                                          <p:spTgt spid="44"/>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4"/>
                                        </p:tgtEl>
                                        <p:attrNameLst>
                                          <p:attrName>style.visibility</p:attrName>
                                        </p:attrNameLst>
                                      </p:cBhvr>
                                      <p:to>
                                        <p:strVal val="visible"/>
                                      </p:to>
                                    </p:set>
                                    <p:anim calcmode="lin" valueType="num">
                                      <p:cBhvr additive="base">
                                        <p:cTn id="253" dur="2000" fill="hold"/>
                                        <p:tgtEl>
                                          <p:spTgt spid="54"/>
                                        </p:tgtEl>
                                        <p:attrNameLst>
                                          <p:attrName>ppt_x</p:attrName>
                                        </p:attrNameLst>
                                      </p:cBhvr>
                                      <p:tavLst>
                                        <p:tav tm="0">
                                          <p:val>
                                            <p:strVal val="1+#ppt_w/2"/>
                                          </p:val>
                                        </p:tav>
                                        <p:tav tm="100000">
                                          <p:val>
                                            <p:strVal val="#ppt_x"/>
                                          </p:val>
                                        </p:tav>
                                      </p:tavLst>
                                    </p:anim>
                                    <p:anim calcmode="lin" valueType="num">
                                      <p:cBhvr additive="base">
                                        <p:cTn id="254" dur="2000" fill="hold"/>
                                        <p:tgtEl>
                                          <p:spTgt spid="54"/>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4"/>
                                        </p:tgtEl>
                                        <p:attrNameLst>
                                          <p:attrName>style.visibility</p:attrName>
                                        </p:attrNameLst>
                                      </p:cBhvr>
                                      <p:to>
                                        <p:strVal val="visible"/>
                                      </p:to>
                                    </p:set>
                                    <p:anim calcmode="lin" valueType="num">
                                      <p:cBhvr additive="base">
                                        <p:cTn id="257" dur="2000" fill="hold"/>
                                        <p:tgtEl>
                                          <p:spTgt spid="64"/>
                                        </p:tgtEl>
                                        <p:attrNameLst>
                                          <p:attrName>ppt_x</p:attrName>
                                        </p:attrNameLst>
                                      </p:cBhvr>
                                      <p:tavLst>
                                        <p:tav tm="0">
                                          <p:val>
                                            <p:strVal val="1+#ppt_w/2"/>
                                          </p:val>
                                        </p:tav>
                                        <p:tav tm="100000">
                                          <p:val>
                                            <p:strVal val="#ppt_x"/>
                                          </p:val>
                                        </p:tav>
                                      </p:tavLst>
                                    </p:anim>
                                    <p:anim calcmode="lin" valueType="num">
                                      <p:cBhvr additive="base">
                                        <p:cTn id="258" dur="2000" fill="hold"/>
                                        <p:tgtEl>
                                          <p:spTgt spid="64"/>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4"/>
                                        </p:tgtEl>
                                        <p:attrNameLst>
                                          <p:attrName>style.visibility</p:attrName>
                                        </p:attrNameLst>
                                      </p:cBhvr>
                                      <p:to>
                                        <p:strVal val="visible"/>
                                      </p:to>
                                    </p:set>
                                    <p:anim calcmode="lin" valueType="num">
                                      <p:cBhvr additive="base">
                                        <p:cTn id="261" dur="2000" fill="hold"/>
                                        <p:tgtEl>
                                          <p:spTgt spid="74"/>
                                        </p:tgtEl>
                                        <p:attrNameLst>
                                          <p:attrName>ppt_x</p:attrName>
                                        </p:attrNameLst>
                                      </p:cBhvr>
                                      <p:tavLst>
                                        <p:tav tm="0">
                                          <p:val>
                                            <p:strVal val="1+#ppt_w/2"/>
                                          </p:val>
                                        </p:tav>
                                        <p:tav tm="100000">
                                          <p:val>
                                            <p:strVal val="#ppt_x"/>
                                          </p:val>
                                        </p:tav>
                                      </p:tavLst>
                                    </p:anim>
                                    <p:anim calcmode="lin" valueType="num">
                                      <p:cBhvr additive="base">
                                        <p:cTn id="262" dur="2000" fill="hold"/>
                                        <p:tgtEl>
                                          <p:spTgt spid="74"/>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2"/>
                                        </p:tgtEl>
                                        <p:attrNameLst>
                                          <p:attrName>style.visibility</p:attrName>
                                        </p:attrNameLst>
                                      </p:cBhvr>
                                      <p:to>
                                        <p:strVal val="visible"/>
                                      </p:to>
                                    </p:set>
                                    <p:anim calcmode="lin" valueType="num">
                                      <p:cBhvr additive="base">
                                        <p:cTn id="265" dur="2000" fill="hold"/>
                                        <p:tgtEl>
                                          <p:spTgt spid="12"/>
                                        </p:tgtEl>
                                        <p:attrNameLst>
                                          <p:attrName>ppt_x</p:attrName>
                                        </p:attrNameLst>
                                      </p:cBhvr>
                                      <p:tavLst>
                                        <p:tav tm="0">
                                          <p:val>
                                            <p:strVal val="1+#ppt_w/2"/>
                                          </p:val>
                                        </p:tav>
                                        <p:tav tm="100000">
                                          <p:val>
                                            <p:strVal val="#ppt_x"/>
                                          </p:val>
                                        </p:tav>
                                      </p:tavLst>
                                    </p:anim>
                                    <p:anim calcmode="lin" valueType="num">
                                      <p:cBhvr additive="base">
                                        <p:cTn id="266" dur="2000" fill="hold"/>
                                        <p:tgtEl>
                                          <p:spTgt spid="12"/>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additive="base">
                                        <p:cTn id="269" dur="2000" fill="hold"/>
                                        <p:tgtEl>
                                          <p:spTgt spid="22"/>
                                        </p:tgtEl>
                                        <p:attrNameLst>
                                          <p:attrName>ppt_x</p:attrName>
                                        </p:attrNameLst>
                                      </p:cBhvr>
                                      <p:tavLst>
                                        <p:tav tm="0">
                                          <p:val>
                                            <p:strVal val="1+#ppt_w/2"/>
                                          </p:val>
                                        </p:tav>
                                        <p:tav tm="100000">
                                          <p:val>
                                            <p:strVal val="#ppt_x"/>
                                          </p:val>
                                        </p:tav>
                                      </p:tavLst>
                                    </p:anim>
                                    <p:anim calcmode="lin" valueType="num">
                                      <p:cBhvr additive="base">
                                        <p:cTn id="270" dur="2000" fill="hold"/>
                                        <p:tgtEl>
                                          <p:spTgt spid="22"/>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2000" fill="hold"/>
                                        <p:tgtEl>
                                          <p:spTgt spid="32"/>
                                        </p:tgtEl>
                                        <p:attrNameLst>
                                          <p:attrName>ppt_x</p:attrName>
                                        </p:attrNameLst>
                                      </p:cBhvr>
                                      <p:tavLst>
                                        <p:tav tm="0">
                                          <p:val>
                                            <p:strVal val="1+#ppt_w/2"/>
                                          </p:val>
                                        </p:tav>
                                        <p:tav tm="100000">
                                          <p:val>
                                            <p:strVal val="#ppt_x"/>
                                          </p:val>
                                        </p:tav>
                                      </p:tavLst>
                                    </p:anim>
                                    <p:anim calcmode="lin" valueType="num">
                                      <p:cBhvr additive="base">
                                        <p:cTn id="274" dur="2000" fill="hold"/>
                                        <p:tgtEl>
                                          <p:spTgt spid="32"/>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2"/>
                                        </p:tgtEl>
                                        <p:attrNameLst>
                                          <p:attrName>style.visibility</p:attrName>
                                        </p:attrNameLst>
                                      </p:cBhvr>
                                      <p:to>
                                        <p:strVal val="visible"/>
                                      </p:to>
                                    </p:set>
                                    <p:anim calcmode="lin" valueType="num">
                                      <p:cBhvr additive="base">
                                        <p:cTn id="277" dur="2000" fill="hold"/>
                                        <p:tgtEl>
                                          <p:spTgt spid="42"/>
                                        </p:tgtEl>
                                        <p:attrNameLst>
                                          <p:attrName>ppt_x</p:attrName>
                                        </p:attrNameLst>
                                      </p:cBhvr>
                                      <p:tavLst>
                                        <p:tav tm="0">
                                          <p:val>
                                            <p:strVal val="1+#ppt_w/2"/>
                                          </p:val>
                                        </p:tav>
                                        <p:tav tm="100000">
                                          <p:val>
                                            <p:strVal val="#ppt_x"/>
                                          </p:val>
                                        </p:tav>
                                      </p:tavLst>
                                    </p:anim>
                                    <p:anim calcmode="lin" valueType="num">
                                      <p:cBhvr additive="base">
                                        <p:cTn id="278" dur="2000" fill="hold"/>
                                        <p:tgtEl>
                                          <p:spTgt spid="42"/>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2000" fill="hold"/>
                                        <p:tgtEl>
                                          <p:spTgt spid="52"/>
                                        </p:tgtEl>
                                        <p:attrNameLst>
                                          <p:attrName>ppt_x</p:attrName>
                                        </p:attrNameLst>
                                      </p:cBhvr>
                                      <p:tavLst>
                                        <p:tav tm="0">
                                          <p:val>
                                            <p:strVal val="1+#ppt_w/2"/>
                                          </p:val>
                                        </p:tav>
                                        <p:tav tm="100000">
                                          <p:val>
                                            <p:strVal val="#ppt_x"/>
                                          </p:val>
                                        </p:tav>
                                      </p:tavLst>
                                    </p:anim>
                                    <p:anim calcmode="lin" valueType="num">
                                      <p:cBhvr additive="base">
                                        <p:cTn id="282" dur="2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2"/>
                                        </p:tgtEl>
                                        <p:attrNameLst>
                                          <p:attrName>style.visibility</p:attrName>
                                        </p:attrNameLst>
                                      </p:cBhvr>
                                      <p:to>
                                        <p:strVal val="visible"/>
                                      </p:to>
                                    </p:set>
                                    <p:anim calcmode="lin" valueType="num">
                                      <p:cBhvr additive="base">
                                        <p:cTn id="285" dur="2000" fill="hold"/>
                                        <p:tgtEl>
                                          <p:spTgt spid="62"/>
                                        </p:tgtEl>
                                        <p:attrNameLst>
                                          <p:attrName>ppt_x</p:attrName>
                                        </p:attrNameLst>
                                      </p:cBhvr>
                                      <p:tavLst>
                                        <p:tav tm="0">
                                          <p:val>
                                            <p:strVal val="1+#ppt_w/2"/>
                                          </p:val>
                                        </p:tav>
                                        <p:tav tm="100000">
                                          <p:val>
                                            <p:strVal val="#ppt_x"/>
                                          </p:val>
                                        </p:tav>
                                      </p:tavLst>
                                    </p:anim>
                                    <p:anim calcmode="lin" valueType="num">
                                      <p:cBhvr additive="base">
                                        <p:cTn id="286" dur="2000" fill="hold"/>
                                        <p:tgtEl>
                                          <p:spTgt spid="62"/>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 calcmode="lin" valueType="num">
                                      <p:cBhvr additive="base">
                                        <p:cTn id="289" dur="2000" fill="hold"/>
                                        <p:tgtEl>
                                          <p:spTgt spid="72"/>
                                        </p:tgtEl>
                                        <p:attrNameLst>
                                          <p:attrName>ppt_x</p:attrName>
                                        </p:attrNameLst>
                                      </p:cBhvr>
                                      <p:tavLst>
                                        <p:tav tm="0">
                                          <p:val>
                                            <p:strVal val="1+#ppt_w/2"/>
                                          </p:val>
                                        </p:tav>
                                        <p:tav tm="100000">
                                          <p:val>
                                            <p:strVal val="#ppt_x"/>
                                          </p:val>
                                        </p:tav>
                                      </p:tavLst>
                                    </p:anim>
                                    <p:anim calcmode="lin" valueType="num">
                                      <p:cBhvr additive="base">
                                        <p:cTn id="290" dur="2000" fill="hold"/>
                                        <p:tgtEl>
                                          <p:spTgt spid="72"/>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2"/>
                                        </p:tgtEl>
                                        <p:attrNameLst>
                                          <p:attrName>style.visibility</p:attrName>
                                        </p:attrNameLst>
                                      </p:cBhvr>
                                      <p:to>
                                        <p:strVal val="visible"/>
                                      </p:to>
                                    </p:set>
                                    <p:anim calcmode="lin" valueType="num">
                                      <p:cBhvr additive="base">
                                        <p:cTn id="293" dur="2000" fill="hold"/>
                                        <p:tgtEl>
                                          <p:spTgt spid="82"/>
                                        </p:tgtEl>
                                        <p:attrNameLst>
                                          <p:attrName>ppt_x</p:attrName>
                                        </p:attrNameLst>
                                      </p:cBhvr>
                                      <p:tavLst>
                                        <p:tav tm="0">
                                          <p:val>
                                            <p:strVal val="1+#ppt_w/2"/>
                                          </p:val>
                                        </p:tav>
                                        <p:tav tm="100000">
                                          <p:val>
                                            <p:strVal val="#ppt_x"/>
                                          </p:val>
                                        </p:tav>
                                      </p:tavLst>
                                    </p:anim>
                                    <p:anim calcmode="lin" valueType="num">
                                      <p:cBhvr additive="base">
                                        <p:cTn id="294" dur="2000" fill="hold"/>
                                        <p:tgtEl>
                                          <p:spTgt spid="82"/>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8"/>
                                        </p:tgtEl>
                                        <p:attrNameLst>
                                          <p:attrName>style.visibility</p:attrName>
                                        </p:attrNameLst>
                                      </p:cBhvr>
                                      <p:to>
                                        <p:strVal val="visible"/>
                                      </p:to>
                                    </p:set>
                                    <p:anim calcmode="lin" valueType="num">
                                      <p:cBhvr additive="base">
                                        <p:cTn id="297" dur="2000" fill="hold"/>
                                        <p:tgtEl>
                                          <p:spTgt spid="8"/>
                                        </p:tgtEl>
                                        <p:attrNameLst>
                                          <p:attrName>ppt_x</p:attrName>
                                        </p:attrNameLst>
                                      </p:cBhvr>
                                      <p:tavLst>
                                        <p:tav tm="0">
                                          <p:val>
                                            <p:strVal val="1+#ppt_w/2"/>
                                          </p:val>
                                        </p:tav>
                                        <p:tav tm="100000">
                                          <p:val>
                                            <p:strVal val="#ppt_x"/>
                                          </p:val>
                                        </p:tav>
                                      </p:tavLst>
                                    </p:anim>
                                    <p:anim calcmode="lin" valueType="num">
                                      <p:cBhvr additive="base">
                                        <p:cTn id="298" dur="2000" fill="hold"/>
                                        <p:tgtEl>
                                          <p:spTgt spid="8"/>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8"/>
                                        </p:tgtEl>
                                        <p:attrNameLst>
                                          <p:attrName>style.visibility</p:attrName>
                                        </p:attrNameLst>
                                      </p:cBhvr>
                                      <p:to>
                                        <p:strVal val="visible"/>
                                      </p:to>
                                    </p:set>
                                    <p:anim calcmode="lin" valueType="num">
                                      <p:cBhvr additive="base">
                                        <p:cTn id="301" dur="2000" fill="hold"/>
                                        <p:tgtEl>
                                          <p:spTgt spid="18"/>
                                        </p:tgtEl>
                                        <p:attrNameLst>
                                          <p:attrName>ppt_x</p:attrName>
                                        </p:attrNameLst>
                                      </p:cBhvr>
                                      <p:tavLst>
                                        <p:tav tm="0">
                                          <p:val>
                                            <p:strVal val="1+#ppt_w/2"/>
                                          </p:val>
                                        </p:tav>
                                        <p:tav tm="100000">
                                          <p:val>
                                            <p:strVal val="#ppt_x"/>
                                          </p:val>
                                        </p:tav>
                                      </p:tavLst>
                                    </p:anim>
                                    <p:anim calcmode="lin" valueType="num">
                                      <p:cBhvr additive="base">
                                        <p:cTn id="302" dur="2000" fill="hold"/>
                                        <p:tgtEl>
                                          <p:spTgt spid="18"/>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8"/>
                                        </p:tgtEl>
                                        <p:attrNameLst>
                                          <p:attrName>style.visibility</p:attrName>
                                        </p:attrNameLst>
                                      </p:cBhvr>
                                      <p:to>
                                        <p:strVal val="visible"/>
                                      </p:to>
                                    </p:set>
                                    <p:anim calcmode="lin" valueType="num">
                                      <p:cBhvr additive="base">
                                        <p:cTn id="305" dur="2000" fill="hold"/>
                                        <p:tgtEl>
                                          <p:spTgt spid="28"/>
                                        </p:tgtEl>
                                        <p:attrNameLst>
                                          <p:attrName>ppt_x</p:attrName>
                                        </p:attrNameLst>
                                      </p:cBhvr>
                                      <p:tavLst>
                                        <p:tav tm="0">
                                          <p:val>
                                            <p:strVal val="1+#ppt_w/2"/>
                                          </p:val>
                                        </p:tav>
                                        <p:tav tm="100000">
                                          <p:val>
                                            <p:strVal val="#ppt_x"/>
                                          </p:val>
                                        </p:tav>
                                      </p:tavLst>
                                    </p:anim>
                                    <p:anim calcmode="lin" valueType="num">
                                      <p:cBhvr additive="base">
                                        <p:cTn id="306" dur="2000" fill="hold"/>
                                        <p:tgtEl>
                                          <p:spTgt spid="28"/>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8"/>
                                        </p:tgtEl>
                                        <p:attrNameLst>
                                          <p:attrName>style.visibility</p:attrName>
                                        </p:attrNameLst>
                                      </p:cBhvr>
                                      <p:to>
                                        <p:strVal val="visible"/>
                                      </p:to>
                                    </p:set>
                                    <p:anim calcmode="lin" valueType="num">
                                      <p:cBhvr additive="base">
                                        <p:cTn id="309" dur="2000" fill="hold"/>
                                        <p:tgtEl>
                                          <p:spTgt spid="38"/>
                                        </p:tgtEl>
                                        <p:attrNameLst>
                                          <p:attrName>ppt_x</p:attrName>
                                        </p:attrNameLst>
                                      </p:cBhvr>
                                      <p:tavLst>
                                        <p:tav tm="0">
                                          <p:val>
                                            <p:strVal val="1+#ppt_w/2"/>
                                          </p:val>
                                        </p:tav>
                                        <p:tav tm="100000">
                                          <p:val>
                                            <p:strVal val="#ppt_x"/>
                                          </p:val>
                                        </p:tav>
                                      </p:tavLst>
                                    </p:anim>
                                    <p:anim calcmode="lin" valueType="num">
                                      <p:cBhvr additive="base">
                                        <p:cTn id="310" dur="2000" fill="hold"/>
                                        <p:tgtEl>
                                          <p:spTgt spid="38"/>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8"/>
                                        </p:tgtEl>
                                        <p:attrNameLst>
                                          <p:attrName>style.visibility</p:attrName>
                                        </p:attrNameLst>
                                      </p:cBhvr>
                                      <p:to>
                                        <p:strVal val="visible"/>
                                      </p:to>
                                    </p:set>
                                    <p:anim calcmode="lin" valueType="num">
                                      <p:cBhvr additive="base">
                                        <p:cTn id="313" dur="2000" fill="hold"/>
                                        <p:tgtEl>
                                          <p:spTgt spid="48"/>
                                        </p:tgtEl>
                                        <p:attrNameLst>
                                          <p:attrName>ppt_x</p:attrName>
                                        </p:attrNameLst>
                                      </p:cBhvr>
                                      <p:tavLst>
                                        <p:tav tm="0">
                                          <p:val>
                                            <p:strVal val="1+#ppt_w/2"/>
                                          </p:val>
                                        </p:tav>
                                        <p:tav tm="100000">
                                          <p:val>
                                            <p:strVal val="#ppt_x"/>
                                          </p:val>
                                        </p:tav>
                                      </p:tavLst>
                                    </p:anim>
                                    <p:anim calcmode="lin" valueType="num">
                                      <p:cBhvr additive="base">
                                        <p:cTn id="314" dur="2000" fill="hold"/>
                                        <p:tgtEl>
                                          <p:spTgt spid="48"/>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8"/>
                                        </p:tgtEl>
                                        <p:attrNameLst>
                                          <p:attrName>style.visibility</p:attrName>
                                        </p:attrNameLst>
                                      </p:cBhvr>
                                      <p:to>
                                        <p:strVal val="visible"/>
                                      </p:to>
                                    </p:set>
                                    <p:anim calcmode="lin" valueType="num">
                                      <p:cBhvr additive="base">
                                        <p:cTn id="317" dur="2000" fill="hold"/>
                                        <p:tgtEl>
                                          <p:spTgt spid="58"/>
                                        </p:tgtEl>
                                        <p:attrNameLst>
                                          <p:attrName>ppt_x</p:attrName>
                                        </p:attrNameLst>
                                      </p:cBhvr>
                                      <p:tavLst>
                                        <p:tav tm="0">
                                          <p:val>
                                            <p:strVal val="1+#ppt_w/2"/>
                                          </p:val>
                                        </p:tav>
                                        <p:tav tm="100000">
                                          <p:val>
                                            <p:strVal val="#ppt_x"/>
                                          </p:val>
                                        </p:tav>
                                      </p:tavLst>
                                    </p:anim>
                                    <p:anim calcmode="lin" valueType="num">
                                      <p:cBhvr additive="base">
                                        <p:cTn id="318" dur="2000" fill="hold"/>
                                        <p:tgtEl>
                                          <p:spTgt spid="58"/>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8"/>
                                        </p:tgtEl>
                                        <p:attrNameLst>
                                          <p:attrName>style.visibility</p:attrName>
                                        </p:attrNameLst>
                                      </p:cBhvr>
                                      <p:to>
                                        <p:strVal val="visible"/>
                                      </p:to>
                                    </p:set>
                                    <p:anim calcmode="lin" valueType="num">
                                      <p:cBhvr additive="base">
                                        <p:cTn id="321" dur="2000" fill="hold"/>
                                        <p:tgtEl>
                                          <p:spTgt spid="68"/>
                                        </p:tgtEl>
                                        <p:attrNameLst>
                                          <p:attrName>ppt_x</p:attrName>
                                        </p:attrNameLst>
                                      </p:cBhvr>
                                      <p:tavLst>
                                        <p:tav tm="0">
                                          <p:val>
                                            <p:strVal val="1+#ppt_w/2"/>
                                          </p:val>
                                        </p:tav>
                                        <p:tav tm="100000">
                                          <p:val>
                                            <p:strVal val="#ppt_x"/>
                                          </p:val>
                                        </p:tav>
                                      </p:tavLst>
                                    </p:anim>
                                    <p:anim calcmode="lin" valueType="num">
                                      <p:cBhvr additive="base">
                                        <p:cTn id="322" dur="2000" fill="hold"/>
                                        <p:tgtEl>
                                          <p:spTgt spid="68"/>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8"/>
                                        </p:tgtEl>
                                        <p:attrNameLst>
                                          <p:attrName>style.visibility</p:attrName>
                                        </p:attrNameLst>
                                      </p:cBhvr>
                                      <p:to>
                                        <p:strVal val="visible"/>
                                      </p:to>
                                    </p:set>
                                    <p:anim calcmode="lin" valueType="num">
                                      <p:cBhvr additive="base">
                                        <p:cTn id="325" dur="2000" fill="hold"/>
                                        <p:tgtEl>
                                          <p:spTgt spid="78"/>
                                        </p:tgtEl>
                                        <p:attrNameLst>
                                          <p:attrName>ppt_x</p:attrName>
                                        </p:attrNameLst>
                                      </p:cBhvr>
                                      <p:tavLst>
                                        <p:tav tm="0">
                                          <p:val>
                                            <p:strVal val="1+#ppt_w/2"/>
                                          </p:val>
                                        </p:tav>
                                        <p:tav tm="100000">
                                          <p:val>
                                            <p:strVal val="#ppt_x"/>
                                          </p:val>
                                        </p:tav>
                                      </p:tavLst>
                                    </p:anim>
                                    <p:anim calcmode="lin" valueType="num">
                                      <p:cBhvr additive="base">
                                        <p:cTn id="326" dur="2000" fill="hold"/>
                                        <p:tgtEl>
                                          <p:spTgt spid="78"/>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3"/>
                                        </p:tgtEl>
                                        <p:attrNameLst>
                                          <p:attrName>style.visibility</p:attrName>
                                        </p:attrNameLst>
                                      </p:cBhvr>
                                      <p:to>
                                        <p:strVal val="visible"/>
                                      </p:to>
                                    </p:set>
                                    <p:animEffect transition="in" filter="blinds(horizontal)">
                                      <p:cBhvr>
                                        <p:cTn id="329" dur="2000"/>
                                        <p:tgtEl>
                                          <p:spTgt spid="3"/>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4"/>
                                        </p:tgtEl>
                                        <p:attrNameLst>
                                          <p:attrName>style.visibility</p:attrName>
                                        </p:attrNameLst>
                                      </p:cBhvr>
                                      <p:to>
                                        <p:strVal val="visible"/>
                                      </p:to>
                                    </p:set>
                                    <p:animEffect transition="in" filter="blinds(horizontal)">
                                      <p:cBhvr>
                                        <p:cTn id="332" dur="2000"/>
                                        <p:tgtEl>
                                          <p:spTgt spid="4"/>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5"/>
                                        </p:tgtEl>
                                        <p:attrNameLst>
                                          <p:attrName>style.visibility</p:attrName>
                                        </p:attrNameLst>
                                      </p:cBhvr>
                                      <p:to>
                                        <p:strVal val="visible"/>
                                      </p:to>
                                    </p:set>
                                    <p:animEffect transition="in" filter="blinds(horizontal)">
                                      <p:cBhvr>
                                        <p:cTn id="335" dur="2000"/>
                                        <p:tgtEl>
                                          <p:spTgt spid="5"/>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6"/>
                                        </p:tgtEl>
                                        <p:attrNameLst>
                                          <p:attrName>style.visibility</p:attrName>
                                        </p:attrNameLst>
                                      </p:cBhvr>
                                      <p:to>
                                        <p:strVal val="visible"/>
                                      </p:to>
                                    </p:set>
                                    <p:animEffect transition="in" filter="blinds(horizontal)">
                                      <p:cBhvr>
                                        <p:cTn id="338" dur="2000"/>
                                        <p:tgtEl>
                                          <p:spTgt spid="6"/>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7"/>
                                        </p:tgtEl>
                                        <p:attrNameLst>
                                          <p:attrName>style.visibility</p:attrName>
                                        </p:attrNameLst>
                                      </p:cBhvr>
                                      <p:to>
                                        <p:strVal val="visible"/>
                                      </p:to>
                                    </p:set>
                                    <p:animEffect transition="in" filter="blinds(horizontal)">
                                      <p:cBhvr>
                                        <p:cTn id="341" dur="2000"/>
                                        <p:tgtEl>
                                          <p:spTgt spid="7"/>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8"/>
                                        </p:tgtEl>
                                        <p:attrNameLst>
                                          <p:attrName>style.visibility</p:attrName>
                                        </p:attrNameLst>
                                      </p:cBhvr>
                                      <p:to>
                                        <p:strVal val="visible"/>
                                      </p:to>
                                    </p:set>
                                    <p:animEffect transition="in" filter="blinds(horizontal)">
                                      <p:cBhvr>
                                        <p:cTn id="344" dur="2000"/>
                                        <p:tgtEl>
                                          <p:spTgt spid="8"/>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9"/>
                                        </p:tgtEl>
                                        <p:attrNameLst>
                                          <p:attrName>style.visibility</p:attrName>
                                        </p:attrNameLst>
                                      </p:cBhvr>
                                      <p:to>
                                        <p:strVal val="visible"/>
                                      </p:to>
                                    </p:set>
                                    <p:animEffect transition="in" filter="blinds(horizontal)">
                                      <p:cBhvr>
                                        <p:cTn id="347" dur="2000"/>
                                        <p:tgtEl>
                                          <p:spTgt spid="9"/>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0"/>
                                        </p:tgtEl>
                                        <p:attrNameLst>
                                          <p:attrName>style.visibility</p:attrName>
                                        </p:attrNameLst>
                                      </p:cBhvr>
                                      <p:to>
                                        <p:strVal val="visible"/>
                                      </p:to>
                                    </p:set>
                                    <p:animEffect transition="in" filter="blinds(horizontal)">
                                      <p:cBhvr>
                                        <p:cTn id="350" dur="2000"/>
                                        <p:tgtEl>
                                          <p:spTgt spid="10"/>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1"/>
                                        </p:tgtEl>
                                        <p:attrNameLst>
                                          <p:attrName>style.visibility</p:attrName>
                                        </p:attrNameLst>
                                      </p:cBhvr>
                                      <p:to>
                                        <p:strVal val="visible"/>
                                      </p:to>
                                    </p:set>
                                    <p:animEffect transition="in" filter="blinds(horizontal)">
                                      <p:cBhvr>
                                        <p:cTn id="353" dur="2000"/>
                                        <p:tgtEl>
                                          <p:spTgt spid="11"/>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2"/>
                                        </p:tgtEl>
                                        <p:attrNameLst>
                                          <p:attrName>style.visibility</p:attrName>
                                        </p:attrNameLst>
                                      </p:cBhvr>
                                      <p:to>
                                        <p:strVal val="visible"/>
                                      </p:to>
                                    </p:set>
                                    <p:animEffect transition="in" filter="blinds(horizontal)">
                                      <p:cBhvr>
                                        <p:cTn id="356" dur="2000"/>
                                        <p:tgtEl>
                                          <p:spTgt spid="12"/>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3"/>
                                        </p:tgtEl>
                                        <p:attrNameLst>
                                          <p:attrName>style.visibility</p:attrName>
                                        </p:attrNameLst>
                                      </p:cBhvr>
                                      <p:to>
                                        <p:strVal val="visible"/>
                                      </p:to>
                                    </p:set>
                                    <p:animEffect transition="in" filter="blinds(horizontal)">
                                      <p:cBhvr>
                                        <p:cTn id="359" dur="2000"/>
                                        <p:tgtEl>
                                          <p:spTgt spid="13"/>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4"/>
                                        </p:tgtEl>
                                        <p:attrNameLst>
                                          <p:attrName>style.visibility</p:attrName>
                                        </p:attrNameLst>
                                      </p:cBhvr>
                                      <p:to>
                                        <p:strVal val="visible"/>
                                      </p:to>
                                    </p:set>
                                    <p:animEffect transition="in" filter="blinds(horizontal)">
                                      <p:cBhvr>
                                        <p:cTn id="362" dur="2000"/>
                                        <p:tgtEl>
                                          <p:spTgt spid="14"/>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5"/>
                                        </p:tgtEl>
                                        <p:attrNameLst>
                                          <p:attrName>style.visibility</p:attrName>
                                        </p:attrNameLst>
                                      </p:cBhvr>
                                      <p:to>
                                        <p:strVal val="visible"/>
                                      </p:to>
                                    </p:set>
                                    <p:animEffect transition="in" filter="blinds(horizontal)">
                                      <p:cBhvr>
                                        <p:cTn id="365" dur="2000"/>
                                        <p:tgtEl>
                                          <p:spTgt spid="15"/>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6"/>
                                        </p:tgtEl>
                                        <p:attrNameLst>
                                          <p:attrName>style.visibility</p:attrName>
                                        </p:attrNameLst>
                                      </p:cBhvr>
                                      <p:to>
                                        <p:strVal val="visible"/>
                                      </p:to>
                                    </p:set>
                                    <p:animEffect transition="in" filter="blinds(horizontal)">
                                      <p:cBhvr>
                                        <p:cTn id="368" dur="2000"/>
                                        <p:tgtEl>
                                          <p:spTgt spid="16"/>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7"/>
                                        </p:tgtEl>
                                        <p:attrNameLst>
                                          <p:attrName>style.visibility</p:attrName>
                                        </p:attrNameLst>
                                      </p:cBhvr>
                                      <p:to>
                                        <p:strVal val="visible"/>
                                      </p:to>
                                    </p:set>
                                    <p:animEffect transition="in" filter="blinds(horizontal)">
                                      <p:cBhvr>
                                        <p:cTn id="371" dur="2000"/>
                                        <p:tgtEl>
                                          <p:spTgt spid="17"/>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8"/>
                                        </p:tgtEl>
                                        <p:attrNameLst>
                                          <p:attrName>style.visibility</p:attrName>
                                        </p:attrNameLst>
                                      </p:cBhvr>
                                      <p:to>
                                        <p:strVal val="visible"/>
                                      </p:to>
                                    </p:set>
                                    <p:animEffect transition="in" filter="blinds(horizontal)">
                                      <p:cBhvr>
                                        <p:cTn id="374" dur="2000"/>
                                        <p:tgtEl>
                                          <p:spTgt spid="18"/>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19"/>
                                        </p:tgtEl>
                                        <p:attrNameLst>
                                          <p:attrName>style.visibility</p:attrName>
                                        </p:attrNameLst>
                                      </p:cBhvr>
                                      <p:to>
                                        <p:strVal val="visible"/>
                                      </p:to>
                                    </p:set>
                                    <p:animEffect transition="in" filter="blinds(horizontal)">
                                      <p:cBhvr>
                                        <p:cTn id="377" dur="2000"/>
                                        <p:tgtEl>
                                          <p:spTgt spid="19"/>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0"/>
                                        </p:tgtEl>
                                        <p:attrNameLst>
                                          <p:attrName>style.visibility</p:attrName>
                                        </p:attrNameLst>
                                      </p:cBhvr>
                                      <p:to>
                                        <p:strVal val="visible"/>
                                      </p:to>
                                    </p:set>
                                    <p:animEffect transition="in" filter="blinds(horizontal)">
                                      <p:cBhvr>
                                        <p:cTn id="380" dur="2000"/>
                                        <p:tgtEl>
                                          <p:spTgt spid="20"/>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1"/>
                                        </p:tgtEl>
                                        <p:attrNameLst>
                                          <p:attrName>style.visibility</p:attrName>
                                        </p:attrNameLst>
                                      </p:cBhvr>
                                      <p:to>
                                        <p:strVal val="visible"/>
                                      </p:to>
                                    </p:set>
                                    <p:animEffect transition="in" filter="blinds(horizontal)">
                                      <p:cBhvr>
                                        <p:cTn id="383" dur="2000"/>
                                        <p:tgtEl>
                                          <p:spTgt spid="21"/>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2"/>
                                        </p:tgtEl>
                                        <p:attrNameLst>
                                          <p:attrName>style.visibility</p:attrName>
                                        </p:attrNameLst>
                                      </p:cBhvr>
                                      <p:to>
                                        <p:strVal val="visible"/>
                                      </p:to>
                                    </p:set>
                                    <p:animEffect transition="in" filter="blinds(horizontal)">
                                      <p:cBhvr>
                                        <p:cTn id="386" dur="2000"/>
                                        <p:tgtEl>
                                          <p:spTgt spid="22"/>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3"/>
                                        </p:tgtEl>
                                        <p:attrNameLst>
                                          <p:attrName>style.visibility</p:attrName>
                                        </p:attrNameLst>
                                      </p:cBhvr>
                                      <p:to>
                                        <p:strVal val="visible"/>
                                      </p:to>
                                    </p:set>
                                    <p:animEffect transition="in" filter="blinds(horizontal)">
                                      <p:cBhvr>
                                        <p:cTn id="389" dur="2000"/>
                                        <p:tgtEl>
                                          <p:spTgt spid="23"/>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4"/>
                                        </p:tgtEl>
                                        <p:attrNameLst>
                                          <p:attrName>style.visibility</p:attrName>
                                        </p:attrNameLst>
                                      </p:cBhvr>
                                      <p:to>
                                        <p:strVal val="visible"/>
                                      </p:to>
                                    </p:set>
                                    <p:animEffect transition="in" filter="blinds(horizontal)">
                                      <p:cBhvr>
                                        <p:cTn id="392" dur="2000"/>
                                        <p:tgtEl>
                                          <p:spTgt spid="24"/>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5"/>
                                        </p:tgtEl>
                                        <p:attrNameLst>
                                          <p:attrName>style.visibility</p:attrName>
                                        </p:attrNameLst>
                                      </p:cBhvr>
                                      <p:to>
                                        <p:strVal val="visible"/>
                                      </p:to>
                                    </p:set>
                                    <p:animEffect transition="in" filter="blinds(horizontal)">
                                      <p:cBhvr>
                                        <p:cTn id="395" dur="2000"/>
                                        <p:tgtEl>
                                          <p:spTgt spid="25"/>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6"/>
                                        </p:tgtEl>
                                        <p:attrNameLst>
                                          <p:attrName>style.visibility</p:attrName>
                                        </p:attrNameLst>
                                      </p:cBhvr>
                                      <p:to>
                                        <p:strVal val="visible"/>
                                      </p:to>
                                    </p:set>
                                    <p:animEffect transition="in" filter="blinds(horizontal)">
                                      <p:cBhvr>
                                        <p:cTn id="398" dur="2000"/>
                                        <p:tgtEl>
                                          <p:spTgt spid="26"/>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7"/>
                                        </p:tgtEl>
                                        <p:attrNameLst>
                                          <p:attrName>style.visibility</p:attrName>
                                        </p:attrNameLst>
                                      </p:cBhvr>
                                      <p:to>
                                        <p:strVal val="visible"/>
                                      </p:to>
                                    </p:set>
                                    <p:animEffect transition="in" filter="blinds(horizontal)">
                                      <p:cBhvr>
                                        <p:cTn id="401" dur="2000"/>
                                        <p:tgtEl>
                                          <p:spTgt spid="27"/>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8"/>
                                        </p:tgtEl>
                                        <p:attrNameLst>
                                          <p:attrName>style.visibility</p:attrName>
                                        </p:attrNameLst>
                                      </p:cBhvr>
                                      <p:to>
                                        <p:strVal val="visible"/>
                                      </p:to>
                                    </p:set>
                                    <p:animEffect transition="in" filter="blinds(horizontal)">
                                      <p:cBhvr>
                                        <p:cTn id="404" dur="2000"/>
                                        <p:tgtEl>
                                          <p:spTgt spid="28"/>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29"/>
                                        </p:tgtEl>
                                        <p:attrNameLst>
                                          <p:attrName>style.visibility</p:attrName>
                                        </p:attrNameLst>
                                      </p:cBhvr>
                                      <p:to>
                                        <p:strVal val="visible"/>
                                      </p:to>
                                    </p:set>
                                    <p:animEffect transition="in" filter="blinds(horizontal)">
                                      <p:cBhvr>
                                        <p:cTn id="407" dur="2000"/>
                                        <p:tgtEl>
                                          <p:spTgt spid="29"/>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0"/>
                                        </p:tgtEl>
                                        <p:attrNameLst>
                                          <p:attrName>style.visibility</p:attrName>
                                        </p:attrNameLst>
                                      </p:cBhvr>
                                      <p:to>
                                        <p:strVal val="visible"/>
                                      </p:to>
                                    </p:set>
                                    <p:animEffect transition="in" filter="blinds(horizontal)">
                                      <p:cBhvr>
                                        <p:cTn id="410" dur="2000"/>
                                        <p:tgtEl>
                                          <p:spTgt spid="30"/>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1"/>
                                        </p:tgtEl>
                                        <p:attrNameLst>
                                          <p:attrName>style.visibility</p:attrName>
                                        </p:attrNameLst>
                                      </p:cBhvr>
                                      <p:to>
                                        <p:strVal val="visible"/>
                                      </p:to>
                                    </p:set>
                                    <p:animEffect transition="in" filter="blinds(horizontal)">
                                      <p:cBhvr>
                                        <p:cTn id="413" dur="2000"/>
                                        <p:tgtEl>
                                          <p:spTgt spid="31"/>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2"/>
                                        </p:tgtEl>
                                        <p:attrNameLst>
                                          <p:attrName>style.visibility</p:attrName>
                                        </p:attrNameLst>
                                      </p:cBhvr>
                                      <p:to>
                                        <p:strVal val="visible"/>
                                      </p:to>
                                    </p:set>
                                    <p:animEffect transition="in" filter="blinds(horizontal)">
                                      <p:cBhvr>
                                        <p:cTn id="416" dur="2000"/>
                                        <p:tgtEl>
                                          <p:spTgt spid="32"/>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3"/>
                                        </p:tgtEl>
                                        <p:attrNameLst>
                                          <p:attrName>style.visibility</p:attrName>
                                        </p:attrNameLst>
                                      </p:cBhvr>
                                      <p:to>
                                        <p:strVal val="visible"/>
                                      </p:to>
                                    </p:set>
                                    <p:animEffect transition="in" filter="blinds(horizontal)">
                                      <p:cBhvr>
                                        <p:cTn id="419" dur="2000"/>
                                        <p:tgtEl>
                                          <p:spTgt spid="33"/>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4"/>
                                        </p:tgtEl>
                                        <p:attrNameLst>
                                          <p:attrName>style.visibility</p:attrName>
                                        </p:attrNameLst>
                                      </p:cBhvr>
                                      <p:to>
                                        <p:strVal val="visible"/>
                                      </p:to>
                                    </p:set>
                                    <p:animEffect transition="in" filter="blinds(horizontal)">
                                      <p:cBhvr>
                                        <p:cTn id="422" dur="2000"/>
                                        <p:tgtEl>
                                          <p:spTgt spid="34"/>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5"/>
                                        </p:tgtEl>
                                        <p:attrNameLst>
                                          <p:attrName>style.visibility</p:attrName>
                                        </p:attrNameLst>
                                      </p:cBhvr>
                                      <p:to>
                                        <p:strVal val="visible"/>
                                      </p:to>
                                    </p:set>
                                    <p:animEffect transition="in" filter="blinds(horizontal)">
                                      <p:cBhvr>
                                        <p:cTn id="425" dur="2000"/>
                                        <p:tgtEl>
                                          <p:spTgt spid="35"/>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6"/>
                                        </p:tgtEl>
                                        <p:attrNameLst>
                                          <p:attrName>style.visibility</p:attrName>
                                        </p:attrNameLst>
                                      </p:cBhvr>
                                      <p:to>
                                        <p:strVal val="visible"/>
                                      </p:to>
                                    </p:set>
                                    <p:animEffect transition="in" filter="blinds(horizontal)">
                                      <p:cBhvr>
                                        <p:cTn id="428" dur="2000"/>
                                        <p:tgtEl>
                                          <p:spTgt spid="36"/>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7"/>
                                        </p:tgtEl>
                                        <p:attrNameLst>
                                          <p:attrName>style.visibility</p:attrName>
                                        </p:attrNameLst>
                                      </p:cBhvr>
                                      <p:to>
                                        <p:strVal val="visible"/>
                                      </p:to>
                                    </p:set>
                                    <p:animEffect transition="in" filter="blinds(horizontal)">
                                      <p:cBhvr>
                                        <p:cTn id="431" dur="2000"/>
                                        <p:tgtEl>
                                          <p:spTgt spid="37"/>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8"/>
                                        </p:tgtEl>
                                        <p:attrNameLst>
                                          <p:attrName>style.visibility</p:attrName>
                                        </p:attrNameLst>
                                      </p:cBhvr>
                                      <p:to>
                                        <p:strVal val="visible"/>
                                      </p:to>
                                    </p:set>
                                    <p:animEffect transition="in" filter="blinds(horizontal)">
                                      <p:cBhvr>
                                        <p:cTn id="434" dur="2000"/>
                                        <p:tgtEl>
                                          <p:spTgt spid="38"/>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39"/>
                                        </p:tgtEl>
                                        <p:attrNameLst>
                                          <p:attrName>style.visibility</p:attrName>
                                        </p:attrNameLst>
                                      </p:cBhvr>
                                      <p:to>
                                        <p:strVal val="visible"/>
                                      </p:to>
                                    </p:set>
                                    <p:animEffect transition="in" filter="blinds(horizontal)">
                                      <p:cBhvr>
                                        <p:cTn id="437" dur="2000"/>
                                        <p:tgtEl>
                                          <p:spTgt spid="39"/>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0"/>
                                        </p:tgtEl>
                                        <p:attrNameLst>
                                          <p:attrName>style.visibility</p:attrName>
                                        </p:attrNameLst>
                                      </p:cBhvr>
                                      <p:to>
                                        <p:strVal val="visible"/>
                                      </p:to>
                                    </p:set>
                                    <p:animEffect transition="in" filter="blinds(horizontal)">
                                      <p:cBhvr>
                                        <p:cTn id="440" dur="2000"/>
                                        <p:tgtEl>
                                          <p:spTgt spid="40"/>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1"/>
                                        </p:tgtEl>
                                        <p:attrNameLst>
                                          <p:attrName>style.visibility</p:attrName>
                                        </p:attrNameLst>
                                      </p:cBhvr>
                                      <p:to>
                                        <p:strVal val="visible"/>
                                      </p:to>
                                    </p:set>
                                    <p:animEffect transition="in" filter="blinds(horizontal)">
                                      <p:cBhvr>
                                        <p:cTn id="443" dur="2000"/>
                                        <p:tgtEl>
                                          <p:spTgt spid="41"/>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2"/>
                                        </p:tgtEl>
                                        <p:attrNameLst>
                                          <p:attrName>style.visibility</p:attrName>
                                        </p:attrNameLst>
                                      </p:cBhvr>
                                      <p:to>
                                        <p:strVal val="visible"/>
                                      </p:to>
                                    </p:set>
                                    <p:animEffect transition="in" filter="blinds(horizontal)">
                                      <p:cBhvr>
                                        <p:cTn id="446" dur="2000"/>
                                        <p:tgtEl>
                                          <p:spTgt spid="42"/>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3"/>
                                        </p:tgtEl>
                                        <p:attrNameLst>
                                          <p:attrName>style.visibility</p:attrName>
                                        </p:attrNameLst>
                                      </p:cBhvr>
                                      <p:to>
                                        <p:strVal val="visible"/>
                                      </p:to>
                                    </p:set>
                                    <p:animEffect transition="in" filter="blinds(horizontal)">
                                      <p:cBhvr>
                                        <p:cTn id="449" dur="2000"/>
                                        <p:tgtEl>
                                          <p:spTgt spid="43"/>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4"/>
                                        </p:tgtEl>
                                        <p:attrNameLst>
                                          <p:attrName>style.visibility</p:attrName>
                                        </p:attrNameLst>
                                      </p:cBhvr>
                                      <p:to>
                                        <p:strVal val="visible"/>
                                      </p:to>
                                    </p:set>
                                    <p:animEffect transition="in" filter="blinds(horizontal)">
                                      <p:cBhvr>
                                        <p:cTn id="452" dur="2000"/>
                                        <p:tgtEl>
                                          <p:spTgt spid="44"/>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5"/>
                                        </p:tgtEl>
                                        <p:attrNameLst>
                                          <p:attrName>style.visibility</p:attrName>
                                        </p:attrNameLst>
                                      </p:cBhvr>
                                      <p:to>
                                        <p:strVal val="visible"/>
                                      </p:to>
                                    </p:set>
                                    <p:animEffect transition="in" filter="blinds(horizontal)">
                                      <p:cBhvr>
                                        <p:cTn id="455" dur="2000"/>
                                        <p:tgtEl>
                                          <p:spTgt spid="45"/>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6"/>
                                        </p:tgtEl>
                                        <p:attrNameLst>
                                          <p:attrName>style.visibility</p:attrName>
                                        </p:attrNameLst>
                                      </p:cBhvr>
                                      <p:to>
                                        <p:strVal val="visible"/>
                                      </p:to>
                                    </p:set>
                                    <p:animEffect transition="in" filter="blinds(horizontal)">
                                      <p:cBhvr>
                                        <p:cTn id="458" dur="2000"/>
                                        <p:tgtEl>
                                          <p:spTgt spid="46"/>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7"/>
                                        </p:tgtEl>
                                        <p:attrNameLst>
                                          <p:attrName>style.visibility</p:attrName>
                                        </p:attrNameLst>
                                      </p:cBhvr>
                                      <p:to>
                                        <p:strVal val="visible"/>
                                      </p:to>
                                    </p:set>
                                    <p:animEffect transition="in" filter="blinds(horizontal)">
                                      <p:cBhvr>
                                        <p:cTn id="461" dur="2000"/>
                                        <p:tgtEl>
                                          <p:spTgt spid="47"/>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8"/>
                                        </p:tgtEl>
                                        <p:attrNameLst>
                                          <p:attrName>style.visibility</p:attrName>
                                        </p:attrNameLst>
                                      </p:cBhvr>
                                      <p:to>
                                        <p:strVal val="visible"/>
                                      </p:to>
                                    </p:set>
                                    <p:animEffect transition="in" filter="blinds(horizontal)">
                                      <p:cBhvr>
                                        <p:cTn id="464" dur="2000"/>
                                        <p:tgtEl>
                                          <p:spTgt spid="48"/>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49"/>
                                        </p:tgtEl>
                                        <p:attrNameLst>
                                          <p:attrName>style.visibility</p:attrName>
                                        </p:attrNameLst>
                                      </p:cBhvr>
                                      <p:to>
                                        <p:strVal val="visible"/>
                                      </p:to>
                                    </p:set>
                                    <p:animEffect transition="in" filter="blinds(horizontal)">
                                      <p:cBhvr>
                                        <p:cTn id="467" dur="2000"/>
                                        <p:tgtEl>
                                          <p:spTgt spid="49"/>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0"/>
                                        </p:tgtEl>
                                        <p:attrNameLst>
                                          <p:attrName>style.visibility</p:attrName>
                                        </p:attrNameLst>
                                      </p:cBhvr>
                                      <p:to>
                                        <p:strVal val="visible"/>
                                      </p:to>
                                    </p:set>
                                    <p:animEffect transition="in" filter="blinds(horizontal)">
                                      <p:cBhvr>
                                        <p:cTn id="470" dur="2000"/>
                                        <p:tgtEl>
                                          <p:spTgt spid="50"/>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1"/>
                                        </p:tgtEl>
                                        <p:attrNameLst>
                                          <p:attrName>style.visibility</p:attrName>
                                        </p:attrNameLst>
                                      </p:cBhvr>
                                      <p:to>
                                        <p:strVal val="visible"/>
                                      </p:to>
                                    </p:set>
                                    <p:animEffect transition="in" filter="blinds(horizontal)">
                                      <p:cBhvr>
                                        <p:cTn id="473" dur="2000"/>
                                        <p:tgtEl>
                                          <p:spTgt spid="51"/>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2"/>
                                        </p:tgtEl>
                                        <p:attrNameLst>
                                          <p:attrName>style.visibility</p:attrName>
                                        </p:attrNameLst>
                                      </p:cBhvr>
                                      <p:to>
                                        <p:strVal val="visible"/>
                                      </p:to>
                                    </p:set>
                                    <p:animEffect transition="in" filter="blinds(horizontal)">
                                      <p:cBhvr>
                                        <p:cTn id="476" dur="2000"/>
                                        <p:tgtEl>
                                          <p:spTgt spid="52"/>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3"/>
                                        </p:tgtEl>
                                        <p:attrNameLst>
                                          <p:attrName>style.visibility</p:attrName>
                                        </p:attrNameLst>
                                      </p:cBhvr>
                                      <p:to>
                                        <p:strVal val="visible"/>
                                      </p:to>
                                    </p:set>
                                    <p:animEffect transition="in" filter="blinds(horizontal)">
                                      <p:cBhvr>
                                        <p:cTn id="479" dur="2000"/>
                                        <p:tgtEl>
                                          <p:spTgt spid="53"/>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4"/>
                                        </p:tgtEl>
                                        <p:attrNameLst>
                                          <p:attrName>style.visibility</p:attrName>
                                        </p:attrNameLst>
                                      </p:cBhvr>
                                      <p:to>
                                        <p:strVal val="visible"/>
                                      </p:to>
                                    </p:set>
                                    <p:animEffect transition="in" filter="blinds(horizontal)">
                                      <p:cBhvr>
                                        <p:cTn id="482" dur="2000"/>
                                        <p:tgtEl>
                                          <p:spTgt spid="54"/>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5"/>
                                        </p:tgtEl>
                                        <p:attrNameLst>
                                          <p:attrName>style.visibility</p:attrName>
                                        </p:attrNameLst>
                                      </p:cBhvr>
                                      <p:to>
                                        <p:strVal val="visible"/>
                                      </p:to>
                                    </p:set>
                                    <p:animEffect transition="in" filter="blinds(horizontal)">
                                      <p:cBhvr>
                                        <p:cTn id="485" dur="2000"/>
                                        <p:tgtEl>
                                          <p:spTgt spid="55"/>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6"/>
                                        </p:tgtEl>
                                        <p:attrNameLst>
                                          <p:attrName>style.visibility</p:attrName>
                                        </p:attrNameLst>
                                      </p:cBhvr>
                                      <p:to>
                                        <p:strVal val="visible"/>
                                      </p:to>
                                    </p:set>
                                    <p:animEffect transition="in" filter="blinds(horizontal)">
                                      <p:cBhvr>
                                        <p:cTn id="488" dur="2000"/>
                                        <p:tgtEl>
                                          <p:spTgt spid="56"/>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7"/>
                                        </p:tgtEl>
                                        <p:attrNameLst>
                                          <p:attrName>style.visibility</p:attrName>
                                        </p:attrNameLst>
                                      </p:cBhvr>
                                      <p:to>
                                        <p:strVal val="visible"/>
                                      </p:to>
                                    </p:set>
                                    <p:animEffect transition="in" filter="blinds(horizontal)">
                                      <p:cBhvr>
                                        <p:cTn id="491" dur="2000"/>
                                        <p:tgtEl>
                                          <p:spTgt spid="57"/>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8"/>
                                        </p:tgtEl>
                                        <p:attrNameLst>
                                          <p:attrName>style.visibility</p:attrName>
                                        </p:attrNameLst>
                                      </p:cBhvr>
                                      <p:to>
                                        <p:strVal val="visible"/>
                                      </p:to>
                                    </p:set>
                                    <p:animEffect transition="in" filter="blinds(horizontal)">
                                      <p:cBhvr>
                                        <p:cTn id="494" dur="2000"/>
                                        <p:tgtEl>
                                          <p:spTgt spid="58"/>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59"/>
                                        </p:tgtEl>
                                        <p:attrNameLst>
                                          <p:attrName>style.visibility</p:attrName>
                                        </p:attrNameLst>
                                      </p:cBhvr>
                                      <p:to>
                                        <p:strVal val="visible"/>
                                      </p:to>
                                    </p:set>
                                    <p:animEffect transition="in" filter="blinds(horizontal)">
                                      <p:cBhvr>
                                        <p:cTn id="497" dur="2000"/>
                                        <p:tgtEl>
                                          <p:spTgt spid="59"/>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0"/>
                                        </p:tgtEl>
                                        <p:attrNameLst>
                                          <p:attrName>style.visibility</p:attrName>
                                        </p:attrNameLst>
                                      </p:cBhvr>
                                      <p:to>
                                        <p:strVal val="visible"/>
                                      </p:to>
                                    </p:set>
                                    <p:animEffect transition="in" filter="blinds(horizontal)">
                                      <p:cBhvr>
                                        <p:cTn id="500" dur="2000"/>
                                        <p:tgtEl>
                                          <p:spTgt spid="60"/>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1"/>
                                        </p:tgtEl>
                                        <p:attrNameLst>
                                          <p:attrName>style.visibility</p:attrName>
                                        </p:attrNameLst>
                                      </p:cBhvr>
                                      <p:to>
                                        <p:strVal val="visible"/>
                                      </p:to>
                                    </p:set>
                                    <p:animEffect transition="in" filter="blinds(horizontal)">
                                      <p:cBhvr>
                                        <p:cTn id="503" dur="2000"/>
                                        <p:tgtEl>
                                          <p:spTgt spid="61"/>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2"/>
                                        </p:tgtEl>
                                        <p:attrNameLst>
                                          <p:attrName>style.visibility</p:attrName>
                                        </p:attrNameLst>
                                      </p:cBhvr>
                                      <p:to>
                                        <p:strVal val="visible"/>
                                      </p:to>
                                    </p:set>
                                    <p:animEffect transition="in" filter="blinds(horizontal)">
                                      <p:cBhvr>
                                        <p:cTn id="506" dur="2000"/>
                                        <p:tgtEl>
                                          <p:spTgt spid="62"/>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3"/>
                                        </p:tgtEl>
                                        <p:attrNameLst>
                                          <p:attrName>style.visibility</p:attrName>
                                        </p:attrNameLst>
                                      </p:cBhvr>
                                      <p:to>
                                        <p:strVal val="visible"/>
                                      </p:to>
                                    </p:set>
                                    <p:animEffect transition="in" filter="blinds(horizontal)">
                                      <p:cBhvr>
                                        <p:cTn id="509" dur="2000"/>
                                        <p:tgtEl>
                                          <p:spTgt spid="63"/>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4"/>
                                        </p:tgtEl>
                                        <p:attrNameLst>
                                          <p:attrName>style.visibility</p:attrName>
                                        </p:attrNameLst>
                                      </p:cBhvr>
                                      <p:to>
                                        <p:strVal val="visible"/>
                                      </p:to>
                                    </p:set>
                                    <p:animEffect transition="in" filter="blinds(horizontal)">
                                      <p:cBhvr>
                                        <p:cTn id="512" dur="2000"/>
                                        <p:tgtEl>
                                          <p:spTgt spid="64"/>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5"/>
                                        </p:tgtEl>
                                        <p:attrNameLst>
                                          <p:attrName>style.visibility</p:attrName>
                                        </p:attrNameLst>
                                      </p:cBhvr>
                                      <p:to>
                                        <p:strVal val="visible"/>
                                      </p:to>
                                    </p:set>
                                    <p:animEffect transition="in" filter="blinds(horizontal)">
                                      <p:cBhvr>
                                        <p:cTn id="515" dur="2000"/>
                                        <p:tgtEl>
                                          <p:spTgt spid="65"/>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6"/>
                                        </p:tgtEl>
                                        <p:attrNameLst>
                                          <p:attrName>style.visibility</p:attrName>
                                        </p:attrNameLst>
                                      </p:cBhvr>
                                      <p:to>
                                        <p:strVal val="visible"/>
                                      </p:to>
                                    </p:set>
                                    <p:animEffect transition="in" filter="blinds(horizontal)">
                                      <p:cBhvr>
                                        <p:cTn id="518" dur="2000"/>
                                        <p:tgtEl>
                                          <p:spTgt spid="66"/>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7"/>
                                        </p:tgtEl>
                                        <p:attrNameLst>
                                          <p:attrName>style.visibility</p:attrName>
                                        </p:attrNameLst>
                                      </p:cBhvr>
                                      <p:to>
                                        <p:strVal val="visible"/>
                                      </p:to>
                                    </p:set>
                                    <p:animEffect transition="in" filter="blinds(horizontal)">
                                      <p:cBhvr>
                                        <p:cTn id="521" dur="2000"/>
                                        <p:tgtEl>
                                          <p:spTgt spid="67"/>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8"/>
                                        </p:tgtEl>
                                        <p:attrNameLst>
                                          <p:attrName>style.visibility</p:attrName>
                                        </p:attrNameLst>
                                      </p:cBhvr>
                                      <p:to>
                                        <p:strVal val="visible"/>
                                      </p:to>
                                    </p:set>
                                    <p:animEffect transition="in" filter="blinds(horizontal)">
                                      <p:cBhvr>
                                        <p:cTn id="524" dur="2000"/>
                                        <p:tgtEl>
                                          <p:spTgt spid="68"/>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69"/>
                                        </p:tgtEl>
                                        <p:attrNameLst>
                                          <p:attrName>style.visibility</p:attrName>
                                        </p:attrNameLst>
                                      </p:cBhvr>
                                      <p:to>
                                        <p:strVal val="visible"/>
                                      </p:to>
                                    </p:set>
                                    <p:animEffect transition="in" filter="blinds(horizontal)">
                                      <p:cBhvr>
                                        <p:cTn id="527" dur="2000"/>
                                        <p:tgtEl>
                                          <p:spTgt spid="69"/>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0"/>
                                        </p:tgtEl>
                                        <p:attrNameLst>
                                          <p:attrName>style.visibility</p:attrName>
                                        </p:attrNameLst>
                                      </p:cBhvr>
                                      <p:to>
                                        <p:strVal val="visible"/>
                                      </p:to>
                                    </p:set>
                                    <p:animEffect transition="in" filter="blinds(horizontal)">
                                      <p:cBhvr>
                                        <p:cTn id="530" dur="2000"/>
                                        <p:tgtEl>
                                          <p:spTgt spid="70"/>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1"/>
                                        </p:tgtEl>
                                        <p:attrNameLst>
                                          <p:attrName>style.visibility</p:attrName>
                                        </p:attrNameLst>
                                      </p:cBhvr>
                                      <p:to>
                                        <p:strVal val="visible"/>
                                      </p:to>
                                    </p:set>
                                    <p:animEffect transition="in" filter="blinds(horizontal)">
                                      <p:cBhvr>
                                        <p:cTn id="533" dur="2000"/>
                                        <p:tgtEl>
                                          <p:spTgt spid="71"/>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2"/>
                                        </p:tgtEl>
                                        <p:attrNameLst>
                                          <p:attrName>style.visibility</p:attrName>
                                        </p:attrNameLst>
                                      </p:cBhvr>
                                      <p:to>
                                        <p:strVal val="visible"/>
                                      </p:to>
                                    </p:set>
                                    <p:animEffect transition="in" filter="blinds(horizontal)">
                                      <p:cBhvr>
                                        <p:cTn id="536" dur="2000"/>
                                        <p:tgtEl>
                                          <p:spTgt spid="72"/>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3"/>
                                        </p:tgtEl>
                                        <p:attrNameLst>
                                          <p:attrName>style.visibility</p:attrName>
                                        </p:attrNameLst>
                                      </p:cBhvr>
                                      <p:to>
                                        <p:strVal val="visible"/>
                                      </p:to>
                                    </p:set>
                                    <p:animEffect transition="in" filter="blinds(horizontal)">
                                      <p:cBhvr>
                                        <p:cTn id="539" dur="2000"/>
                                        <p:tgtEl>
                                          <p:spTgt spid="73"/>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4"/>
                                        </p:tgtEl>
                                        <p:attrNameLst>
                                          <p:attrName>style.visibility</p:attrName>
                                        </p:attrNameLst>
                                      </p:cBhvr>
                                      <p:to>
                                        <p:strVal val="visible"/>
                                      </p:to>
                                    </p:set>
                                    <p:animEffect transition="in" filter="blinds(horizontal)">
                                      <p:cBhvr>
                                        <p:cTn id="542" dur="2000"/>
                                        <p:tgtEl>
                                          <p:spTgt spid="74"/>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5"/>
                                        </p:tgtEl>
                                        <p:attrNameLst>
                                          <p:attrName>style.visibility</p:attrName>
                                        </p:attrNameLst>
                                      </p:cBhvr>
                                      <p:to>
                                        <p:strVal val="visible"/>
                                      </p:to>
                                    </p:set>
                                    <p:animEffect transition="in" filter="blinds(horizontal)">
                                      <p:cBhvr>
                                        <p:cTn id="545" dur="2000"/>
                                        <p:tgtEl>
                                          <p:spTgt spid="75"/>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6"/>
                                        </p:tgtEl>
                                        <p:attrNameLst>
                                          <p:attrName>style.visibility</p:attrName>
                                        </p:attrNameLst>
                                      </p:cBhvr>
                                      <p:to>
                                        <p:strVal val="visible"/>
                                      </p:to>
                                    </p:set>
                                    <p:animEffect transition="in" filter="blinds(horizontal)">
                                      <p:cBhvr>
                                        <p:cTn id="548" dur="2000"/>
                                        <p:tgtEl>
                                          <p:spTgt spid="76"/>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7"/>
                                        </p:tgtEl>
                                        <p:attrNameLst>
                                          <p:attrName>style.visibility</p:attrName>
                                        </p:attrNameLst>
                                      </p:cBhvr>
                                      <p:to>
                                        <p:strVal val="visible"/>
                                      </p:to>
                                    </p:set>
                                    <p:animEffect transition="in" filter="blinds(horizontal)">
                                      <p:cBhvr>
                                        <p:cTn id="551" dur="2000"/>
                                        <p:tgtEl>
                                          <p:spTgt spid="77"/>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8"/>
                                        </p:tgtEl>
                                        <p:attrNameLst>
                                          <p:attrName>style.visibility</p:attrName>
                                        </p:attrNameLst>
                                      </p:cBhvr>
                                      <p:to>
                                        <p:strVal val="visible"/>
                                      </p:to>
                                    </p:set>
                                    <p:animEffect transition="in" filter="blinds(horizontal)">
                                      <p:cBhvr>
                                        <p:cTn id="554" dur="2000"/>
                                        <p:tgtEl>
                                          <p:spTgt spid="78"/>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79"/>
                                        </p:tgtEl>
                                        <p:attrNameLst>
                                          <p:attrName>style.visibility</p:attrName>
                                        </p:attrNameLst>
                                      </p:cBhvr>
                                      <p:to>
                                        <p:strVal val="visible"/>
                                      </p:to>
                                    </p:set>
                                    <p:animEffect transition="in" filter="blinds(horizontal)">
                                      <p:cBhvr>
                                        <p:cTn id="557" dur="2000"/>
                                        <p:tgtEl>
                                          <p:spTgt spid="79"/>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0"/>
                                        </p:tgtEl>
                                        <p:attrNameLst>
                                          <p:attrName>style.visibility</p:attrName>
                                        </p:attrNameLst>
                                      </p:cBhvr>
                                      <p:to>
                                        <p:strVal val="visible"/>
                                      </p:to>
                                    </p:set>
                                    <p:animEffect transition="in" filter="blinds(horizontal)">
                                      <p:cBhvr>
                                        <p:cTn id="560" dur="2000"/>
                                        <p:tgtEl>
                                          <p:spTgt spid="80"/>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1"/>
                                        </p:tgtEl>
                                        <p:attrNameLst>
                                          <p:attrName>style.visibility</p:attrName>
                                        </p:attrNameLst>
                                      </p:cBhvr>
                                      <p:to>
                                        <p:strVal val="visible"/>
                                      </p:to>
                                    </p:set>
                                    <p:animEffect transition="in" filter="blinds(horizontal)">
                                      <p:cBhvr>
                                        <p:cTn id="563" dur="2000"/>
                                        <p:tgtEl>
                                          <p:spTgt spid="81"/>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2"/>
                                        </p:tgtEl>
                                        <p:attrNameLst>
                                          <p:attrName>style.visibility</p:attrName>
                                        </p:attrNameLst>
                                      </p:cBhvr>
                                      <p:to>
                                        <p:strVal val="visible"/>
                                      </p:to>
                                    </p:set>
                                    <p:animEffect transition="in" filter="blinds(horizontal)">
                                      <p:cBhvr>
                                        <p:cTn id="566" dur="2000"/>
                                        <p:tgtEl>
                                          <p:spTgt spid="82"/>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5"/>
                                        </p:tgtEl>
                                        <p:attrNameLst>
                                          <p:attrName>ppt_x</p:attrName>
                                        </p:attrNameLst>
                                      </p:cBhvr>
                                      <p:tavLst>
                                        <p:tav tm="0">
                                          <p:val>
                                            <p:strVal val="ppt_x"/>
                                          </p:val>
                                        </p:tav>
                                        <p:tav tm="100000">
                                          <p:val>
                                            <p:strVal val="0-ppt_w/2"/>
                                          </p:val>
                                        </p:tav>
                                      </p:tavLst>
                                    </p:anim>
                                    <p:anim calcmode="lin" valueType="num">
                                      <p:cBhvr additive="base">
                                        <p:cTn id="570" dur="2000"/>
                                        <p:tgtEl>
                                          <p:spTgt spid="5"/>
                                        </p:tgtEl>
                                        <p:attrNameLst>
                                          <p:attrName>ppt_y</p:attrName>
                                        </p:attrNameLst>
                                      </p:cBhvr>
                                      <p:tavLst>
                                        <p:tav tm="0">
                                          <p:val>
                                            <p:strVal val="ppt_y"/>
                                          </p:val>
                                        </p:tav>
                                        <p:tav tm="100000">
                                          <p:val>
                                            <p:strVal val="1+ppt_h/2"/>
                                          </p:val>
                                        </p:tav>
                                      </p:tavLst>
                                    </p:anim>
                                    <p:set>
                                      <p:cBhvr>
                                        <p:cTn id="571" dur="1" fill="hold">
                                          <p:stCondLst>
                                            <p:cond delay="1999"/>
                                          </p:stCondLst>
                                        </p:cTn>
                                        <p:tgtEl>
                                          <p:spTgt spid="5"/>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5"/>
                                        </p:tgtEl>
                                        <p:attrNameLst>
                                          <p:attrName>ppt_x</p:attrName>
                                        </p:attrNameLst>
                                      </p:cBhvr>
                                      <p:tavLst>
                                        <p:tav tm="0">
                                          <p:val>
                                            <p:strVal val="ppt_x"/>
                                          </p:val>
                                        </p:tav>
                                        <p:tav tm="100000">
                                          <p:val>
                                            <p:strVal val="0-ppt_w/2"/>
                                          </p:val>
                                        </p:tav>
                                      </p:tavLst>
                                    </p:anim>
                                    <p:anim calcmode="lin" valueType="num">
                                      <p:cBhvr additive="base">
                                        <p:cTn id="574" dur="2000"/>
                                        <p:tgtEl>
                                          <p:spTgt spid="15"/>
                                        </p:tgtEl>
                                        <p:attrNameLst>
                                          <p:attrName>ppt_y</p:attrName>
                                        </p:attrNameLst>
                                      </p:cBhvr>
                                      <p:tavLst>
                                        <p:tav tm="0">
                                          <p:val>
                                            <p:strVal val="ppt_y"/>
                                          </p:val>
                                        </p:tav>
                                        <p:tav tm="100000">
                                          <p:val>
                                            <p:strVal val="1+ppt_h/2"/>
                                          </p:val>
                                        </p:tav>
                                      </p:tavLst>
                                    </p:anim>
                                    <p:set>
                                      <p:cBhvr>
                                        <p:cTn id="575" dur="1" fill="hold">
                                          <p:stCondLst>
                                            <p:cond delay="1999"/>
                                          </p:stCondLst>
                                        </p:cTn>
                                        <p:tgtEl>
                                          <p:spTgt spid="15"/>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5"/>
                                        </p:tgtEl>
                                        <p:attrNameLst>
                                          <p:attrName>ppt_x</p:attrName>
                                        </p:attrNameLst>
                                      </p:cBhvr>
                                      <p:tavLst>
                                        <p:tav tm="0">
                                          <p:val>
                                            <p:strVal val="ppt_x"/>
                                          </p:val>
                                        </p:tav>
                                        <p:tav tm="100000">
                                          <p:val>
                                            <p:strVal val="0-ppt_w/2"/>
                                          </p:val>
                                        </p:tav>
                                      </p:tavLst>
                                    </p:anim>
                                    <p:anim calcmode="lin" valueType="num">
                                      <p:cBhvr additive="base">
                                        <p:cTn id="578" dur="2000"/>
                                        <p:tgtEl>
                                          <p:spTgt spid="25"/>
                                        </p:tgtEl>
                                        <p:attrNameLst>
                                          <p:attrName>ppt_y</p:attrName>
                                        </p:attrNameLst>
                                      </p:cBhvr>
                                      <p:tavLst>
                                        <p:tav tm="0">
                                          <p:val>
                                            <p:strVal val="ppt_y"/>
                                          </p:val>
                                        </p:tav>
                                        <p:tav tm="100000">
                                          <p:val>
                                            <p:strVal val="1+ppt_h/2"/>
                                          </p:val>
                                        </p:tav>
                                      </p:tavLst>
                                    </p:anim>
                                    <p:set>
                                      <p:cBhvr>
                                        <p:cTn id="579" dur="1" fill="hold">
                                          <p:stCondLst>
                                            <p:cond delay="1999"/>
                                          </p:stCondLst>
                                        </p:cTn>
                                        <p:tgtEl>
                                          <p:spTgt spid="25"/>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5"/>
                                        </p:tgtEl>
                                        <p:attrNameLst>
                                          <p:attrName>ppt_x</p:attrName>
                                        </p:attrNameLst>
                                      </p:cBhvr>
                                      <p:tavLst>
                                        <p:tav tm="0">
                                          <p:val>
                                            <p:strVal val="ppt_x"/>
                                          </p:val>
                                        </p:tav>
                                        <p:tav tm="100000">
                                          <p:val>
                                            <p:strVal val="0-ppt_w/2"/>
                                          </p:val>
                                        </p:tav>
                                      </p:tavLst>
                                    </p:anim>
                                    <p:anim calcmode="lin" valueType="num">
                                      <p:cBhvr additive="base">
                                        <p:cTn id="582" dur="2000"/>
                                        <p:tgtEl>
                                          <p:spTgt spid="35"/>
                                        </p:tgtEl>
                                        <p:attrNameLst>
                                          <p:attrName>ppt_y</p:attrName>
                                        </p:attrNameLst>
                                      </p:cBhvr>
                                      <p:tavLst>
                                        <p:tav tm="0">
                                          <p:val>
                                            <p:strVal val="ppt_y"/>
                                          </p:val>
                                        </p:tav>
                                        <p:tav tm="100000">
                                          <p:val>
                                            <p:strVal val="1+ppt_h/2"/>
                                          </p:val>
                                        </p:tav>
                                      </p:tavLst>
                                    </p:anim>
                                    <p:set>
                                      <p:cBhvr>
                                        <p:cTn id="583" dur="1" fill="hold">
                                          <p:stCondLst>
                                            <p:cond delay="1999"/>
                                          </p:stCondLst>
                                        </p:cTn>
                                        <p:tgtEl>
                                          <p:spTgt spid="35"/>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5"/>
                                        </p:tgtEl>
                                        <p:attrNameLst>
                                          <p:attrName>ppt_x</p:attrName>
                                        </p:attrNameLst>
                                      </p:cBhvr>
                                      <p:tavLst>
                                        <p:tav tm="0">
                                          <p:val>
                                            <p:strVal val="ppt_x"/>
                                          </p:val>
                                        </p:tav>
                                        <p:tav tm="100000">
                                          <p:val>
                                            <p:strVal val="0-ppt_w/2"/>
                                          </p:val>
                                        </p:tav>
                                      </p:tavLst>
                                    </p:anim>
                                    <p:anim calcmode="lin" valueType="num">
                                      <p:cBhvr additive="base">
                                        <p:cTn id="586" dur="2000"/>
                                        <p:tgtEl>
                                          <p:spTgt spid="45"/>
                                        </p:tgtEl>
                                        <p:attrNameLst>
                                          <p:attrName>ppt_y</p:attrName>
                                        </p:attrNameLst>
                                      </p:cBhvr>
                                      <p:tavLst>
                                        <p:tav tm="0">
                                          <p:val>
                                            <p:strVal val="ppt_y"/>
                                          </p:val>
                                        </p:tav>
                                        <p:tav tm="100000">
                                          <p:val>
                                            <p:strVal val="1+ppt_h/2"/>
                                          </p:val>
                                        </p:tav>
                                      </p:tavLst>
                                    </p:anim>
                                    <p:set>
                                      <p:cBhvr>
                                        <p:cTn id="587" dur="1" fill="hold">
                                          <p:stCondLst>
                                            <p:cond delay="1999"/>
                                          </p:stCondLst>
                                        </p:cTn>
                                        <p:tgtEl>
                                          <p:spTgt spid="45"/>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5"/>
                                        </p:tgtEl>
                                        <p:attrNameLst>
                                          <p:attrName>ppt_x</p:attrName>
                                        </p:attrNameLst>
                                      </p:cBhvr>
                                      <p:tavLst>
                                        <p:tav tm="0">
                                          <p:val>
                                            <p:strVal val="ppt_x"/>
                                          </p:val>
                                        </p:tav>
                                        <p:tav tm="100000">
                                          <p:val>
                                            <p:strVal val="0-ppt_w/2"/>
                                          </p:val>
                                        </p:tav>
                                      </p:tavLst>
                                    </p:anim>
                                    <p:anim calcmode="lin" valueType="num">
                                      <p:cBhvr additive="base">
                                        <p:cTn id="590" dur="2000"/>
                                        <p:tgtEl>
                                          <p:spTgt spid="55"/>
                                        </p:tgtEl>
                                        <p:attrNameLst>
                                          <p:attrName>ppt_y</p:attrName>
                                        </p:attrNameLst>
                                      </p:cBhvr>
                                      <p:tavLst>
                                        <p:tav tm="0">
                                          <p:val>
                                            <p:strVal val="ppt_y"/>
                                          </p:val>
                                        </p:tav>
                                        <p:tav tm="100000">
                                          <p:val>
                                            <p:strVal val="1+ppt_h/2"/>
                                          </p:val>
                                        </p:tav>
                                      </p:tavLst>
                                    </p:anim>
                                    <p:set>
                                      <p:cBhvr>
                                        <p:cTn id="591" dur="1" fill="hold">
                                          <p:stCondLst>
                                            <p:cond delay="1999"/>
                                          </p:stCondLst>
                                        </p:cTn>
                                        <p:tgtEl>
                                          <p:spTgt spid="55"/>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5"/>
                                        </p:tgtEl>
                                        <p:attrNameLst>
                                          <p:attrName>ppt_x</p:attrName>
                                        </p:attrNameLst>
                                      </p:cBhvr>
                                      <p:tavLst>
                                        <p:tav tm="0">
                                          <p:val>
                                            <p:strVal val="ppt_x"/>
                                          </p:val>
                                        </p:tav>
                                        <p:tav tm="100000">
                                          <p:val>
                                            <p:strVal val="0-ppt_w/2"/>
                                          </p:val>
                                        </p:tav>
                                      </p:tavLst>
                                    </p:anim>
                                    <p:anim calcmode="lin" valueType="num">
                                      <p:cBhvr additive="base">
                                        <p:cTn id="594" dur="2000"/>
                                        <p:tgtEl>
                                          <p:spTgt spid="65"/>
                                        </p:tgtEl>
                                        <p:attrNameLst>
                                          <p:attrName>ppt_y</p:attrName>
                                        </p:attrNameLst>
                                      </p:cBhvr>
                                      <p:tavLst>
                                        <p:tav tm="0">
                                          <p:val>
                                            <p:strVal val="ppt_y"/>
                                          </p:val>
                                        </p:tav>
                                        <p:tav tm="100000">
                                          <p:val>
                                            <p:strVal val="1+ppt_h/2"/>
                                          </p:val>
                                        </p:tav>
                                      </p:tavLst>
                                    </p:anim>
                                    <p:set>
                                      <p:cBhvr>
                                        <p:cTn id="595" dur="1" fill="hold">
                                          <p:stCondLst>
                                            <p:cond delay="1999"/>
                                          </p:stCondLst>
                                        </p:cTn>
                                        <p:tgtEl>
                                          <p:spTgt spid="65"/>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5"/>
                                        </p:tgtEl>
                                        <p:attrNameLst>
                                          <p:attrName>ppt_x</p:attrName>
                                        </p:attrNameLst>
                                      </p:cBhvr>
                                      <p:tavLst>
                                        <p:tav tm="0">
                                          <p:val>
                                            <p:strVal val="ppt_x"/>
                                          </p:val>
                                        </p:tav>
                                        <p:tav tm="100000">
                                          <p:val>
                                            <p:strVal val="0-ppt_w/2"/>
                                          </p:val>
                                        </p:tav>
                                      </p:tavLst>
                                    </p:anim>
                                    <p:anim calcmode="lin" valueType="num">
                                      <p:cBhvr additive="base">
                                        <p:cTn id="598" dur="2000"/>
                                        <p:tgtEl>
                                          <p:spTgt spid="75"/>
                                        </p:tgtEl>
                                        <p:attrNameLst>
                                          <p:attrName>ppt_y</p:attrName>
                                        </p:attrNameLst>
                                      </p:cBhvr>
                                      <p:tavLst>
                                        <p:tav tm="0">
                                          <p:val>
                                            <p:strVal val="ppt_y"/>
                                          </p:val>
                                        </p:tav>
                                        <p:tav tm="100000">
                                          <p:val>
                                            <p:strVal val="1+ppt_h/2"/>
                                          </p:val>
                                        </p:tav>
                                      </p:tavLst>
                                    </p:anim>
                                    <p:set>
                                      <p:cBhvr>
                                        <p:cTn id="599" dur="1" fill="hold">
                                          <p:stCondLst>
                                            <p:cond delay="1999"/>
                                          </p:stCondLst>
                                        </p:cTn>
                                        <p:tgtEl>
                                          <p:spTgt spid="75"/>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9"/>
                                        </p:tgtEl>
                                        <p:attrNameLst>
                                          <p:attrName>ppt_x</p:attrName>
                                        </p:attrNameLst>
                                      </p:cBhvr>
                                      <p:tavLst>
                                        <p:tav tm="0">
                                          <p:val>
                                            <p:strVal val="ppt_x"/>
                                          </p:val>
                                        </p:tav>
                                        <p:tav tm="100000">
                                          <p:val>
                                            <p:strVal val="0-ppt_w/2"/>
                                          </p:val>
                                        </p:tav>
                                      </p:tavLst>
                                    </p:anim>
                                    <p:anim calcmode="lin" valueType="num">
                                      <p:cBhvr additive="base">
                                        <p:cTn id="602" dur="2000"/>
                                        <p:tgtEl>
                                          <p:spTgt spid="9"/>
                                        </p:tgtEl>
                                        <p:attrNameLst>
                                          <p:attrName>ppt_y</p:attrName>
                                        </p:attrNameLst>
                                      </p:cBhvr>
                                      <p:tavLst>
                                        <p:tav tm="0">
                                          <p:val>
                                            <p:strVal val="ppt_y"/>
                                          </p:val>
                                        </p:tav>
                                        <p:tav tm="100000">
                                          <p:val>
                                            <p:strVal val="1+ppt_h/2"/>
                                          </p:val>
                                        </p:tav>
                                      </p:tavLst>
                                    </p:anim>
                                    <p:set>
                                      <p:cBhvr>
                                        <p:cTn id="603" dur="1" fill="hold">
                                          <p:stCondLst>
                                            <p:cond delay="1999"/>
                                          </p:stCondLst>
                                        </p:cTn>
                                        <p:tgtEl>
                                          <p:spTgt spid="9"/>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19"/>
                                        </p:tgtEl>
                                        <p:attrNameLst>
                                          <p:attrName>ppt_x</p:attrName>
                                        </p:attrNameLst>
                                      </p:cBhvr>
                                      <p:tavLst>
                                        <p:tav tm="0">
                                          <p:val>
                                            <p:strVal val="ppt_x"/>
                                          </p:val>
                                        </p:tav>
                                        <p:tav tm="100000">
                                          <p:val>
                                            <p:strVal val="0-ppt_w/2"/>
                                          </p:val>
                                        </p:tav>
                                      </p:tavLst>
                                    </p:anim>
                                    <p:anim calcmode="lin" valueType="num">
                                      <p:cBhvr additive="base">
                                        <p:cTn id="606" dur="2000"/>
                                        <p:tgtEl>
                                          <p:spTgt spid="19"/>
                                        </p:tgtEl>
                                        <p:attrNameLst>
                                          <p:attrName>ppt_y</p:attrName>
                                        </p:attrNameLst>
                                      </p:cBhvr>
                                      <p:tavLst>
                                        <p:tav tm="0">
                                          <p:val>
                                            <p:strVal val="ppt_y"/>
                                          </p:val>
                                        </p:tav>
                                        <p:tav tm="100000">
                                          <p:val>
                                            <p:strVal val="1+ppt_h/2"/>
                                          </p:val>
                                        </p:tav>
                                      </p:tavLst>
                                    </p:anim>
                                    <p:set>
                                      <p:cBhvr>
                                        <p:cTn id="607" dur="1" fill="hold">
                                          <p:stCondLst>
                                            <p:cond delay="1999"/>
                                          </p:stCondLst>
                                        </p:cTn>
                                        <p:tgtEl>
                                          <p:spTgt spid="19"/>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1+ppt_h/2"/>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39"/>
                                        </p:tgtEl>
                                        <p:attrNameLst>
                                          <p:attrName>ppt_x</p:attrName>
                                        </p:attrNameLst>
                                      </p:cBhvr>
                                      <p:tavLst>
                                        <p:tav tm="0">
                                          <p:val>
                                            <p:strVal val="ppt_x"/>
                                          </p:val>
                                        </p:tav>
                                        <p:tav tm="100000">
                                          <p:val>
                                            <p:strVal val="0-ppt_w/2"/>
                                          </p:val>
                                        </p:tav>
                                      </p:tavLst>
                                    </p:anim>
                                    <p:anim calcmode="lin" valueType="num">
                                      <p:cBhvr additive="base">
                                        <p:cTn id="614" dur="2000"/>
                                        <p:tgtEl>
                                          <p:spTgt spid="39"/>
                                        </p:tgtEl>
                                        <p:attrNameLst>
                                          <p:attrName>ppt_y</p:attrName>
                                        </p:attrNameLst>
                                      </p:cBhvr>
                                      <p:tavLst>
                                        <p:tav tm="0">
                                          <p:val>
                                            <p:strVal val="ppt_y"/>
                                          </p:val>
                                        </p:tav>
                                        <p:tav tm="100000">
                                          <p:val>
                                            <p:strVal val="1+ppt_h/2"/>
                                          </p:val>
                                        </p:tav>
                                      </p:tavLst>
                                    </p:anim>
                                    <p:set>
                                      <p:cBhvr>
                                        <p:cTn id="615" dur="1" fill="hold">
                                          <p:stCondLst>
                                            <p:cond delay="1999"/>
                                          </p:stCondLst>
                                        </p:cTn>
                                        <p:tgtEl>
                                          <p:spTgt spid="39"/>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49"/>
                                        </p:tgtEl>
                                        <p:attrNameLst>
                                          <p:attrName>ppt_x</p:attrName>
                                        </p:attrNameLst>
                                      </p:cBhvr>
                                      <p:tavLst>
                                        <p:tav tm="0">
                                          <p:val>
                                            <p:strVal val="ppt_x"/>
                                          </p:val>
                                        </p:tav>
                                        <p:tav tm="100000">
                                          <p:val>
                                            <p:strVal val="0-ppt_w/2"/>
                                          </p:val>
                                        </p:tav>
                                      </p:tavLst>
                                    </p:anim>
                                    <p:anim calcmode="lin" valueType="num">
                                      <p:cBhvr additive="base">
                                        <p:cTn id="618" dur="2000"/>
                                        <p:tgtEl>
                                          <p:spTgt spid="49"/>
                                        </p:tgtEl>
                                        <p:attrNameLst>
                                          <p:attrName>ppt_y</p:attrName>
                                        </p:attrNameLst>
                                      </p:cBhvr>
                                      <p:tavLst>
                                        <p:tav tm="0">
                                          <p:val>
                                            <p:strVal val="ppt_y"/>
                                          </p:val>
                                        </p:tav>
                                        <p:tav tm="100000">
                                          <p:val>
                                            <p:strVal val="1+ppt_h/2"/>
                                          </p:val>
                                        </p:tav>
                                      </p:tavLst>
                                    </p:anim>
                                    <p:set>
                                      <p:cBhvr>
                                        <p:cTn id="619" dur="1" fill="hold">
                                          <p:stCondLst>
                                            <p:cond delay="1999"/>
                                          </p:stCondLst>
                                        </p:cTn>
                                        <p:tgtEl>
                                          <p:spTgt spid="49"/>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59"/>
                                        </p:tgtEl>
                                        <p:attrNameLst>
                                          <p:attrName>ppt_x</p:attrName>
                                        </p:attrNameLst>
                                      </p:cBhvr>
                                      <p:tavLst>
                                        <p:tav tm="0">
                                          <p:val>
                                            <p:strVal val="ppt_x"/>
                                          </p:val>
                                        </p:tav>
                                        <p:tav tm="100000">
                                          <p:val>
                                            <p:strVal val="0-ppt_w/2"/>
                                          </p:val>
                                        </p:tav>
                                      </p:tavLst>
                                    </p:anim>
                                    <p:anim calcmode="lin" valueType="num">
                                      <p:cBhvr additive="base">
                                        <p:cTn id="622" dur="2000"/>
                                        <p:tgtEl>
                                          <p:spTgt spid="59"/>
                                        </p:tgtEl>
                                        <p:attrNameLst>
                                          <p:attrName>ppt_y</p:attrName>
                                        </p:attrNameLst>
                                      </p:cBhvr>
                                      <p:tavLst>
                                        <p:tav tm="0">
                                          <p:val>
                                            <p:strVal val="ppt_y"/>
                                          </p:val>
                                        </p:tav>
                                        <p:tav tm="100000">
                                          <p:val>
                                            <p:strVal val="1+ppt_h/2"/>
                                          </p:val>
                                        </p:tav>
                                      </p:tavLst>
                                    </p:anim>
                                    <p:set>
                                      <p:cBhvr>
                                        <p:cTn id="623" dur="1" fill="hold">
                                          <p:stCondLst>
                                            <p:cond delay="1999"/>
                                          </p:stCondLst>
                                        </p:cTn>
                                        <p:tgtEl>
                                          <p:spTgt spid="59"/>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69"/>
                                        </p:tgtEl>
                                        <p:attrNameLst>
                                          <p:attrName>ppt_x</p:attrName>
                                        </p:attrNameLst>
                                      </p:cBhvr>
                                      <p:tavLst>
                                        <p:tav tm="0">
                                          <p:val>
                                            <p:strVal val="ppt_x"/>
                                          </p:val>
                                        </p:tav>
                                        <p:tav tm="100000">
                                          <p:val>
                                            <p:strVal val="0-ppt_w/2"/>
                                          </p:val>
                                        </p:tav>
                                      </p:tavLst>
                                    </p:anim>
                                    <p:anim calcmode="lin" valueType="num">
                                      <p:cBhvr additive="base">
                                        <p:cTn id="626" dur="2000"/>
                                        <p:tgtEl>
                                          <p:spTgt spid="69"/>
                                        </p:tgtEl>
                                        <p:attrNameLst>
                                          <p:attrName>ppt_y</p:attrName>
                                        </p:attrNameLst>
                                      </p:cBhvr>
                                      <p:tavLst>
                                        <p:tav tm="0">
                                          <p:val>
                                            <p:strVal val="ppt_y"/>
                                          </p:val>
                                        </p:tav>
                                        <p:tav tm="100000">
                                          <p:val>
                                            <p:strVal val="1+ppt_h/2"/>
                                          </p:val>
                                        </p:tav>
                                      </p:tavLst>
                                    </p:anim>
                                    <p:set>
                                      <p:cBhvr>
                                        <p:cTn id="627" dur="1" fill="hold">
                                          <p:stCondLst>
                                            <p:cond delay="1999"/>
                                          </p:stCondLst>
                                        </p:cTn>
                                        <p:tgtEl>
                                          <p:spTgt spid="69"/>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79"/>
                                        </p:tgtEl>
                                        <p:attrNameLst>
                                          <p:attrName>ppt_x</p:attrName>
                                        </p:attrNameLst>
                                      </p:cBhvr>
                                      <p:tavLst>
                                        <p:tav tm="0">
                                          <p:val>
                                            <p:strVal val="ppt_x"/>
                                          </p:val>
                                        </p:tav>
                                        <p:tav tm="100000">
                                          <p:val>
                                            <p:strVal val="0-ppt_w/2"/>
                                          </p:val>
                                        </p:tav>
                                      </p:tavLst>
                                    </p:anim>
                                    <p:anim calcmode="lin" valueType="num">
                                      <p:cBhvr additive="base">
                                        <p:cTn id="630" dur="2000"/>
                                        <p:tgtEl>
                                          <p:spTgt spid="79"/>
                                        </p:tgtEl>
                                        <p:attrNameLst>
                                          <p:attrName>ppt_y</p:attrName>
                                        </p:attrNameLst>
                                      </p:cBhvr>
                                      <p:tavLst>
                                        <p:tav tm="0">
                                          <p:val>
                                            <p:strVal val="ppt_y"/>
                                          </p:val>
                                        </p:tav>
                                        <p:tav tm="100000">
                                          <p:val>
                                            <p:strVal val="1+ppt_h/2"/>
                                          </p:val>
                                        </p:tav>
                                      </p:tavLst>
                                    </p:anim>
                                    <p:set>
                                      <p:cBhvr>
                                        <p:cTn id="631" dur="1" fill="hold">
                                          <p:stCondLst>
                                            <p:cond delay="1999"/>
                                          </p:stCondLst>
                                        </p:cTn>
                                        <p:tgtEl>
                                          <p:spTgt spid="79"/>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3"/>
                                        </p:tgtEl>
                                        <p:attrNameLst>
                                          <p:attrName>ppt_x</p:attrName>
                                        </p:attrNameLst>
                                      </p:cBhvr>
                                      <p:tavLst>
                                        <p:tav tm="0">
                                          <p:val>
                                            <p:strVal val="ppt_x"/>
                                          </p:val>
                                        </p:tav>
                                        <p:tav tm="100000">
                                          <p:val>
                                            <p:strVal val="0-ppt_w/2"/>
                                          </p:val>
                                        </p:tav>
                                      </p:tavLst>
                                    </p:anim>
                                    <p:anim calcmode="lin" valueType="num">
                                      <p:cBhvr additive="base">
                                        <p:cTn id="634" dur="2000"/>
                                        <p:tgtEl>
                                          <p:spTgt spid="3"/>
                                        </p:tgtEl>
                                        <p:attrNameLst>
                                          <p:attrName>ppt_y</p:attrName>
                                        </p:attrNameLst>
                                      </p:cBhvr>
                                      <p:tavLst>
                                        <p:tav tm="0">
                                          <p:val>
                                            <p:strVal val="ppt_y"/>
                                          </p:val>
                                        </p:tav>
                                        <p:tav tm="100000">
                                          <p:val>
                                            <p:strVal val="1+ppt_h/2"/>
                                          </p:val>
                                        </p:tav>
                                      </p:tavLst>
                                    </p:anim>
                                    <p:set>
                                      <p:cBhvr>
                                        <p:cTn id="635" dur="1" fill="hold">
                                          <p:stCondLst>
                                            <p:cond delay="1999"/>
                                          </p:stCondLst>
                                        </p:cTn>
                                        <p:tgtEl>
                                          <p:spTgt spid="3"/>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3"/>
                                        </p:tgtEl>
                                        <p:attrNameLst>
                                          <p:attrName>ppt_x</p:attrName>
                                        </p:attrNameLst>
                                      </p:cBhvr>
                                      <p:tavLst>
                                        <p:tav tm="0">
                                          <p:val>
                                            <p:strVal val="ppt_x"/>
                                          </p:val>
                                        </p:tav>
                                        <p:tav tm="100000">
                                          <p:val>
                                            <p:strVal val="0-ppt_w/2"/>
                                          </p:val>
                                        </p:tav>
                                      </p:tavLst>
                                    </p:anim>
                                    <p:anim calcmode="lin" valueType="num">
                                      <p:cBhvr additive="base">
                                        <p:cTn id="638" dur="2000"/>
                                        <p:tgtEl>
                                          <p:spTgt spid="13"/>
                                        </p:tgtEl>
                                        <p:attrNameLst>
                                          <p:attrName>ppt_y</p:attrName>
                                        </p:attrNameLst>
                                      </p:cBhvr>
                                      <p:tavLst>
                                        <p:tav tm="0">
                                          <p:val>
                                            <p:strVal val="ppt_y"/>
                                          </p:val>
                                        </p:tav>
                                        <p:tav tm="100000">
                                          <p:val>
                                            <p:strVal val="1+ppt_h/2"/>
                                          </p:val>
                                        </p:tav>
                                      </p:tavLst>
                                    </p:anim>
                                    <p:set>
                                      <p:cBhvr>
                                        <p:cTn id="639" dur="1" fill="hold">
                                          <p:stCondLst>
                                            <p:cond delay="1999"/>
                                          </p:stCondLst>
                                        </p:cTn>
                                        <p:tgtEl>
                                          <p:spTgt spid="13"/>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3"/>
                                        </p:tgtEl>
                                        <p:attrNameLst>
                                          <p:attrName>ppt_x</p:attrName>
                                        </p:attrNameLst>
                                      </p:cBhvr>
                                      <p:tavLst>
                                        <p:tav tm="0">
                                          <p:val>
                                            <p:strVal val="ppt_x"/>
                                          </p:val>
                                        </p:tav>
                                        <p:tav tm="100000">
                                          <p:val>
                                            <p:strVal val="0-ppt_w/2"/>
                                          </p:val>
                                        </p:tav>
                                      </p:tavLst>
                                    </p:anim>
                                    <p:anim calcmode="lin" valueType="num">
                                      <p:cBhvr additive="base">
                                        <p:cTn id="642" dur="2000"/>
                                        <p:tgtEl>
                                          <p:spTgt spid="23"/>
                                        </p:tgtEl>
                                        <p:attrNameLst>
                                          <p:attrName>ppt_y</p:attrName>
                                        </p:attrNameLst>
                                      </p:cBhvr>
                                      <p:tavLst>
                                        <p:tav tm="0">
                                          <p:val>
                                            <p:strVal val="ppt_y"/>
                                          </p:val>
                                        </p:tav>
                                        <p:tav tm="100000">
                                          <p:val>
                                            <p:strVal val="1+ppt_h/2"/>
                                          </p:val>
                                        </p:tav>
                                      </p:tavLst>
                                    </p:anim>
                                    <p:set>
                                      <p:cBhvr>
                                        <p:cTn id="643" dur="1" fill="hold">
                                          <p:stCondLst>
                                            <p:cond delay="1999"/>
                                          </p:stCondLst>
                                        </p:cTn>
                                        <p:tgtEl>
                                          <p:spTgt spid="23"/>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3"/>
                                        </p:tgtEl>
                                        <p:attrNameLst>
                                          <p:attrName>ppt_x</p:attrName>
                                        </p:attrNameLst>
                                      </p:cBhvr>
                                      <p:tavLst>
                                        <p:tav tm="0">
                                          <p:val>
                                            <p:strVal val="ppt_x"/>
                                          </p:val>
                                        </p:tav>
                                        <p:tav tm="100000">
                                          <p:val>
                                            <p:strVal val="0-ppt_w/2"/>
                                          </p:val>
                                        </p:tav>
                                      </p:tavLst>
                                    </p:anim>
                                    <p:anim calcmode="lin" valueType="num">
                                      <p:cBhvr additive="base">
                                        <p:cTn id="646" dur="2000"/>
                                        <p:tgtEl>
                                          <p:spTgt spid="33"/>
                                        </p:tgtEl>
                                        <p:attrNameLst>
                                          <p:attrName>ppt_y</p:attrName>
                                        </p:attrNameLst>
                                      </p:cBhvr>
                                      <p:tavLst>
                                        <p:tav tm="0">
                                          <p:val>
                                            <p:strVal val="ppt_y"/>
                                          </p:val>
                                        </p:tav>
                                        <p:tav tm="100000">
                                          <p:val>
                                            <p:strVal val="1+ppt_h/2"/>
                                          </p:val>
                                        </p:tav>
                                      </p:tavLst>
                                    </p:anim>
                                    <p:set>
                                      <p:cBhvr>
                                        <p:cTn id="647" dur="1" fill="hold">
                                          <p:stCondLst>
                                            <p:cond delay="1999"/>
                                          </p:stCondLst>
                                        </p:cTn>
                                        <p:tgtEl>
                                          <p:spTgt spid="33"/>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3"/>
                                        </p:tgtEl>
                                        <p:attrNameLst>
                                          <p:attrName>ppt_x</p:attrName>
                                        </p:attrNameLst>
                                      </p:cBhvr>
                                      <p:tavLst>
                                        <p:tav tm="0">
                                          <p:val>
                                            <p:strVal val="ppt_x"/>
                                          </p:val>
                                        </p:tav>
                                        <p:tav tm="100000">
                                          <p:val>
                                            <p:strVal val="0-ppt_w/2"/>
                                          </p:val>
                                        </p:tav>
                                      </p:tavLst>
                                    </p:anim>
                                    <p:anim calcmode="lin" valueType="num">
                                      <p:cBhvr additive="base">
                                        <p:cTn id="650" dur="2000"/>
                                        <p:tgtEl>
                                          <p:spTgt spid="43"/>
                                        </p:tgtEl>
                                        <p:attrNameLst>
                                          <p:attrName>ppt_y</p:attrName>
                                        </p:attrNameLst>
                                      </p:cBhvr>
                                      <p:tavLst>
                                        <p:tav tm="0">
                                          <p:val>
                                            <p:strVal val="ppt_y"/>
                                          </p:val>
                                        </p:tav>
                                        <p:tav tm="100000">
                                          <p:val>
                                            <p:strVal val="1+ppt_h/2"/>
                                          </p:val>
                                        </p:tav>
                                      </p:tavLst>
                                    </p:anim>
                                    <p:set>
                                      <p:cBhvr>
                                        <p:cTn id="651" dur="1" fill="hold">
                                          <p:stCondLst>
                                            <p:cond delay="1999"/>
                                          </p:stCondLst>
                                        </p:cTn>
                                        <p:tgtEl>
                                          <p:spTgt spid="43"/>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3"/>
                                        </p:tgtEl>
                                        <p:attrNameLst>
                                          <p:attrName>ppt_x</p:attrName>
                                        </p:attrNameLst>
                                      </p:cBhvr>
                                      <p:tavLst>
                                        <p:tav tm="0">
                                          <p:val>
                                            <p:strVal val="ppt_x"/>
                                          </p:val>
                                        </p:tav>
                                        <p:tav tm="100000">
                                          <p:val>
                                            <p:strVal val="0-ppt_w/2"/>
                                          </p:val>
                                        </p:tav>
                                      </p:tavLst>
                                    </p:anim>
                                    <p:anim calcmode="lin" valueType="num">
                                      <p:cBhvr additive="base">
                                        <p:cTn id="654" dur="2000"/>
                                        <p:tgtEl>
                                          <p:spTgt spid="53"/>
                                        </p:tgtEl>
                                        <p:attrNameLst>
                                          <p:attrName>ppt_y</p:attrName>
                                        </p:attrNameLst>
                                      </p:cBhvr>
                                      <p:tavLst>
                                        <p:tav tm="0">
                                          <p:val>
                                            <p:strVal val="ppt_y"/>
                                          </p:val>
                                        </p:tav>
                                        <p:tav tm="100000">
                                          <p:val>
                                            <p:strVal val="1+ppt_h/2"/>
                                          </p:val>
                                        </p:tav>
                                      </p:tavLst>
                                    </p:anim>
                                    <p:set>
                                      <p:cBhvr>
                                        <p:cTn id="655" dur="1" fill="hold">
                                          <p:stCondLst>
                                            <p:cond delay="1999"/>
                                          </p:stCondLst>
                                        </p:cTn>
                                        <p:tgtEl>
                                          <p:spTgt spid="53"/>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3"/>
                                        </p:tgtEl>
                                        <p:attrNameLst>
                                          <p:attrName>ppt_x</p:attrName>
                                        </p:attrNameLst>
                                      </p:cBhvr>
                                      <p:tavLst>
                                        <p:tav tm="0">
                                          <p:val>
                                            <p:strVal val="ppt_x"/>
                                          </p:val>
                                        </p:tav>
                                        <p:tav tm="100000">
                                          <p:val>
                                            <p:strVal val="0-ppt_w/2"/>
                                          </p:val>
                                        </p:tav>
                                      </p:tavLst>
                                    </p:anim>
                                    <p:anim calcmode="lin" valueType="num">
                                      <p:cBhvr additive="base">
                                        <p:cTn id="658" dur="2000"/>
                                        <p:tgtEl>
                                          <p:spTgt spid="63"/>
                                        </p:tgtEl>
                                        <p:attrNameLst>
                                          <p:attrName>ppt_y</p:attrName>
                                        </p:attrNameLst>
                                      </p:cBhvr>
                                      <p:tavLst>
                                        <p:tav tm="0">
                                          <p:val>
                                            <p:strVal val="ppt_y"/>
                                          </p:val>
                                        </p:tav>
                                        <p:tav tm="100000">
                                          <p:val>
                                            <p:strVal val="1+ppt_h/2"/>
                                          </p:val>
                                        </p:tav>
                                      </p:tavLst>
                                    </p:anim>
                                    <p:set>
                                      <p:cBhvr>
                                        <p:cTn id="659" dur="1" fill="hold">
                                          <p:stCondLst>
                                            <p:cond delay="1999"/>
                                          </p:stCondLst>
                                        </p:cTn>
                                        <p:tgtEl>
                                          <p:spTgt spid="63"/>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3"/>
                                        </p:tgtEl>
                                        <p:attrNameLst>
                                          <p:attrName>ppt_x</p:attrName>
                                        </p:attrNameLst>
                                      </p:cBhvr>
                                      <p:tavLst>
                                        <p:tav tm="0">
                                          <p:val>
                                            <p:strVal val="ppt_x"/>
                                          </p:val>
                                        </p:tav>
                                        <p:tav tm="100000">
                                          <p:val>
                                            <p:strVal val="0-ppt_w/2"/>
                                          </p:val>
                                        </p:tav>
                                      </p:tavLst>
                                    </p:anim>
                                    <p:anim calcmode="lin" valueType="num">
                                      <p:cBhvr additive="base">
                                        <p:cTn id="662" dur="2000"/>
                                        <p:tgtEl>
                                          <p:spTgt spid="73"/>
                                        </p:tgtEl>
                                        <p:attrNameLst>
                                          <p:attrName>ppt_y</p:attrName>
                                        </p:attrNameLst>
                                      </p:cBhvr>
                                      <p:tavLst>
                                        <p:tav tm="0">
                                          <p:val>
                                            <p:strVal val="ppt_y"/>
                                          </p:val>
                                        </p:tav>
                                        <p:tav tm="100000">
                                          <p:val>
                                            <p:strVal val="1+ppt_h/2"/>
                                          </p:val>
                                        </p:tav>
                                      </p:tavLst>
                                    </p:anim>
                                    <p:set>
                                      <p:cBhvr>
                                        <p:cTn id="663" dur="1" fill="hold">
                                          <p:stCondLst>
                                            <p:cond delay="1999"/>
                                          </p:stCondLst>
                                        </p:cTn>
                                        <p:tgtEl>
                                          <p:spTgt spid="73"/>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1"/>
                                        </p:tgtEl>
                                        <p:attrNameLst>
                                          <p:attrName>ppt_x</p:attrName>
                                        </p:attrNameLst>
                                      </p:cBhvr>
                                      <p:tavLst>
                                        <p:tav tm="0">
                                          <p:val>
                                            <p:strVal val="ppt_x"/>
                                          </p:val>
                                        </p:tav>
                                        <p:tav tm="100000">
                                          <p:val>
                                            <p:strVal val="0-ppt_w/2"/>
                                          </p:val>
                                        </p:tav>
                                      </p:tavLst>
                                    </p:anim>
                                    <p:anim calcmode="lin" valueType="num">
                                      <p:cBhvr additive="base">
                                        <p:cTn id="666" dur="2000"/>
                                        <p:tgtEl>
                                          <p:spTgt spid="11"/>
                                        </p:tgtEl>
                                        <p:attrNameLst>
                                          <p:attrName>ppt_y</p:attrName>
                                        </p:attrNameLst>
                                      </p:cBhvr>
                                      <p:tavLst>
                                        <p:tav tm="0">
                                          <p:val>
                                            <p:strVal val="ppt_y"/>
                                          </p:val>
                                        </p:tav>
                                        <p:tav tm="100000">
                                          <p:val>
                                            <p:strVal val="1+ppt_h/2"/>
                                          </p:val>
                                        </p:tav>
                                      </p:tavLst>
                                    </p:anim>
                                    <p:set>
                                      <p:cBhvr>
                                        <p:cTn id="667" dur="1" fill="hold">
                                          <p:stCondLst>
                                            <p:cond delay="1999"/>
                                          </p:stCondLst>
                                        </p:cTn>
                                        <p:tgtEl>
                                          <p:spTgt spid="11"/>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1"/>
                                        </p:tgtEl>
                                        <p:attrNameLst>
                                          <p:attrName>ppt_x</p:attrName>
                                        </p:attrNameLst>
                                      </p:cBhvr>
                                      <p:tavLst>
                                        <p:tav tm="0">
                                          <p:val>
                                            <p:strVal val="ppt_x"/>
                                          </p:val>
                                        </p:tav>
                                        <p:tav tm="100000">
                                          <p:val>
                                            <p:strVal val="0-ppt_w/2"/>
                                          </p:val>
                                        </p:tav>
                                      </p:tavLst>
                                    </p:anim>
                                    <p:anim calcmode="lin" valueType="num">
                                      <p:cBhvr additive="base">
                                        <p:cTn id="670" dur="2000"/>
                                        <p:tgtEl>
                                          <p:spTgt spid="21"/>
                                        </p:tgtEl>
                                        <p:attrNameLst>
                                          <p:attrName>ppt_y</p:attrName>
                                        </p:attrNameLst>
                                      </p:cBhvr>
                                      <p:tavLst>
                                        <p:tav tm="0">
                                          <p:val>
                                            <p:strVal val="ppt_y"/>
                                          </p:val>
                                        </p:tav>
                                        <p:tav tm="100000">
                                          <p:val>
                                            <p:strVal val="1+ppt_h/2"/>
                                          </p:val>
                                        </p:tav>
                                      </p:tavLst>
                                    </p:anim>
                                    <p:set>
                                      <p:cBhvr>
                                        <p:cTn id="671" dur="1" fill="hold">
                                          <p:stCondLst>
                                            <p:cond delay="1999"/>
                                          </p:stCondLst>
                                        </p:cTn>
                                        <p:tgtEl>
                                          <p:spTgt spid="21"/>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1"/>
                                        </p:tgtEl>
                                        <p:attrNameLst>
                                          <p:attrName>ppt_x</p:attrName>
                                        </p:attrNameLst>
                                      </p:cBhvr>
                                      <p:tavLst>
                                        <p:tav tm="0">
                                          <p:val>
                                            <p:strVal val="ppt_x"/>
                                          </p:val>
                                        </p:tav>
                                        <p:tav tm="100000">
                                          <p:val>
                                            <p:strVal val="0-ppt_w/2"/>
                                          </p:val>
                                        </p:tav>
                                      </p:tavLst>
                                    </p:anim>
                                    <p:anim calcmode="lin" valueType="num">
                                      <p:cBhvr additive="base">
                                        <p:cTn id="674" dur="2000"/>
                                        <p:tgtEl>
                                          <p:spTgt spid="31"/>
                                        </p:tgtEl>
                                        <p:attrNameLst>
                                          <p:attrName>ppt_y</p:attrName>
                                        </p:attrNameLst>
                                      </p:cBhvr>
                                      <p:tavLst>
                                        <p:tav tm="0">
                                          <p:val>
                                            <p:strVal val="ppt_y"/>
                                          </p:val>
                                        </p:tav>
                                        <p:tav tm="100000">
                                          <p:val>
                                            <p:strVal val="1+ppt_h/2"/>
                                          </p:val>
                                        </p:tav>
                                      </p:tavLst>
                                    </p:anim>
                                    <p:set>
                                      <p:cBhvr>
                                        <p:cTn id="675" dur="1" fill="hold">
                                          <p:stCondLst>
                                            <p:cond delay="1999"/>
                                          </p:stCondLst>
                                        </p:cTn>
                                        <p:tgtEl>
                                          <p:spTgt spid="31"/>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1"/>
                                        </p:tgtEl>
                                        <p:attrNameLst>
                                          <p:attrName>ppt_x</p:attrName>
                                        </p:attrNameLst>
                                      </p:cBhvr>
                                      <p:tavLst>
                                        <p:tav tm="0">
                                          <p:val>
                                            <p:strVal val="ppt_x"/>
                                          </p:val>
                                        </p:tav>
                                        <p:tav tm="100000">
                                          <p:val>
                                            <p:strVal val="0-ppt_w/2"/>
                                          </p:val>
                                        </p:tav>
                                      </p:tavLst>
                                    </p:anim>
                                    <p:anim calcmode="lin" valueType="num">
                                      <p:cBhvr additive="base">
                                        <p:cTn id="678" dur="2000"/>
                                        <p:tgtEl>
                                          <p:spTgt spid="41"/>
                                        </p:tgtEl>
                                        <p:attrNameLst>
                                          <p:attrName>ppt_y</p:attrName>
                                        </p:attrNameLst>
                                      </p:cBhvr>
                                      <p:tavLst>
                                        <p:tav tm="0">
                                          <p:val>
                                            <p:strVal val="ppt_y"/>
                                          </p:val>
                                        </p:tav>
                                        <p:tav tm="100000">
                                          <p:val>
                                            <p:strVal val="1+ppt_h/2"/>
                                          </p:val>
                                        </p:tav>
                                      </p:tavLst>
                                    </p:anim>
                                    <p:set>
                                      <p:cBhvr>
                                        <p:cTn id="679" dur="1" fill="hold">
                                          <p:stCondLst>
                                            <p:cond delay="1999"/>
                                          </p:stCondLst>
                                        </p:cTn>
                                        <p:tgtEl>
                                          <p:spTgt spid="41"/>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1"/>
                                        </p:tgtEl>
                                        <p:attrNameLst>
                                          <p:attrName>ppt_x</p:attrName>
                                        </p:attrNameLst>
                                      </p:cBhvr>
                                      <p:tavLst>
                                        <p:tav tm="0">
                                          <p:val>
                                            <p:strVal val="ppt_x"/>
                                          </p:val>
                                        </p:tav>
                                        <p:tav tm="100000">
                                          <p:val>
                                            <p:strVal val="0-ppt_w/2"/>
                                          </p:val>
                                        </p:tav>
                                      </p:tavLst>
                                    </p:anim>
                                    <p:anim calcmode="lin" valueType="num">
                                      <p:cBhvr additive="base">
                                        <p:cTn id="682" dur="2000"/>
                                        <p:tgtEl>
                                          <p:spTgt spid="51"/>
                                        </p:tgtEl>
                                        <p:attrNameLst>
                                          <p:attrName>ppt_y</p:attrName>
                                        </p:attrNameLst>
                                      </p:cBhvr>
                                      <p:tavLst>
                                        <p:tav tm="0">
                                          <p:val>
                                            <p:strVal val="ppt_y"/>
                                          </p:val>
                                        </p:tav>
                                        <p:tav tm="100000">
                                          <p:val>
                                            <p:strVal val="1+ppt_h/2"/>
                                          </p:val>
                                        </p:tav>
                                      </p:tavLst>
                                    </p:anim>
                                    <p:set>
                                      <p:cBhvr>
                                        <p:cTn id="683" dur="1" fill="hold">
                                          <p:stCondLst>
                                            <p:cond delay="1999"/>
                                          </p:stCondLst>
                                        </p:cTn>
                                        <p:tgtEl>
                                          <p:spTgt spid="51"/>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1"/>
                                        </p:tgtEl>
                                        <p:attrNameLst>
                                          <p:attrName>ppt_x</p:attrName>
                                        </p:attrNameLst>
                                      </p:cBhvr>
                                      <p:tavLst>
                                        <p:tav tm="0">
                                          <p:val>
                                            <p:strVal val="ppt_x"/>
                                          </p:val>
                                        </p:tav>
                                        <p:tav tm="100000">
                                          <p:val>
                                            <p:strVal val="0-ppt_w/2"/>
                                          </p:val>
                                        </p:tav>
                                      </p:tavLst>
                                    </p:anim>
                                    <p:anim calcmode="lin" valueType="num">
                                      <p:cBhvr additive="base">
                                        <p:cTn id="686" dur="2000"/>
                                        <p:tgtEl>
                                          <p:spTgt spid="61"/>
                                        </p:tgtEl>
                                        <p:attrNameLst>
                                          <p:attrName>ppt_y</p:attrName>
                                        </p:attrNameLst>
                                      </p:cBhvr>
                                      <p:tavLst>
                                        <p:tav tm="0">
                                          <p:val>
                                            <p:strVal val="ppt_y"/>
                                          </p:val>
                                        </p:tav>
                                        <p:tav tm="100000">
                                          <p:val>
                                            <p:strVal val="1+ppt_h/2"/>
                                          </p:val>
                                        </p:tav>
                                      </p:tavLst>
                                    </p:anim>
                                    <p:set>
                                      <p:cBhvr>
                                        <p:cTn id="687" dur="1" fill="hold">
                                          <p:stCondLst>
                                            <p:cond delay="1999"/>
                                          </p:stCondLst>
                                        </p:cTn>
                                        <p:tgtEl>
                                          <p:spTgt spid="61"/>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1"/>
                                        </p:tgtEl>
                                        <p:attrNameLst>
                                          <p:attrName>ppt_x</p:attrName>
                                        </p:attrNameLst>
                                      </p:cBhvr>
                                      <p:tavLst>
                                        <p:tav tm="0">
                                          <p:val>
                                            <p:strVal val="ppt_x"/>
                                          </p:val>
                                        </p:tav>
                                        <p:tav tm="100000">
                                          <p:val>
                                            <p:strVal val="0-ppt_w/2"/>
                                          </p:val>
                                        </p:tav>
                                      </p:tavLst>
                                    </p:anim>
                                    <p:anim calcmode="lin" valueType="num">
                                      <p:cBhvr additive="base">
                                        <p:cTn id="690" dur="2000"/>
                                        <p:tgtEl>
                                          <p:spTgt spid="71"/>
                                        </p:tgtEl>
                                        <p:attrNameLst>
                                          <p:attrName>ppt_y</p:attrName>
                                        </p:attrNameLst>
                                      </p:cBhvr>
                                      <p:tavLst>
                                        <p:tav tm="0">
                                          <p:val>
                                            <p:strVal val="ppt_y"/>
                                          </p:val>
                                        </p:tav>
                                        <p:tav tm="100000">
                                          <p:val>
                                            <p:strVal val="1+ppt_h/2"/>
                                          </p:val>
                                        </p:tav>
                                      </p:tavLst>
                                    </p:anim>
                                    <p:set>
                                      <p:cBhvr>
                                        <p:cTn id="691" dur="1" fill="hold">
                                          <p:stCondLst>
                                            <p:cond delay="1999"/>
                                          </p:stCondLst>
                                        </p:cTn>
                                        <p:tgtEl>
                                          <p:spTgt spid="71"/>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1"/>
                                        </p:tgtEl>
                                        <p:attrNameLst>
                                          <p:attrName>ppt_x</p:attrName>
                                        </p:attrNameLst>
                                      </p:cBhvr>
                                      <p:tavLst>
                                        <p:tav tm="0">
                                          <p:val>
                                            <p:strVal val="ppt_x"/>
                                          </p:val>
                                        </p:tav>
                                        <p:tav tm="100000">
                                          <p:val>
                                            <p:strVal val="0-ppt_w/2"/>
                                          </p:val>
                                        </p:tav>
                                      </p:tavLst>
                                    </p:anim>
                                    <p:anim calcmode="lin" valueType="num">
                                      <p:cBhvr additive="base">
                                        <p:cTn id="694" dur="2000"/>
                                        <p:tgtEl>
                                          <p:spTgt spid="81"/>
                                        </p:tgtEl>
                                        <p:attrNameLst>
                                          <p:attrName>ppt_y</p:attrName>
                                        </p:attrNameLst>
                                      </p:cBhvr>
                                      <p:tavLst>
                                        <p:tav tm="0">
                                          <p:val>
                                            <p:strVal val="ppt_y"/>
                                          </p:val>
                                        </p:tav>
                                        <p:tav tm="100000">
                                          <p:val>
                                            <p:strVal val="1+ppt_h/2"/>
                                          </p:val>
                                        </p:tav>
                                      </p:tavLst>
                                    </p:anim>
                                    <p:set>
                                      <p:cBhvr>
                                        <p:cTn id="695" dur="1" fill="hold">
                                          <p:stCondLst>
                                            <p:cond delay="1999"/>
                                          </p:stCondLst>
                                        </p:cTn>
                                        <p:tgtEl>
                                          <p:spTgt spid="81"/>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7"/>
                                        </p:tgtEl>
                                        <p:attrNameLst>
                                          <p:attrName>ppt_x</p:attrName>
                                        </p:attrNameLst>
                                      </p:cBhvr>
                                      <p:tavLst>
                                        <p:tav tm="0">
                                          <p:val>
                                            <p:strVal val="ppt_x"/>
                                          </p:val>
                                        </p:tav>
                                        <p:tav tm="100000">
                                          <p:val>
                                            <p:strVal val="0-ppt_w/2"/>
                                          </p:val>
                                        </p:tav>
                                      </p:tavLst>
                                    </p:anim>
                                    <p:anim calcmode="lin" valueType="num">
                                      <p:cBhvr additive="base">
                                        <p:cTn id="698" dur="2000"/>
                                        <p:tgtEl>
                                          <p:spTgt spid="7"/>
                                        </p:tgtEl>
                                        <p:attrNameLst>
                                          <p:attrName>ppt_y</p:attrName>
                                        </p:attrNameLst>
                                      </p:cBhvr>
                                      <p:tavLst>
                                        <p:tav tm="0">
                                          <p:val>
                                            <p:strVal val="ppt_y"/>
                                          </p:val>
                                        </p:tav>
                                        <p:tav tm="100000">
                                          <p:val>
                                            <p:strVal val="1+ppt_h/2"/>
                                          </p:val>
                                        </p:tav>
                                      </p:tavLst>
                                    </p:anim>
                                    <p:set>
                                      <p:cBhvr>
                                        <p:cTn id="699" dur="1" fill="hold">
                                          <p:stCondLst>
                                            <p:cond delay="1999"/>
                                          </p:stCondLst>
                                        </p:cTn>
                                        <p:tgtEl>
                                          <p:spTgt spid="7"/>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7"/>
                                        </p:tgtEl>
                                        <p:attrNameLst>
                                          <p:attrName>ppt_x</p:attrName>
                                        </p:attrNameLst>
                                      </p:cBhvr>
                                      <p:tavLst>
                                        <p:tav tm="0">
                                          <p:val>
                                            <p:strVal val="ppt_x"/>
                                          </p:val>
                                        </p:tav>
                                        <p:tav tm="100000">
                                          <p:val>
                                            <p:strVal val="0-ppt_w/2"/>
                                          </p:val>
                                        </p:tav>
                                      </p:tavLst>
                                    </p:anim>
                                    <p:anim calcmode="lin" valueType="num">
                                      <p:cBhvr additive="base">
                                        <p:cTn id="702" dur="2000"/>
                                        <p:tgtEl>
                                          <p:spTgt spid="17"/>
                                        </p:tgtEl>
                                        <p:attrNameLst>
                                          <p:attrName>ppt_y</p:attrName>
                                        </p:attrNameLst>
                                      </p:cBhvr>
                                      <p:tavLst>
                                        <p:tav tm="0">
                                          <p:val>
                                            <p:strVal val="ppt_y"/>
                                          </p:val>
                                        </p:tav>
                                        <p:tav tm="100000">
                                          <p:val>
                                            <p:strVal val="1+ppt_h/2"/>
                                          </p:val>
                                        </p:tav>
                                      </p:tavLst>
                                    </p:anim>
                                    <p:set>
                                      <p:cBhvr>
                                        <p:cTn id="703" dur="1" fill="hold">
                                          <p:stCondLst>
                                            <p:cond delay="1999"/>
                                          </p:stCondLst>
                                        </p:cTn>
                                        <p:tgtEl>
                                          <p:spTgt spid="17"/>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7"/>
                                        </p:tgtEl>
                                        <p:attrNameLst>
                                          <p:attrName>ppt_x</p:attrName>
                                        </p:attrNameLst>
                                      </p:cBhvr>
                                      <p:tavLst>
                                        <p:tav tm="0">
                                          <p:val>
                                            <p:strVal val="ppt_x"/>
                                          </p:val>
                                        </p:tav>
                                        <p:tav tm="100000">
                                          <p:val>
                                            <p:strVal val="0-ppt_w/2"/>
                                          </p:val>
                                        </p:tav>
                                      </p:tavLst>
                                    </p:anim>
                                    <p:anim calcmode="lin" valueType="num">
                                      <p:cBhvr additive="base">
                                        <p:cTn id="706" dur="2000"/>
                                        <p:tgtEl>
                                          <p:spTgt spid="27"/>
                                        </p:tgtEl>
                                        <p:attrNameLst>
                                          <p:attrName>ppt_y</p:attrName>
                                        </p:attrNameLst>
                                      </p:cBhvr>
                                      <p:tavLst>
                                        <p:tav tm="0">
                                          <p:val>
                                            <p:strVal val="ppt_y"/>
                                          </p:val>
                                        </p:tav>
                                        <p:tav tm="100000">
                                          <p:val>
                                            <p:strVal val="1+ppt_h/2"/>
                                          </p:val>
                                        </p:tav>
                                      </p:tavLst>
                                    </p:anim>
                                    <p:set>
                                      <p:cBhvr>
                                        <p:cTn id="707" dur="1" fill="hold">
                                          <p:stCondLst>
                                            <p:cond delay="1999"/>
                                          </p:stCondLst>
                                        </p:cTn>
                                        <p:tgtEl>
                                          <p:spTgt spid="27"/>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7"/>
                                        </p:tgtEl>
                                        <p:attrNameLst>
                                          <p:attrName>ppt_x</p:attrName>
                                        </p:attrNameLst>
                                      </p:cBhvr>
                                      <p:tavLst>
                                        <p:tav tm="0">
                                          <p:val>
                                            <p:strVal val="ppt_x"/>
                                          </p:val>
                                        </p:tav>
                                        <p:tav tm="100000">
                                          <p:val>
                                            <p:strVal val="0-ppt_w/2"/>
                                          </p:val>
                                        </p:tav>
                                      </p:tavLst>
                                    </p:anim>
                                    <p:anim calcmode="lin" valueType="num">
                                      <p:cBhvr additive="base">
                                        <p:cTn id="710" dur="2000"/>
                                        <p:tgtEl>
                                          <p:spTgt spid="37"/>
                                        </p:tgtEl>
                                        <p:attrNameLst>
                                          <p:attrName>ppt_y</p:attrName>
                                        </p:attrNameLst>
                                      </p:cBhvr>
                                      <p:tavLst>
                                        <p:tav tm="0">
                                          <p:val>
                                            <p:strVal val="ppt_y"/>
                                          </p:val>
                                        </p:tav>
                                        <p:tav tm="100000">
                                          <p:val>
                                            <p:strVal val="1+ppt_h/2"/>
                                          </p:val>
                                        </p:tav>
                                      </p:tavLst>
                                    </p:anim>
                                    <p:set>
                                      <p:cBhvr>
                                        <p:cTn id="711" dur="1" fill="hold">
                                          <p:stCondLst>
                                            <p:cond delay="1999"/>
                                          </p:stCondLst>
                                        </p:cTn>
                                        <p:tgtEl>
                                          <p:spTgt spid="37"/>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7"/>
                                        </p:tgtEl>
                                        <p:attrNameLst>
                                          <p:attrName>ppt_x</p:attrName>
                                        </p:attrNameLst>
                                      </p:cBhvr>
                                      <p:tavLst>
                                        <p:tav tm="0">
                                          <p:val>
                                            <p:strVal val="ppt_x"/>
                                          </p:val>
                                        </p:tav>
                                        <p:tav tm="100000">
                                          <p:val>
                                            <p:strVal val="0-ppt_w/2"/>
                                          </p:val>
                                        </p:tav>
                                      </p:tavLst>
                                    </p:anim>
                                    <p:anim calcmode="lin" valueType="num">
                                      <p:cBhvr additive="base">
                                        <p:cTn id="714" dur="2000"/>
                                        <p:tgtEl>
                                          <p:spTgt spid="47"/>
                                        </p:tgtEl>
                                        <p:attrNameLst>
                                          <p:attrName>ppt_y</p:attrName>
                                        </p:attrNameLst>
                                      </p:cBhvr>
                                      <p:tavLst>
                                        <p:tav tm="0">
                                          <p:val>
                                            <p:strVal val="ppt_y"/>
                                          </p:val>
                                        </p:tav>
                                        <p:tav tm="100000">
                                          <p:val>
                                            <p:strVal val="1+ppt_h/2"/>
                                          </p:val>
                                        </p:tav>
                                      </p:tavLst>
                                    </p:anim>
                                    <p:set>
                                      <p:cBhvr>
                                        <p:cTn id="715" dur="1" fill="hold">
                                          <p:stCondLst>
                                            <p:cond delay="1999"/>
                                          </p:stCondLst>
                                        </p:cTn>
                                        <p:tgtEl>
                                          <p:spTgt spid="47"/>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7"/>
                                        </p:tgtEl>
                                        <p:attrNameLst>
                                          <p:attrName>ppt_x</p:attrName>
                                        </p:attrNameLst>
                                      </p:cBhvr>
                                      <p:tavLst>
                                        <p:tav tm="0">
                                          <p:val>
                                            <p:strVal val="ppt_x"/>
                                          </p:val>
                                        </p:tav>
                                        <p:tav tm="100000">
                                          <p:val>
                                            <p:strVal val="0-ppt_w/2"/>
                                          </p:val>
                                        </p:tav>
                                      </p:tavLst>
                                    </p:anim>
                                    <p:anim calcmode="lin" valueType="num">
                                      <p:cBhvr additive="base">
                                        <p:cTn id="722" dur="2000"/>
                                        <p:tgtEl>
                                          <p:spTgt spid="67"/>
                                        </p:tgtEl>
                                        <p:attrNameLst>
                                          <p:attrName>ppt_y</p:attrName>
                                        </p:attrNameLst>
                                      </p:cBhvr>
                                      <p:tavLst>
                                        <p:tav tm="0">
                                          <p:val>
                                            <p:strVal val="ppt_y"/>
                                          </p:val>
                                        </p:tav>
                                        <p:tav tm="100000">
                                          <p:val>
                                            <p:strVal val="1+ppt_h/2"/>
                                          </p:val>
                                        </p:tav>
                                      </p:tavLst>
                                    </p:anim>
                                    <p:set>
                                      <p:cBhvr>
                                        <p:cTn id="723" dur="1" fill="hold">
                                          <p:stCondLst>
                                            <p:cond delay="1999"/>
                                          </p:stCondLst>
                                        </p:cTn>
                                        <p:tgtEl>
                                          <p:spTgt spid="67"/>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7"/>
                                        </p:tgtEl>
                                        <p:attrNameLst>
                                          <p:attrName>ppt_x</p:attrName>
                                        </p:attrNameLst>
                                      </p:cBhvr>
                                      <p:tavLst>
                                        <p:tav tm="0">
                                          <p:val>
                                            <p:strVal val="ppt_x"/>
                                          </p:val>
                                        </p:tav>
                                        <p:tav tm="100000">
                                          <p:val>
                                            <p:strVal val="0-ppt_w/2"/>
                                          </p:val>
                                        </p:tav>
                                      </p:tavLst>
                                    </p:anim>
                                    <p:anim calcmode="lin" valueType="num">
                                      <p:cBhvr additive="base">
                                        <p:cTn id="726" dur="2000"/>
                                        <p:tgtEl>
                                          <p:spTgt spid="77"/>
                                        </p:tgtEl>
                                        <p:attrNameLst>
                                          <p:attrName>ppt_y</p:attrName>
                                        </p:attrNameLst>
                                      </p:cBhvr>
                                      <p:tavLst>
                                        <p:tav tm="0">
                                          <p:val>
                                            <p:strVal val="ppt_y"/>
                                          </p:val>
                                        </p:tav>
                                        <p:tav tm="100000">
                                          <p:val>
                                            <p:strVal val="1+ppt_h/2"/>
                                          </p:val>
                                        </p:tav>
                                      </p:tavLst>
                                    </p:anim>
                                    <p:set>
                                      <p:cBhvr>
                                        <p:cTn id="727" dur="1" fill="hold">
                                          <p:stCondLst>
                                            <p:cond delay="1999"/>
                                          </p:stCondLst>
                                        </p:cTn>
                                        <p:tgtEl>
                                          <p:spTgt spid="77"/>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6"/>
                                        </p:tgtEl>
                                        <p:attrNameLst>
                                          <p:attrName>ppt_x</p:attrName>
                                        </p:attrNameLst>
                                      </p:cBhvr>
                                      <p:tavLst>
                                        <p:tav tm="0">
                                          <p:val>
                                            <p:strVal val="ppt_x"/>
                                          </p:val>
                                        </p:tav>
                                        <p:tav tm="100000">
                                          <p:val>
                                            <p:strVal val="1+ppt_w/2"/>
                                          </p:val>
                                        </p:tav>
                                      </p:tavLst>
                                    </p:anim>
                                    <p:anim calcmode="lin" valueType="num">
                                      <p:cBhvr additive="base">
                                        <p:cTn id="730" dur="2000"/>
                                        <p:tgtEl>
                                          <p:spTgt spid="6"/>
                                        </p:tgtEl>
                                        <p:attrNameLst>
                                          <p:attrName>ppt_y</p:attrName>
                                        </p:attrNameLst>
                                      </p:cBhvr>
                                      <p:tavLst>
                                        <p:tav tm="0">
                                          <p:val>
                                            <p:strVal val="ppt_y"/>
                                          </p:val>
                                        </p:tav>
                                        <p:tav tm="100000">
                                          <p:val>
                                            <p:strVal val="1+ppt_h/2"/>
                                          </p:val>
                                        </p:tav>
                                      </p:tavLst>
                                    </p:anim>
                                    <p:set>
                                      <p:cBhvr>
                                        <p:cTn id="731" dur="1" fill="hold">
                                          <p:stCondLst>
                                            <p:cond delay="1999"/>
                                          </p:stCondLst>
                                        </p:cTn>
                                        <p:tgtEl>
                                          <p:spTgt spid="6"/>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6"/>
                                        </p:tgtEl>
                                        <p:attrNameLst>
                                          <p:attrName>ppt_x</p:attrName>
                                        </p:attrNameLst>
                                      </p:cBhvr>
                                      <p:tavLst>
                                        <p:tav tm="0">
                                          <p:val>
                                            <p:strVal val="ppt_x"/>
                                          </p:val>
                                        </p:tav>
                                        <p:tav tm="100000">
                                          <p:val>
                                            <p:strVal val="1+ppt_w/2"/>
                                          </p:val>
                                        </p:tav>
                                      </p:tavLst>
                                    </p:anim>
                                    <p:anim calcmode="lin" valueType="num">
                                      <p:cBhvr additive="base">
                                        <p:cTn id="734" dur="2000"/>
                                        <p:tgtEl>
                                          <p:spTgt spid="16"/>
                                        </p:tgtEl>
                                        <p:attrNameLst>
                                          <p:attrName>ppt_y</p:attrName>
                                        </p:attrNameLst>
                                      </p:cBhvr>
                                      <p:tavLst>
                                        <p:tav tm="0">
                                          <p:val>
                                            <p:strVal val="ppt_y"/>
                                          </p:val>
                                        </p:tav>
                                        <p:tav tm="100000">
                                          <p:val>
                                            <p:strVal val="1+ppt_h/2"/>
                                          </p:val>
                                        </p:tav>
                                      </p:tavLst>
                                    </p:anim>
                                    <p:set>
                                      <p:cBhvr>
                                        <p:cTn id="735" dur="1" fill="hold">
                                          <p:stCondLst>
                                            <p:cond delay="1999"/>
                                          </p:stCondLst>
                                        </p:cTn>
                                        <p:tgtEl>
                                          <p:spTgt spid="16"/>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6"/>
                                        </p:tgtEl>
                                        <p:attrNameLst>
                                          <p:attrName>ppt_x</p:attrName>
                                        </p:attrNameLst>
                                      </p:cBhvr>
                                      <p:tavLst>
                                        <p:tav tm="0">
                                          <p:val>
                                            <p:strVal val="ppt_x"/>
                                          </p:val>
                                        </p:tav>
                                        <p:tav tm="100000">
                                          <p:val>
                                            <p:strVal val="1+ppt_w/2"/>
                                          </p:val>
                                        </p:tav>
                                      </p:tavLst>
                                    </p:anim>
                                    <p:anim calcmode="lin" valueType="num">
                                      <p:cBhvr additive="base">
                                        <p:cTn id="738" dur="2000"/>
                                        <p:tgtEl>
                                          <p:spTgt spid="26"/>
                                        </p:tgtEl>
                                        <p:attrNameLst>
                                          <p:attrName>ppt_y</p:attrName>
                                        </p:attrNameLst>
                                      </p:cBhvr>
                                      <p:tavLst>
                                        <p:tav tm="0">
                                          <p:val>
                                            <p:strVal val="ppt_y"/>
                                          </p:val>
                                        </p:tav>
                                        <p:tav tm="100000">
                                          <p:val>
                                            <p:strVal val="1+ppt_h/2"/>
                                          </p:val>
                                        </p:tav>
                                      </p:tavLst>
                                    </p:anim>
                                    <p:set>
                                      <p:cBhvr>
                                        <p:cTn id="739" dur="1" fill="hold">
                                          <p:stCondLst>
                                            <p:cond delay="1999"/>
                                          </p:stCondLst>
                                        </p:cTn>
                                        <p:tgtEl>
                                          <p:spTgt spid="26"/>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6"/>
                                        </p:tgtEl>
                                        <p:attrNameLst>
                                          <p:attrName>ppt_x</p:attrName>
                                        </p:attrNameLst>
                                      </p:cBhvr>
                                      <p:tavLst>
                                        <p:tav tm="0">
                                          <p:val>
                                            <p:strVal val="ppt_x"/>
                                          </p:val>
                                        </p:tav>
                                        <p:tav tm="100000">
                                          <p:val>
                                            <p:strVal val="1+ppt_w/2"/>
                                          </p:val>
                                        </p:tav>
                                      </p:tavLst>
                                    </p:anim>
                                    <p:anim calcmode="lin" valueType="num">
                                      <p:cBhvr additive="base">
                                        <p:cTn id="742" dur="2000"/>
                                        <p:tgtEl>
                                          <p:spTgt spid="36"/>
                                        </p:tgtEl>
                                        <p:attrNameLst>
                                          <p:attrName>ppt_y</p:attrName>
                                        </p:attrNameLst>
                                      </p:cBhvr>
                                      <p:tavLst>
                                        <p:tav tm="0">
                                          <p:val>
                                            <p:strVal val="ppt_y"/>
                                          </p:val>
                                        </p:tav>
                                        <p:tav tm="100000">
                                          <p:val>
                                            <p:strVal val="1+ppt_h/2"/>
                                          </p:val>
                                        </p:tav>
                                      </p:tavLst>
                                    </p:anim>
                                    <p:set>
                                      <p:cBhvr>
                                        <p:cTn id="743" dur="1" fill="hold">
                                          <p:stCondLst>
                                            <p:cond delay="1999"/>
                                          </p:stCondLst>
                                        </p:cTn>
                                        <p:tgtEl>
                                          <p:spTgt spid="36"/>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6"/>
                                        </p:tgtEl>
                                        <p:attrNameLst>
                                          <p:attrName>ppt_x</p:attrName>
                                        </p:attrNameLst>
                                      </p:cBhvr>
                                      <p:tavLst>
                                        <p:tav tm="0">
                                          <p:val>
                                            <p:strVal val="ppt_x"/>
                                          </p:val>
                                        </p:tav>
                                        <p:tav tm="100000">
                                          <p:val>
                                            <p:strVal val="1+ppt_w/2"/>
                                          </p:val>
                                        </p:tav>
                                      </p:tavLst>
                                    </p:anim>
                                    <p:anim calcmode="lin" valueType="num">
                                      <p:cBhvr additive="base">
                                        <p:cTn id="746" dur="2000"/>
                                        <p:tgtEl>
                                          <p:spTgt spid="46"/>
                                        </p:tgtEl>
                                        <p:attrNameLst>
                                          <p:attrName>ppt_y</p:attrName>
                                        </p:attrNameLst>
                                      </p:cBhvr>
                                      <p:tavLst>
                                        <p:tav tm="0">
                                          <p:val>
                                            <p:strVal val="ppt_y"/>
                                          </p:val>
                                        </p:tav>
                                        <p:tav tm="100000">
                                          <p:val>
                                            <p:strVal val="1+ppt_h/2"/>
                                          </p:val>
                                        </p:tav>
                                      </p:tavLst>
                                    </p:anim>
                                    <p:set>
                                      <p:cBhvr>
                                        <p:cTn id="747" dur="1" fill="hold">
                                          <p:stCondLst>
                                            <p:cond delay="1999"/>
                                          </p:stCondLst>
                                        </p:cTn>
                                        <p:tgtEl>
                                          <p:spTgt spid="46"/>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6"/>
                                        </p:tgtEl>
                                        <p:attrNameLst>
                                          <p:attrName>ppt_x</p:attrName>
                                        </p:attrNameLst>
                                      </p:cBhvr>
                                      <p:tavLst>
                                        <p:tav tm="0">
                                          <p:val>
                                            <p:strVal val="ppt_x"/>
                                          </p:val>
                                        </p:tav>
                                        <p:tav tm="100000">
                                          <p:val>
                                            <p:strVal val="1+ppt_w/2"/>
                                          </p:val>
                                        </p:tav>
                                      </p:tavLst>
                                    </p:anim>
                                    <p:anim calcmode="lin" valueType="num">
                                      <p:cBhvr additive="base">
                                        <p:cTn id="750" dur="2000"/>
                                        <p:tgtEl>
                                          <p:spTgt spid="56"/>
                                        </p:tgtEl>
                                        <p:attrNameLst>
                                          <p:attrName>ppt_y</p:attrName>
                                        </p:attrNameLst>
                                      </p:cBhvr>
                                      <p:tavLst>
                                        <p:tav tm="0">
                                          <p:val>
                                            <p:strVal val="ppt_y"/>
                                          </p:val>
                                        </p:tav>
                                        <p:tav tm="100000">
                                          <p:val>
                                            <p:strVal val="1+ppt_h/2"/>
                                          </p:val>
                                        </p:tav>
                                      </p:tavLst>
                                    </p:anim>
                                    <p:set>
                                      <p:cBhvr>
                                        <p:cTn id="751" dur="1" fill="hold">
                                          <p:stCondLst>
                                            <p:cond delay="1999"/>
                                          </p:stCondLst>
                                        </p:cTn>
                                        <p:tgtEl>
                                          <p:spTgt spid="56"/>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1+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6"/>
                                        </p:tgtEl>
                                        <p:attrNameLst>
                                          <p:attrName>ppt_x</p:attrName>
                                        </p:attrNameLst>
                                      </p:cBhvr>
                                      <p:tavLst>
                                        <p:tav tm="0">
                                          <p:val>
                                            <p:strVal val="ppt_x"/>
                                          </p:val>
                                        </p:tav>
                                        <p:tav tm="100000">
                                          <p:val>
                                            <p:strVal val="1+ppt_w/2"/>
                                          </p:val>
                                        </p:tav>
                                      </p:tavLst>
                                    </p:anim>
                                    <p:anim calcmode="lin" valueType="num">
                                      <p:cBhvr additive="base">
                                        <p:cTn id="758" dur="2000"/>
                                        <p:tgtEl>
                                          <p:spTgt spid="76"/>
                                        </p:tgtEl>
                                        <p:attrNameLst>
                                          <p:attrName>ppt_y</p:attrName>
                                        </p:attrNameLst>
                                      </p:cBhvr>
                                      <p:tavLst>
                                        <p:tav tm="0">
                                          <p:val>
                                            <p:strVal val="ppt_y"/>
                                          </p:val>
                                        </p:tav>
                                        <p:tav tm="100000">
                                          <p:val>
                                            <p:strVal val="1+ppt_h/2"/>
                                          </p:val>
                                        </p:tav>
                                      </p:tavLst>
                                    </p:anim>
                                    <p:set>
                                      <p:cBhvr>
                                        <p:cTn id="759" dur="1" fill="hold">
                                          <p:stCondLst>
                                            <p:cond delay="1999"/>
                                          </p:stCondLst>
                                        </p:cTn>
                                        <p:tgtEl>
                                          <p:spTgt spid="76"/>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0"/>
                                        </p:tgtEl>
                                        <p:attrNameLst>
                                          <p:attrName>ppt_x</p:attrName>
                                        </p:attrNameLst>
                                      </p:cBhvr>
                                      <p:tavLst>
                                        <p:tav tm="0">
                                          <p:val>
                                            <p:strVal val="ppt_x"/>
                                          </p:val>
                                        </p:tav>
                                        <p:tav tm="100000">
                                          <p:val>
                                            <p:strVal val="1+ppt_w/2"/>
                                          </p:val>
                                        </p:tav>
                                      </p:tavLst>
                                    </p:anim>
                                    <p:anim calcmode="lin" valueType="num">
                                      <p:cBhvr additive="base">
                                        <p:cTn id="762" dur="2000"/>
                                        <p:tgtEl>
                                          <p:spTgt spid="10"/>
                                        </p:tgtEl>
                                        <p:attrNameLst>
                                          <p:attrName>ppt_y</p:attrName>
                                        </p:attrNameLst>
                                      </p:cBhvr>
                                      <p:tavLst>
                                        <p:tav tm="0">
                                          <p:val>
                                            <p:strVal val="ppt_y"/>
                                          </p:val>
                                        </p:tav>
                                        <p:tav tm="100000">
                                          <p:val>
                                            <p:strVal val="1+ppt_h/2"/>
                                          </p:val>
                                        </p:tav>
                                      </p:tavLst>
                                    </p:anim>
                                    <p:set>
                                      <p:cBhvr>
                                        <p:cTn id="763" dur="1" fill="hold">
                                          <p:stCondLst>
                                            <p:cond delay="1999"/>
                                          </p:stCondLst>
                                        </p:cTn>
                                        <p:tgtEl>
                                          <p:spTgt spid="10"/>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0"/>
                                        </p:tgtEl>
                                        <p:attrNameLst>
                                          <p:attrName>ppt_x</p:attrName>
                                        </p:attrNameLst>
                                      </p:cBhvr>
                                      <p:tavLst>
                                        <p:tav tm="0">
                                          <p:val>
                                            <p:strVal val="ppt_x"/>
                                          </p:val>
                                        </p:tav>
                                        <p:tav tm="100000">
                                          <p:val>
                                            <p:strVal val="1+ppt_w/2"/>
                                          </p:val>
                                        </p:tav>
                                      </p:tavLst>
                                    </p:anim>
                                    <p:anim calcmode="lin" valueType="num">
                                      <p:cBhvr additive="base">
                                        <p:cTn id="766" dur="2000"/>
                                        <p:tgtEl>
                                          <p:spTgt spid="20"/>
                                        </p:tgtEl>
                                        <p:attrNameLst>
                                          <p:attrName>ppt_y</p:attrName>
                                        </p:attrNameLst>
                                      </p:cBhvr>
                                      <p:tavLst>
                                        <p:tav tm="0">
                                          <p:val>
                                            <p:strVal val="ppt_y"/>
                                          </p:val>
                                        </p:tav>
                                        <p:tav tm="100000">
                                          <p:val>
                                            <p:strVal val="1+ppt_h/2"/>
                                          </p:val>
                                        </p:tav>
                                      </p:tavLst>
                                    </p:anim>
                                    <p:set>
                                      <p:cBhvr>
                                        <p:cTn id="767" dur="1" fill="hold">
                                          <p:stCondLst>
                                            <p:cond delay="1999"/>
                                          </p:stCondLst>
                                        </p:cTn>
                                        <p:tgtEl>
                                          <p:spTgt spid="20"/>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0"/>
                                        </p:tgtEl>
                                        <p:attrNameLst>
                                          <p:attrName>ppt_x</p:attrName>
                                        </p:attrNameLst>
                                      </p:cBhvr>
                                      <p:tavLst>
                                        <p:tav tm="0">
                                          <p:val>
                                            <p:strVal val="ppt_x"/>
                                          </p:val>
                                        </p:tav>
                                        <p:tav tm="100000">
                                          <p:val>
                                            <p:strVal val="1+ppt_w/2"/>
                                          </p:val>
                                        </p:tav>
                                      </p:tavLst>
                                    </p:anim>
                                    <p:anim calcmode="lin" valueType="num">
                                      <p:cBhvr additive="base">
                                        <p:cTn id="770" dur="2000"/>
                                        <p:tgtEl>
                                          <p:spTgt spid="30"/>
                                        </p:tgtEl>
                                        <p:attrNameLst>
                                          <p:attrName>ppt_y</p:attrName>
                                        </p:attrNameLst>
                                      </p:cBhvr>
                                      <p:tavLst>
                                        <p:tav tm="0">
                                          <p:val>
                                            <p:strVal val="ppt_y"/>
                                          </p:val>
                                        </p:tav>
                                        <p:tav tm="100000">
                                          <p:val>
                                            <p:strVal val="1+ppt_h/2"/>
                                          </p:val>
                                        </p:tav>
                                      </p:tavLst>
                                    </p:anim>
                                    <p:set>
                                      <p:cBhvr>
                                        <p:cTn id="771" dur="1" fill="hold">
                                          <p:stCondLst>
                                            <p:cond delay="1999"/>
                                          </p:stCondLst>
                                        </p:cTn>
                                        <p:tgtEl>
                                          <p:spTgt spid="30"/>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0"/>
                                        </p:tgtEl>
                                        <p:attrNameLst>
                                          <p:attrName>ppt_x</p:attrName>
                                        </p:attrNameLst>
                                      </p:cBhvr>
                                      <p:tavLst>
                                        <p:tav tm="0">
                                          <p:val>
                                            <p:strVal val="ppt_x"/>
                                          </p:val>
                                        </p:tav>
                                        <p:tav tm="100000">
                                          <p:val>
                                            <p:strVal val="1+ppt_w/2"/>
                                          </p:val>
                                        </p:tav>
                                      </p:tavLst>
                                    </p:anim>
                                    <p:anim calcmode="lin" valueType="num">
                                      <p:cBhvr additive="base">
                                        <p:cTn id="774" dur="2000"/>
                                        <p:tgtEl>
                                          <p:spTgt spid="40"/>
                                        </p:tgtEl>
                                        <p:attrNameLst>
                                          <p:attrName>ppt_y</p:attrName>
                                        </p:attrNameLst>
                                      </p:cBhvr>
                                      <p:tavLst>
                                        <p:tav tm="0">
                                          <p:val>
                                            <p:strVal val="ppt_y"/>
                                          </p:val>
                                        </p:tav>
                                        <p:tav tm="100000">
                                          <p:val>
                                            <p:strVal val="1+ppt_h/2"/>
                                          </p:val>
                                        </p:tav>
                                      </p:tavLst>
                                    </p:anim>
                                    <p:set>
                                      <p:cBhvr>
                                        <p:cTn id="775" dur="1" fill="hold">
                                          <p:stCondLst>
                                            <p:cond delay="1999"/>
                                          </p:stCondLst>
                                        </p:cTn>
                                        <p:tgtEl>
                                          <p:spTgt spid="40"/>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0"/>
                                        </p:tgtEl>
                                        <p:attrNameLst>
                                          <p:attrName>ppt_x</p:attrName>
                                        </p:attrNameLst>
                                      </p:cBhvr>
                                      <p:tavLst>
                                        <p:tav tm="0">
                                          <p:val>
                                            <p:strVal val="ppt_x"/>
                                          </p:val>
                                        </p:tav>
                                        <p:tav tm="100000">
                                          <p:val>
                                            <p:strVal val="1+ppt_w/2"/>
                                          </p:val>
                                        </p:tav>
                                      </p:tavLst>
                                    </p:anim>
                                    <p:anim calcmode="lin" valueType="num">
                                      <p:cBhvr additive="base">
                                        <p:cTn id="778" dur="2000"/>
                                        <p:tgtEl>
                                          <p:spTgt spid="50"/>
                                        </p:tgtEl>
                                        <p:attrNameLst>
                                          <p:attrName>ppt_y</p:attrName>
                                        </p:attrNameLst>
                                      </p:cBhvr>
                                      <p:tavLst>
                                        <p:tav tm="0">
                                          <p:val>
                                            <p:strVal val="ppt_y"/>
                                          </p:val>
                                        </p:tav>
                                        <p:tav tm="100000">
                                          <p:val>
                                            <p:strVal val="1+ppt_h/2"/>
                                          </p:val>
                                        </p:tav>
                                      </p:tavLst>
                                    </p:anim>
                                    <p:set>
                                      <p:cBhvr>
                                        <p:cTn id="779" dur="1" fill="hold">
                                          <p:stCondLst>
                                            <p:cond delay="1999"/>
                                          </p:stCondLst>
                                        </p:cTn>
                                        <p:tgtEl>
                                          <p:spTgt spid="50"/>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0"/>
                                        </p:tgtEl>
                                        <p:attrNameLst>
                                          <p:attrName>ppt_x</p:attrName>
                                        </p:attrNameLst>
                                      </p:cBhvr>
                                      <p:tavLst>
                                        <p:tav tm="0">
                                          <p:val>
                                            <p:strVal val="ppt_x"/>
                                          </p:val>
                                        </p:tav>
                                        <p:tav tm="100000">
                                          <p:val>
                                            <p:strVal val="1+ppt_w/2"/>
                                          </p:val>
                                        </p:tav>
                                      </p:tavLst>
                                    </p:anim>
                                    <p:anim calcmode="lin" valueType="num">
                                      <p:cBhvr additive="base">
                                        <p:cTn id="782" dur="2000"/>
                                        <p:tgtEl>
                                          <p:spTgt spid="60"/>
                                        </p:tgtEl>
                                        <p:attrNameLst>
                                          <p:attrName>ppt_y</p:attrName>
                                        </p:attrNameLst>
                                      </p:cBhvr>
                                      <p:tavLst>
                                        <p:tav tm="0">
                                          <p:val>
                                            <p:strVal val="ppt_y"/>
                                          </p:val>
                                        </p:tav>
                                        <p:tav tm="100000">
                                          <p:val>
                                            <p:strVal val="1+ppt_h/2"/>
                                          </p:val>
                                        </p:tav>
                                      </p:tavLst>
                                    </p:anim>
                                    <p:set>
                                      <p:cBhvr>
                                        <p:cTn id="783" dur="1" fill="hold">
                                          <p:stCondLst>
                                            <p:cond delay="1999"/>
                                          </p:stCondLst>
                                        </p:cTn>
                                        <p:tgtEl>
                                          <p:spTgt spid="60"/>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0"/>
                                        </p:tgtEl>
                                        <p:attrNameLst>
                                          <p:attrName>ppt_x</p:attrName>
                                        </p:attrNameLst>
                                      </p:cBhvr>
                                      <p:tavLst>
                                        <p:tav tm="0">
                                          <p:val>
                                            <p:strVal val="ppt_x"/>
                                          </p:val>
                                        </p:tav>
                                        <p:tav tm="100000">
                                          <p:val>
                                            <p:strVal val="1+ppt_w/2"/>
                                          </p:val>
                                        </p:tav>
                                      </p:tavLst>
                                    </p:anim>
                                    <p:anim calcmode="lin" valueType="num">
                                      <p:cBhvr additive="base">
                                        <p:cTn id="786" dur="2000"/>
                                        <p:tgtEl>
                                          <p:spTgt spid="70"/>
                                        </p:tgtEl>
                                        <p:attrNameLst>
                                          <p:attrName>ppt_y</p:attrName>
                                        </p:attrNameLst>
                                      </p:cBhvr>
                                      <p:tavLst>
                                        <p:tav tm="0">
                                          <p:val>
                                            <p:strVal val="ppt_y"/>
                                          </p:val>
                                        </p:tav>
                                        <p:tav tm="100000">
                                          <p:val>
                                            <p:strVal val="1+ppt_h/2"/>
                                          </p:val>
                                        </p:tav>
                                      </p:tavLst>
                                    </p:anim>
                                    <p:set>
                                      <p:cBhvr>
                                        <p:cTn id="787" dur="1" fill="hold">
                                          <p:stCondLst>
                                            <p:cond delay="1999"/>
                                          </p:stCondLst>
                                        </p:cTn>
                                        <p:tgtEl>
                                          <p:spTgt spid="70"/>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0"/>
                                        </p:tgtEl>
                                        <p:attrNameLst>
                                          <p:attrName>ppt_x</p:attrName>
                                        </p:attrNameLst>
                                      </p:cBhvr>
                                      <p:tavLst>
                                        <p:tav tm="0">
                                          <p:val>
                                            <p:strVal val="ppt_x"/>
                                          </p:val>
                                        </p:tav>
                                        <p:tav tm="100000">
                                          <p:val>
                                            <p:strVal val="1+ppt_w/2"/>
                                          </p:val>
                                        </p:tav>
                                      </p:tavLst>
                                    </p:anim>
                                    <p:anim calcmode="lin" valueType="num">
                                      <p:cBhvr additive="base">
                                        <p:cTn id="790" dur="2000"/>
                                        <p:tgtEl>
                                          <p:spTgt spid="80"/>
                                        </p:tgtEl>
                                        <p:attrNameLst>
                                          <p:attrName>ppt_y</p:attrName>
                                        </p:attrNameLst>
                                      </p:cBhvr>
                                      <p:tavLst>
                                        <p:tav tm="0">
                                          <p:val>
                                            <p:strVal val="ppt_y"/>
                                          </p:val>
                                        </p:tav>
                                        <p:tav tm="100000">
                                          <p:val>
                                            <p:strVal val="1+ppt_h/2"/>
                                          </p:val>
                                        </p:tav>
                                      </p:tavLst>
                                    </p:anim>
                                    <p:set>
                                      <p:cBhvr>
                                        <p:cTn id="791" dur="1" fill="hold">
                                          <p:stCondLst>
                                            <p:cond delay="1999"/>
                                          </p:stCondLst>
                                        </p:cTn>
                                        <p:tgtEl>
                                          <p:spTgt spid="80"/>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4"/>
                                        </p:tgtEl>
                                        <p:attrNameLst>
                                          <p:attrName>ppt_x</p:attrName>
                                        </p:attrNameLst>
                                      </p:cBhvr>
                                      <p:tavLst>
                                        <p:tav tm="0">
                                          <p:val>
                                            <p:strVal val="ppt_x"/>
                                          </p:val>
                                        </p:tav>
                                        <p:tav tm="100000">
                                          <p:val>
                                            <p:strVal val="1+ppt_w/2"/>
                                          </p:val>
                                        </p:tav>
                                      </p:tavLst>
                                    </p:anim>
                                    <p:anim calcmode="lin" valueType="num">
                                      <p:cBhvr additive="base">
                                        <p:cTn id="794" dur="2000"/>
                                        <p:tgtEl>
                                          <p:spTgt spid="4"/>
                                        </p:tgtEl>
                                        <p:attrNameLst>
                                          <p:attrName>ppt_y</p:attrName>
                                        </p:attrNameLst>
                                      </p:cBhvr>
                                      <p:tavLst>
                                        <p:tav tm="0">
                                          <p:val>
                                            <p:strVal val="ppt_y"/>
                                          </p:val>
                                        </p:tav>
                                        <p:tav tm="100000">
                                          <p:val>
                                            <p:strVal val="1+ppt_h/2"/>
                                          </p:val>
                                        </p:tav>
                                      </p:tavLst>
                                    </p:anim>
                                    <p:set>
                                      <p:cBhvr>
                                        <p:cTn id="795" dur="1" fill="hold">
                                          <p:stCondLst>
                                            <p:cond delay="1999"/>
                                          </p:stCondLst>
                                        </p:cTn>
                                        <p:tgtEl>
                                          <p:spTgt spid="4"/>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4"/>
                                        </p:tgtEl>
                                        <p:attrNameLst>
                                          <p:attrName>ppt_x</p:attrName>
                                        </p:attrNameLst>
                                      </p:cBhvr>
                                      <p:tavLst>
                                        <p:tav tm="0">
                                          <p:val>
                                            <p:strVal val="ppt_x"/>
                                          </p:val>
                                        </p:tav>
                                        <p:tav tm="100000">
                                          <p:val>
                                            <p:strVal val="1+ppt_w/2"/>
                                          </p:val>
                                        </p:tav>
                                      </p:tavLst>
                                    </p:anim>
                                    <p:anim calcmode="lin" valueType="num">
                                      <p:cBhvr additive="base">
                                        <p:cTn id="798" dur="2000"/>
                                        <p:tgtEl>
                                          <p:spTgt spid="14"/>
                                        </p:tgtEl>
                                        <p:attrNameLst>
                                          <p:attrName>ppt_y</p:attrName>
                                        </p:attrNameLst>
                                      </p:cBhvr>
                                      <p:tavLst>
                                        <p:tav tm="0">
                                          <p:val>
                                            <p:strVal val="ppt_y"/>
                                          </p:val>
                                        </p:tav>
                                        <p:tav tm="100000">
                                          <p:val>
                                            <p:strVal val="1+ppt_h/2"/>
                                          </p:val>
                                        </p:tav>
                                      </p:tavLst>
                                    </p:anim>
                                    <p:set>
                                      <p:cBhvr>
                                        <p:cTn id="799" dur="1" fill="hold">
                                          <p:stCondLst>
                                            <p:cond delay="1999"/>
                                          </p:stCondLst>
                                        </p:cTn>
                                        <p:tgtEl>
                                          <p:spTgt spid="14"/>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4"/>
                                        </p:tgtEl>
                                        <p:attrNameLst>
                                          <p:attrName>ppt_x</p:attrName>
                                        </p:attrNameLst>
                                      </p:cBhvr>
                                      <p:tavLst>
                                        <p:tav tm="0">
                                          <p:val>
                                            <p:strVal val="ppt_x"/>
                                          </p:val>
                                        </p:tav>
                                        <p:tav tm="100000">
                                          <p:val>
                                            <p:strVal val="1+ppt_w/2"/>
                                          </p:val>
                                        </p:tav>
                                      </p:tavLst>
                                    </p:anim>
                                    <p:anim calcmode="lin" valueType="num">
                                      <p:cBhvr additive="base">
                                        <p:cTn id="802" dur="2000"/>
                                        <p:tgtEl>
                                          <p:spTgt spid="24"/>
                                        </p:tgtEl>
                                        <p:attrNameLst>
                                          <p:attrName>ppt_y</p:attrName>
                                        </p:attrNameLst>
                                      </p:cBhvr>
                                      <p:tavLst>
                                        <p:tav tm="0">
                                          <p:val>
                                            <p:strVal val="ppt_y"/>
                                          </p:val>
                                        </p:tav>
                                        <p:tav tm="100000">
                                          <p:val>
                                            <p:strVal val="1+ppt_h/2"/>
                                          </p:val>
                                        </p:tav>
                                      </p:tavLst>
                                    </p:anim>
                                    <p:set>
                                      <p:cBhvr>
                                        <p:cTn id="803" dur="1" fill="hold">
                                          <p:stCondLst>
                                            <p:cond delay="1999"/>
                                          </p:stCondLst>
                                        </p:cTn>
                                        <p:tgtEl>
                                          <p:spTgt spid="24"/>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4"/>
                                        </p:tgtEl>
                                        <p:attrNameLst>
                                          <p:attrName>ppt_x</p:attrName>
                                        </p:attrNameLst>
                                      </p:cBhvr>
                                      <p:tavLst>
                                        <p:tav tm="0">
                                          <p:val>
                                            <p:strVal val="ppt_x"/>
                                          </p:val>
                                        </p:tav>
                                        <p:tav tm="100000">
                                          <p:val>
                                            <p:strVal val="1+ppt_w/2"/>
                                          </p:val>
                                        </p:tav>
                                      </p:tavLst>
                                    </p:anim>
                                    <p:anim calcmode="lin" valueType="num">
                                      <p:cBhvr additive="base">
                                        <p:cTn id="806" dur="2000"/>
                                        <p:tgtEl>
                                          <p:spTgt spid="34"/>
                                        </p:tgtEl>
                                        <p:attrNameLst>
                                          <p:attrName>ppt_y</p:attrName>
                                        </p:attrNameLst>
                                      </p:cBhvr>
                                      <p:tavLst>
                                        <p:tav tm="0">
                                          <p:val>
                                            <p:strVal val="ppt_y"/>
                                          </p:val>
                                        </p:tav>
                                        <p:tav tm="100000">
                                          <p:val>
                                            <p:strVal val="1+ppt_h/2"/>
                                          </p:val>
                                        </p:tav>
                                      </p:tavLst>
                                    </p:anim>
                                    <p:set>
                                      <p:cBhvr>
                                        <p:cTn id="807" dur="1" fill="hold">
                                          <p:stCondLst>
                                            <p:cond delay="1999"/>
                                          </p:stCondLst>
                                        </p:cTn>
                                        <p:tgtEl>
                                          <p:spTgt spid="34"/>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4"/>
                                        </p:tgtEl>
                                        <p:attrNameLst>
                                          <p:attrName>ppt_x</p:attrName>
                                        </p:attrNameLst>
                                      </p:cBhvr>
                                      <p:tavLst>
                                        <p:tav tm="0">
                                          <p:val>
                                            <p:strVal val="ppt_x"/>
                                          </p:val>
                                        </p:tav>
                                        <p:tav tm="100000">
                                          <p:val>
                                            <p:strVal val="1+ppt_w/2"/>
                                          </p:val>
                                        </p:tav>
                                      </p:tavLst>
                                    </p:anim>
                                    <p:anim calcmode="lin" valueType="num">
                                      <p:cBhvr additive="base">
                                        <p:cTn id="810" dur="2000"/>
                                        <p:tgtEl>
                                          <p:spTgt spid="44"/>
                                        </p:tgtEl>
                                        <p:attrNameLst>
                                          <p:attrName>ppt_y</p:attrName>
                                        </p:attrNameLst>
                                      </p:cBhvr>
                                      <p:tavLst>
                                        <p:tav tm="0">
                                          <p:val>
                                            <p:strVal val="ppt_y"/>
                                          </p:val>
                                        </p:tav>
                                        <p:tav tm="100000">
                                          <p:val>
                                            <p:strVal val="1+ppt_h/2"/>
                                          </p:val>
                                        </p:tav>
                                      </p:tavLst>
                                    </p:anim>
                                    <p:set>
                                      <p:cBhvr>
                                        <p:cTn id="811" dur="1" fill="hold">
                                          <p:stCondLst>
                                            <p:cond delay="1999"/>
                                          </p:stCondLst>
                                        </p:cTn>
                                        <p:tgtEl>
                                          <p:spTgt spid="44"/>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4"/>
                                        </p:tgtEl>
                                        <p:attrNameLst>
                                          <p:attrName>ppt_x</p:attrName>
                                        </p:attrNameLst>
                                      </p:cBhvr>
                                      <p:tavLst>
                                        <p:tav tm="0">
                                          <p:val>
                                            <p:strVal val="ppt_x"/>
                                          </p:val>
                                        </p:tav>
                                        <p:tav tm="100000">
                                          <p:val>
                                            <p:strVal val="1+ppt_w/2"/>
                                          </p:val>
                                        </p:tav>
                                      </p:tavLst>
                                    </p:anim>
                                    <p:anim calcmode="lin" valueType="num">
                                      <p:cBhvr additive="base">
                                        <p:cTn id="814" dur="2000"/>
                                        <p:tgtEl>
                                          <p:spTgt spid="54"/>
                                        </p:tgtEl>
                                        <p:attrNameLst>
                                          <p:attrName>ppt_y</p:attrName>
                                        </p:attrNameLst>
                                      </p:cBhvr>
                                      <p:tavLst>
                                        <p:tav tm="0">
                                          <p:val>
                                            <p:strVal val="ppt_y"/>
                                          </p:val>
                                        </p:tav>
                                        <p:tav tm="100000">
                                          <p:val>
                                            <p:strVal val="1+ppt_h/2"/>
                                          </p:val>
                                        </p:tav>
                                      </p:tavLst>
                                    </p:anim>
                                    <p:set>
                                      <p:cBhvr>
                                        <p:cTn id="815" dur="1" fill="hold">
                                          <p:stCondLst>
                                            <p:cond delay="1999"/>
                                          </p:stCondLst>
                                        </p:cTn>
                                        <p:tgtEl>
                                          <p:spTgt spid="54"/>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4"/>
                                        </p:tgtEl>
                                        <p:attrNameLst>
                                          <p:attrName>ppt_x</p:attrName>
                                        </p:attrNameLst>
                                      </p:cBhvr>
                                      <p:tavLst>
                                        <p:tav tm="0">
                                          <p:val>
                                            <p:strVal val="ppt_x"/>
                                          </p:val>
                                        </p:tav>
                                        <p:tav tm="100000">
                                          <p:val>
                                            <p:strVal val="1+ppt_w/2"/>
                                          </p:val>
                                        </p:tav>
                                      </p:tavLst>
                                    </p:anim>
                                    <p:anim calcmode="lin" valueType="num">
                                      <p:cBhvr additive="base">
                                        <p:cTn id="818" dur="2000"/>
                                        <p:tgtEl>
                                          <p:spTgt spid="64"/>
                                        </p:tgtEl>
                                        <p:attrNameLst>
                                          <p:attrName>ppt_y</p:attrName>
                                        </p:attrNameLst>
                                      </p:cBhvr>
                                      <p:tavLst>
                                        <p:tav tm="0">
                                          <p:val>
                                            <p:strVal val="ppt_y"/>
                                          </p:val>
                                        </p:tav>
                                        <p:tav tm="100000">
                                          <p:val>
                                            <p:strVal val="1+ppt_h/2"/>
                                          </p:val>
                                        </p:tav>
                                      </p:tavLst>
                                    </p:anim>
                                    <p:set>
                                      <p:cBhvr>
                                        <p:cTn id="819" dur="1" fill="hold">
                                          <p:stCondLst>
                                            <p:cond delay="1999"/>
                                          </p:stCondLst>
                                        </p:cTn>
                                        <p:tgtEl>
                                          <p:spTgt spid="64"/>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4"/>
                                        </p:tgtEl>
                                        <p:attrNameLst>
                                          <p:attrName>ppt_x</p:attrName>
                                        </p:attrNameLst>
                                      </p:cBhvr>
                                      <p:tavLst>
                                        <p:tav tm="0">
                                          <p:val>
                                            <p:strVal val="ppt_x"/>
                                          </p:val>
                                        </p:tav>
                                        <p:tav tm="100000">
                                          <p:val>
                                            <p:strVal val="1+ppt_w/2"/>
                                          </p:val>
                                        </p:tav>
                                      </p:tavLst>
                                    </p:anim>
                                    <p:anim calcmode="lin" valueType="num">
                                      <p:cBhvr additive="base">
                                        <p:cTn id="822" dur="2000"/>
                                        <p:tgtEl>
                                          <p:spTgt spid="74"/>
                                        </p:tgtEl>
                                        <p:attrNameLst>
                                          <p:attrName>ppt_y</p:attrName>
                                        </p:attrNameLst>
                                      </p:cBhvr>
                                      <p:tavLst>
                                        <p:tav tm="0">
                                          <p:val>
                                            <p:strVal val="ppt_y"/>
                                          </p:val>
                                        </p:tav>
                                        <p:tav tm="100000">
                                          <p:val>
                                            <p:strVal val="1+ppt_h/2"/>
                                          </p:val>
                                        </p:tav>
                                      </p:tavLst>
                                    </p:anim>
                                    <p:set>
                                      <p:cBhvr>
                                        <p:cTn id="823" dur="1" fill="hold">
                                          <p:stCondLst>
                                            <p:cond delay="1999"/>
                                          </p:stCondLst>
                                        </p:cTn>
                                        <p:tgtEl>
                                          <p:spTgt spid="74"/>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2"/>
                                        </p:tgtEl>
                                        <p:attrNameLst>
                                          <p:attrName>ppt_x</p:attrName>
                                        </p:attrNameLst>
                                      </p:cBhvr>
                                      <p:tavLst>
                                        <p:tav tm="0">
                                          <p:val>
                                            <p:strVal val="ppt_x"/>
                                          </p:val>
                                        </p:tav>
                                        <p:tav tm="100000">
                                          <p:val>
                                            <p:strVal val="1+ppt_w/2"/>
                                          </p:val>
                                        </p:tav>
                                      </p:tavLst>
                                    </p:anim>
                                    <p:anim calcmode="lin" valueType="num">
                                      <p:cBhvr additive="base">
                                        <p:cTn id="826" dur="2000"/>
                                        <p:tgtEl>
                                          <p:spTgt spid="12"/>
                                        </p:tgtEl>
                                        <p:attrNameLst>
                                          <p:attrName>ppt_y</p:attrName>
                                        </p:attrNameLst>
                                      </p:cBhvr>
                                      <p:tavLst>
                                        <p:tav tm="0">
                                          <p:val>
                                            <p:strVal val="ppt_y"/>
                                          </p:val>
                                        </p:tav>
                                        <p:tav tm="100000">
                                          <p:val>
                                            <p:strVal val="1+ppt_h/2"/>
                                          </p:val>
                                        </p:tav>
                                      </p:tavLst>
                                    </p:anim>
                                    <p:set>
                                      <p:cBhvr>
                                        <p:cTn id="827" dur="1" fill="hold">
                                          <p:stCondLst>
                                            <p:cond delay="1999"/>
                                          </p:stCondLst>
                                        </p:cTn>
                                        <p:tgtEl>
                                          <p:spTgt spid="12"/>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2"/>
                                        </p:tgtEl>
                                        <p:attrNameLst>
                                          <p:attrName>ppt_x</p:attrName>
                                        </p:attrNameLst>
                                      </p:cBhvr>
                                      <p:tavLst>
                                        <p:tav tm="0">
                                          <p:val>
                                            <p:strVal val="ppt_x"/>
                                          </p:val>
                                        </p:tav>
                                        <p:tav tm="100000">
                                          <p:val>
                                            <p:strVal val="1+ppt_w/2"/>
                                          </p:val>
                                        </p:tav>
                                      </p:tavLst>
                                    </p:anim>
                                    <p:anim calcmode="lin" valueType="num">
                                      <p:cBhvr additive="base">
                                        <p:cTn id="830" dur="2000"/>
                                        <p:tgtEl>
                                          <p:spTgt spid="22"/>
                                        </p:tgtEl>
                                        <p:attrNameLst>
                                          <p:attrName>ppt_y</p:attrName>
                                        </p:attrNameLst>
                                      </p:cBhvr>
                                      <p:tavLst>
                                        <p:tav tm="0">
                                          <p:val>
                                            <p:strVal val="ppt_y"/>
                                          </p:val>
                                        </p:tav>
                                        <p:tav tm="100000">
                                          <p:val>
                                            <p:strVal val="1+ppt_h/2"/>
                                          </p:val>
                                        </p:tav>
                                      </p:tavLst>
                                    </p:anim>
                                    <p:set>
                                      <p:cBhvr>
                                        <p:cTn id="831" dur="1" fill="hold">
                                          <p:stCondLst>
                                            <p:cond delay="1999"/>
                                          </p:stCondLst>
                                        </p:cTn>
                                        <p:tgtEl>
                                          <p:spTgt spid="22"/>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2"/>
                                        </p:tgtEl>
                                        <p:attrNameLst>
                                          <p:attrName>ppt_x</p:attrName>
                                        </p:attrNameLst>
                                      </p:cBhvr>
                                      <p:tavLst>
                                        <p:tav tm="0">
                                          <p:val>
                                            <p:strVal val="ppt_x"/>
                                          </p:val>
                                        </p:tav>
                                        <p:tav tm="100000">
                                          <p:val>
                                            <p:strVal val="1+ppt_w/2"/>
                                          </p:val>
                                        </p:tav>
                                      </p:tavLst>
                                    </p:anim>
                                    <p:anim calcmode="lin" valueType="num">
                                      <p:cBhvr additive="base">
                                        <p:cTn id="834" dur="2000"/>
                                        <p:tgtEl>
                                          <p:spTgt spid="32"/>
                                        </p:tgtEl>
                                        <p:attrNameLst>
                                          <p:attrName>ppt_y</p:attrName>
                                        </p:attrNameLst>
                                      </p:cBhvr>
                                      <p:tavLst>
                                        <p:tav tm="0">
                                          <p:val>
                                            <p:strVal val="ppt_y"/>
                                          </p:val>
                                        </p:tav>
                                        <p:tav tm="100000">
                                          <p:val>
                                            <p:strVal val="1+ppt_h/2"/>
                                          </p:val>
                                        </p:tav>
                                      </p:tavLst>
                                    </p:anim>
                                    <p:set>
                                      <p:cBhvr>
                                        <p:cTn id="835" dur="1" fill="hold">
                                          <p:stCondLst>
                                            <p:cond delay="1999"/>
                                          </p:stCondLst>
                                        </p:cTn>
                                        <p:tgtEl>
                                          <p:spTgt spid="32"/>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2"/>
                                        </p:tgtEl>
                                        <p:attrNameLst>
                                          <p:attrName>ppt_x</p:attrName>
                                        </p:attrNameLst>
                                      </p:cBhvr>
                                      <p:tavLst>
                                        <p:tav tm="0">
                                          <p:val>
                                            <p:strVal val="ppt_x"/>
                                          </p:val>
                                        </p:tav>
                                        <p:tav tm="100000">
                                          <p:val>
                                            <p:strVal val="1+ppt_w/2"/>
                                          </p:val>
                                        </p:tav>
                                      </p:tavLst>
                                    </p:anim>
                                    <p:anim calcmode="lin" valueType="num">
                                      <p:cBhvr additive="base">
                                        <p:cTn id="838" dur="2000"/>
                                        <p:tgtEl>
                                          <p:spTgt spid="42"/>
                                        </p:tgtEl>
                                        <p:attrNameLst>
                                          <p:attrName>ppt_y</p:attrName>
                                        </p:attrNameLst>
                                      </p:cBhvr>
                                      <p:tavLst>
                                        <p:tav tm="0">
                                          <p:val>
                                            <p:strVal val="ppt_y"/>
                                          </p:val>
                                        </p:tav>
                                        <p:tav tm="100000">
                                          <p:val>
                                            <p:strVal val="1+ppt_h/2"/>
                                          </p:val>
                                        </p:tav>
                                      </p:tavLst>
                                    </p:anim>
                                    <p:set>
                                      <p:cBhvr>
                                        <p:cTn id="839" dur="1" fill="hold">
                                          <p:stCondLst>
                                            <p:cond delay="1999"/>
                                          </p:stCondLst>
                                        </p:cTn>
                                        <p:tgtEl>
                                          <p:spTgt spid="42"/>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2"/>
                                        </p:tgtEl>
                                        <p:attrNameLst>
                                          <p:attrName>ppt_x</p:attrName>
                                        </p:attrNameLst>
                                      </p:cBhvr>
                                      <p:tavLst>
                                        <p:tav tm="0">
                                          <p:val>
                                            <p:strVal val="ppt_x"/>
                                          </p:val>
                                        </p:tav>
                                        <p:tav tm="100000">
                                          <p:val>
                                            <p:strVal val="1+ppt_w/2"/>
                                          </p:val>
                                        </p:tav>
                                      </p:tavLst>
                                    </p:anim>
                                    <p:anim calcmode="lin" valueType="num">
                                      <p:cBhvr additive="base">
                                        <p:cTn id="842" dur="2000"/>
                                        <p:tgtEl>
                                          <p:spTgt spid="52"/>
                                        </p:tgtEl>
                                        <p:attrNameLst>
                                          <p:attrName>ppt_y</p:attrName>
                                        </p:attrNameLst>
                                      </p:cBhvr>
                                      <p:tavLst>
                                        <p:tav tm="0">
                                          <p:val>
                                            <p:strVal val="ppt_y"/>
                                          </p:val>
                                        </p:tav>
                                        <p:tav tm="100000">
                                          <p:val>
                                            <p:strVal val="1+ppt_h/2"/>
                                          </p:val>
                                        </p:tav>
                                      </p:tavLst>
                                    </p:anim>
                                    <p:set>
                                      <p:cBhvr>
                                        <p:cTn id="843" dur="1" fill="hold">
                                          <p:stCondLst>
                                            <p:cond delay="1999"/>
                                          </p:stCondLst>
                                        </p:cTn>
                                        <p:tgtEl>
                                          <p:spTgt spid="52"/>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2"/>
                                        </p:tgtEl>
                                        <p:attrNameLst>
                                          <p:attrName>ppt_x</p:attrName>
                                        </p:attrNameLst>
                                      </p:cBhvr>
                                      <p:tavLst>
                                        <p:tav tm="0">
                                          <p:val>
                                            <p:strVal val="ppt_x"/>
                                          </p:val>
                                        </p:tav>
                                        <p:tav tm="100000">
                                          <p:val>
                                            <p:strVal val="1+ppt_w/2"/>
                                          </p:val>
                                        </p:tav>
                                      </p:tavLst>
                                    </p:anim>
                                    <p:anim calcmode="lin" valueType="num">
                                      <p:cBhvr additive="base">
                                        <p:cTn id="846" dur="2000"/>
                                        <p:tgtEl>
                                          <p:spTgt spid="62"/>
                                        </p:tgtEl>
                                        <p:attrNameLst>
                                          <p:attrName>ppt_y</p:attrName>
                                        </p:attrNameLst>
                                      </p:cBhvr>
                                      <p:tavLst>
                                        <p:tav tm="0">
                                          <p:val>
                                            <p:strVal val="ppt_y"/>
                                          </p:val>
                                        </p:tav>
                                        <p:tav tm="100000">
                                          <p:val>
                                            <p:strVal val="1+ppt_h/2"/>
                                          </p:val>
                                        </p:tav>
                                      </p:tavLst>
                                    </p:anim>
                                    <p:set>
                                      <p:cBhvr>
                                        <p:cTn id="847" dur="1" fill="hold">
                                          <p:stCondLst>
                                            <p:cond delay="1999"/>
                                          </p:stCondLst>
                                        </p:cTn>
                                        <p:tgtEl>
                                          <p:spTgt spid="62"/>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2"/>
                                        </p:tgtEl>
                                        <p:attrNameLst>
                                          <p:attrName>ppt_x</p:attrName>
                                        </p:attrNameLst>
                                      </p:cBhvr>
                                      <p:tavLst>
                                        <p:tav tm="0">
                                          <p:val>
                                            <p:strVal val="ppt_x"/>
                                          </p:val>
                                        </p:tav>
                                        <p:tav tm="100000">
                                          <p:val>
                                            <p:strVal val="1+ppt_w/2"/>
                                          </p:val>
                                        </p:tav>
                                      </p:tavLst>
                                    </p:anim>
                                    <p:anim calcmode="lin" valueType="num">
                                      <p:cBhvr additive="base">
                                        <p:cTn id="850" dur="2000"/>
                                        <p:tgtEl>
                                          <p:spTgt spid="72"/>
                                        </p:tgtEl>
                                        <p:attrNameLst>
                                          <p:attrName>ppt_y</p:attrName>
                                        </p:attrNameLst>
                                      </p:cBhvr>
                                      <p:tavLst>
                                        <p:tav tm="0">
                                          <p:val>
                                            <p:strVal val="ppt_y"/>
                                          </p:val>
                                        </p:tav>
                                        <p:tav tm="100000">
                                          <p:val>
                                            <p:strVal val="1+ppt_h/2"/>
                                          </p:val>
                                        </p:tav>
                                      </p:tavLst>
                                    </p:anim>
                                    <p:set>
                                      <p:cBhvr>
                                        <p:cTn id="851" dur="1" fill="hold">
                                          <p:stCondLst>
                                            <p:cond delay="1999"/>
                                          </p:stCondLst>
                                        </p:cTn>
                                        <p:tgtEl>
                                          <p:spTgt spid="72"/>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2"/>
                                        </p:tgtEl>
                                        <p:attrNameLst>
                                          <p:attrName>ppt_x</p:attrName>
                                        </p:attrNameLst>
                                      </p:cBhvr>
                                      <p:tavLst>
                                        <p:tav tm="0">
                                          <p:val>
                                            <p:strVal val="ppt_x"/>
                                          </p:val>
                                        </p:tav>
                                        <p:tav tm="100000">
                                          <p:val>
                                            <p:strVal val="1+ppt_w/2"/>
                                          </p:val>
                                        </p:tav>
                                      </p:tavLst>
                                    </p:anim>
                                    <p:anim calcmode="lin" valueType="num">
                                      <p:cBhvr additive="base">
                                        <p:cTn id="854" dur="2000"/>
                                        <p:tgtEl>
                                          <p:spTgt spid="82"/>
                                        </p:tgtEl>
                                        <p:attrNameLst>
                                          <p:attrName>ppt_y</p:attrName>
                                        </p:attrNameLst>
                                      </p:cBhvr>
                                      <p:tavLst>
                                        <p:tav tm="0">
                                          <p:val>
                                            <p:strVal val="ppt_y"/>
                                          </p:val>
                                        </p:tav>
                                        <p:tav tm="100000">
                                          <p:val>
                                            <p:strVal val="1+ppt_h/2"/>
                                          </p:val>
                                        </p:tav>
                                      </p:tavLst>
                                    </p:anim>
                                    <p:set>
                                      <p:cBhvr>
                                        <p:cTn id="855" dur="1" fill="hold">
                                          <p:stCondLst>
                                            <p:cond delay="1999"/>
                                          </p:stCondLst>
                                        </p:cTn>
                                        <p:tgtEl>
                                          <p:spTgt spid="82"/>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8"/>
                                        </p:tgtEl>
                                        <p:attrNameLst>
                                          <p:attrName>ppt_x</p:attrName>
                                        </p:attrNameLst>
                                      </p:cBhvr>
                                      <p:tavLst>
                                        <p:tav tm="0">
                                          <p:val>
                                            <p:strVal val="ppt_x"/>
                                          </p:val>
                                        </p:tav>
                                        <p:tav tm="100000">
                                          <p:val>
                                            <p:strVal val="1+ppt_w/2"/>
                                          </p:val>
                                        </p:tav>
                                      </p:tavLst>
                                    </p:anim>
                                    <p:anim calcmode="lin" valueType="num">
                                      <p:cBhvr additive="base">
                                        <p:cTn id="858" dur="2000"/>
                                        <p:tgtEl>
                                          <p:spTgt spid="8"/>
                                        </p:tgtEl>
                                        <p:attrNameLst>
                                          <p:attrName>ppt_y</p:attrName>
                                        </p:attrNameLst>
                                      </p:cBhvr>
                                      <p:tavLst>
                                        <p:tav tm="0">
                                          <p:val>
                                            <p:strVal val="ppt_y"/>
                                          </p:val>
                                        </p:tav>
                                        <p:tav tm="100000">
                                          <p:val>
                                            <p:strVal val="1+ppt_h/2"/>
                                          </p:val>
                                        </p:tav>
                                      </p:tavLst>
                                    </p:anim>
                                    <p:set>
                                      <p:cBhvr>
                                        <p:cTn id="859" dur="1" fill="hold">
                                          <p:stCondLst>
                                            <p:cond delay="1999"/>
                                          </p:stCondLst>
                                        </p:cTn>
                                        <p:tgtEl>
                                          <p:spTgt spid="8"/>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8"/>
                                        </p:tgtEl>
                                        <p:attrNameLst>
                                          <p:attrName>ppt_x</p:attrName>
                                        </p:attrNameLst>
                                      </p:cBhvr>
                                      <p:tavLst>
                                        <p:tav tm="0">
                                          <p:val>
                                            <p:strVal val="ppt_x"/>
                                          </p:val>
                                        </p:tav>
                                        <p:tav tm="100000">
                                          <p:val>
                                            <p:strVal val="1+ppt_w/2"/>
                                          </p:val>
                                        </p:tav>
                                      </p:tavLst>
                                    </p:anim>
                                    <p:anim calcmode="lin" valueType="num">
                                      <p:cBhvr additive="base">
                                        <p:cTn id="862" dur="2000"/>
                                        <p:tgtEl>
                                          <p:spTgt spid="18"/>
                                        </p:tgtEl>
                                        <p:attrNameLst>
                                          <p:attrName>ppt_y</p:attrName>
                                        </p:attrNameLst>
                                      </p:cBhvr>
                                      <p:tavLst>
                                        <p:tav tm="0">
                                          <p:val>
                                            <p:strVal val="ppt_y"/>
                                          </p:val>
                                        </p:tav>
                                        <p:tav tm="100000">
                                          <p:val>
                                            <p:strVal val="1+ppt_h/2"/>
                                          </p:val>
                                        </p:tav>
                                      </p:tavLst>
                                    </p:anim>
                                    <p:set>
                                      <p:cBhvr>
                                        <p:cTn id="863" dur="1" fill="hold">
                                          <p:stCondLst>
                                            <p:cond delay="1999"/>
                                          </p:stCondLst>
                                        </p:cTn>
                                        <p:tgtEl>
                                          <p:spTgt spid="18"/>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8"/>
                                        </p:tgtEl>
                                        <p:attrNameLst>
                                          <p:attrName>ppt_x</p:attrName>
                                        </p:attrNameLst>
                                      </p:cBhvr>
                                      <p:tavLst>
                                        <p:tav tm="0">
                                          <p:val>
                                            <p:strVal val="ppt_x"/>
                                          </p:val>
                                        </p:tav>
                                        <p:tav tm="100000">
                                          <p:val>
                                            <p:strVal val="1+ppt_w/2"/>
                                          </p:val>
                                        </p:tav>
                                      </p:tavLst>
                                    </p:anim>
                                    <p:anim calcmode="lin" valueType="num">
                                      <p:cBhvr additive="base">
                                        <p:cTn id="866" dur="2000"/>
                                        <p:tgtEl>
                                          <p:spTgt spid="28"/>
                                        </p:tgtEl>
                                        <p:attrNameLst>
                                          <p:attrName>ppt_y</p:attrName>
                                        </p:attrNameLst>
                                      </p:cBhvr>
                                      <p:tavLst>
                                        <p:tav tm="0">
                                          <p:val>
                                            <p:strVal val="ppt_y"/>
                                          </p:val>
                                        </p:tav>
                                        <p:tav tm="100000">
                                          <p:val>
                                            <p:strVal val="1+ppt_h/2"/>
                                          </p:val>
                                        </p:tav>
                                      </p:tavLst>
                                    </p:anim>
                                    <p:set>
                                      <p:cBhvr>
                                        <p:cTn id="867" dur="1" fill="hold">
                                          <p:stCondLst>
                                            <p:cond delay="1999"/>
                                          </p:stCondLst>
                                        </p:cTn>
                                        <p:tgtEl>
                                          <p:spTgt spid="28"/>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8"/>
                                        </p:tgtEl>
                                        <p:attrNameLst>
                                          <p:attrName>ppt_x</p:attrName>
                                        </p:attrNameLst>
                                      </p:cBhvr>
                                      <p:tavLst>
                                        <p:tav tm="0">
                                          <p:val>
                                            <p:strVal val="ppt_x"/>
                                          </p:val>
                                        </p:tav>
                                        <p:tav tm="100000">
                                          <p:val>
                                            <p:strVal val="1+ppt_w/2"/>
                                          </p:val>
                                        </p:tav>
                                      </p:tavLst>
                                    </p:anim>
                                    <p:anim calcmode="lin" valueType="num">
                                      <p:cBhvr additive="base">
                                        <p:cTn id="870" dur="2000"/>
                                        <p:tgtEl>
                                          <p:spTgt spid="38"/>
                                        </p:tgtEl>
                                        <p:attrNameLst>
                                          <p:attrName>ppt_y</p:attrName>
                                        </p:attrNameLst>
                                      </p:cBhvr>
                                      <p:tavLst>
                                        <p:tav tm="0">
                                          <p:val>
                                            <p:strVal val="ppt_y"/>
                                          </p:val>
                                        </p:tav>
                                        <p:tav tm="100000">
                                          <p:val>
                                            <p:strVal val="1+ppt_h/2"/>
                                          </p:val>
                                        </p:tav>
                                      </p:tavLst>
                                    </p:anim>
                                    <p:set>
                                      <p:cBhvr>
                                        <p:cTn id="871" dur="1" fill="hold">
                                          <p:stCondLst>
                                            <p:cond delay="1999"/>
                                          </p:stCondLst>
                                        </p:cTn>
                                        <p:tgtEl>
                                          <p:spTgt spid="38"/>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8"/>
                                        </p:tgtEl>
                                        <p:attrNameLst>
                                          <p:attrName>ppt_x</p:attrName>
                                        </p:attrNameLst>
                                      </p:cBhvr>
                                      <p:tavLst>
                                        <p:tav tm="0">
                                          <p:val>
                                            <p:strVal val="ppt_x"/>
                                          </p:val>
                                        </p:tav>
                                        <p:tav tm="100000">
                                          <p:val>
                                            <p:strVal val="1+ppt_w/2"/>
                                          </p:val>
                                        </p:tav>
                                      </p:tavLst>
                                    </p:anim>
                                    <p:anim calcmode="lin" valueType="num">
                                      <p:cBhvr additive="base">
                                        <p:cTn id="874" dur="2000"/>
                                        <p:tgtEl>
                                          <p:spTgt spid="48"/>
                                        </p:tgtEl>
                                        <p:attrNameLst>
                                          <p:attrName>ppt_y</p:attrName>
                                        </p:attrNameLst>
                                      </p:cBhvr>
                                      <p:tavLst>
                                        <p:tav tm="0">
                                          <p:val>
                                            <p:strVal val="ppt_y"/>
                                          </p:val>
                                        </p:tav>
                                        <p:tav tm="100000">
                                          <p:val>
                                            <p:strVal val="1+ppt_h/2"/>
                                          </p:val>
                                        </p:tav>
                                      </p:tavLst>
                                    </p:anim>
                                    <p:set>
                                      <p:cBhvr>
                                        <p:cTn id="875" dur="1" fill="hold">
                                          <p:stCondLst>
                                            <p:cond delay="1999"/>
                                          </p:stCondLst>
                                        </p:cTn>
                                        <p:tgtEl>
                                          <p:spTgt spid="48"/>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8"/>
                                        </p:tgtEl>
                                        <p:attrNameLst>
                                          <p:attrName>ppt_x</p:attrName>
                                        </p:attrNameLst>
                                      </p:cBhvr>
                                      <p:tavLst>
                                        <p:tav tm="0">
                                          <p:val>
                                            <p:strVal val="ppt_x"/>
                                          </p:val>
                                        </p:tav>
                                        <p:tav tm="100000">
                                          <p:val>
                                            <p:strVal val="1+ppt_w/2"/>
                                          </p:val>
                                        </p:tav>
                                      </p:tavLst>
                                    </p:anim>
                                    <p:anim calcmode="lin" valueType="num">
                                      <p:cBhvr additive="base">
                                        <p:cTn id="878" dur="2000"/>
                                        <p:tgtEl>
                                          <p:spTgt spid="58"/>
                                        </p:tgtEl>
                                        <p:attrNameLst>
                                          <p:attrName>ppt_y</p:attrName>
                                        </p:attrNameLst>
                                      </p:cBhvr>
                                      <p:tavLst>
                                        <p:tav tm="0">
                                          <p:val>
                                            <p:strVal val="ppt_y"/>
                                          </p:val>
                                        </p:tav>
                                        <p:tav tm="100000">
                                          <p:val>
                                            <p:strVal val="1+ppt_h/2"/>
                                          </p:val>
                                        </p:tav>
                                      </p:tavLst>
                                    </p:anim>
                                    <p:set>
                                      <p:cBhvr>
                                        <p:cTn id="879" dur="1" fill="hold">
                                          <p:stCondLst>
                                            <p:cond delay="1999"/>
                                          </p:stCondLst>
                                        </p:cTn>
                                        <p:tgtEl>
                                          <p:spTgt spid="58"/>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8"/>
                                        </p:tgtEl>
                                        <p:attrNameLst>
                                          <p:attrName>ppt_x</p:attrName>
                                        </p:attrNameLst>
                                      </p:cBhvr>
                                      <p:tavLst>
                                        <p:tav tm="0">
                                          <p:val>
                                            <p:strVal val="ppt_x"/>
                                          </p:val>
                                        </p:tav>
                                        <p:tav tm="100000">
                                          <p:val>
                                            <p:strVal val="1+ppt_w/2"/>
                                          </p:val>
                                        </p:tav>
                                      </p:tavLst>
                                    </p:anim>
                                    <p:anim calcmode="lin" valueType="num">
                                      <p:cBhvr additive="base">
                                        <p:cTn id="882" dur="2000"/>
                                        <p:tgtEl>
                                          <p:spTgt spid="68"/>
                                        </p:tgtEl>
                                        <p:attrNameLst>
                                          <p:attrName>ppt_y</p:attrName>
                                        </p:attrNameLst>
                                      </p:cBhvr>
                                      <p:tavLst>
                                        <p:tav tm="0">
                                          <p:val>
                                            <p:strVal val="ppt_y"/>
                                          </p:val>
                                        </p:tav>
                                        <p:tav tm="100000">
                                          <p:val>
                                            <p:strVal val="1+ppt_h/2"/>
                                          </p:val>
                                        </p:tav>
                                      </p:tavLst>
                                    </p:anim>
                                    <p:set>
                                      <p:cBhvr>
                                        <p:cTn id="883" dur="1" fill="hold">
                                          <p:stCondLst>
                                            <p:cond delay="1999"/>
                                          </p:stCondLst>
                                        </p:cTn>
                                        <p:tgtEl>
                                          <p:spTgt spid="68"/>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8"/>
                                        </p:tgtEl>
                                        <p:attrNameLst>
                                          <p:attrName>ppt_x</p:attrName>
                                        </p:attrNameLst>
                                      </p:cBhvr>
                                      <p:tavLst>
                                        <p:tav tm="0">
                                          <p:val>
                                            <p:strVal val="ppt_x"/>
                                          </p:val>
                                        </p:tav>
                                        <p:tav tm="100000">
                                          <p:val>
                                            <p:strVal val="1+ppt_w/2"/>
                                          </p:val>
                                        </p:tav>
                                      </p:tavLst>
                                    </p:anim>
                                    <p:anim calcmode="lin" valueType="num">
                                      <p:cBhvr additive="base">
                                        <p:cTn id="886" dur="2000"/>
                                        <p:tgtEl>
                                          <p:spTgt spid="78"/>
                                        </p:tgtEl>
                                        <p:attrNameLst>
                                          <p:attrName>ppt_y</p:attrName>
                                        </p:attrNameLst>
                                      </p:cBhvr>
                                      <p:tavLst>
                                        <p:tav tm="0">
                                          <p:val>
                                            <p:strVal val="ppt_y"/>
                                          </p:val>
                                        </p:tav>
                                        <p:tav tm="100000">
                                          <p:val>
                                            <p:strVal val="1+ppt_h/2"/>
                                          </p:val>
                                        </p:tav>
                                      </p:tavLst>
                                    </p:anim>
                                    <p:set>
                                      <p:cBhvr>
                                        <p:cTn id="887" dur="1" fill="hold">
                                          <p:stCondLst>
                                            <p:cond delay="1999"/>
                                          </p:stCondLst>
                                        </p:cTn>
                                        <p:tgtEl>
                                          <p:spTgt spid="78"/>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3"/>
                                        </p:tgtEl>
                                      </p:cBhvr>
                                    </p:animEffect>
                                    <p:set>
                                      <p:cBhvr>
                                        <p:cTn id="890" dur="1" fill="hold">
                                          <p:stCondLst>
                                            <p:cond delay="1999"/>
                                          </p:stCondLst>
                                        </p:cTn>
                                        <p:tgtEl>
                                          <p:spTgt spid="3"/>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4"/>
                                        </p:tgtEl>
                                      </p:cBhvr>
                                    </p:animEffect>
                                    <p:set>
                                      <p:cBhvr>
                                        <p:cTn id="893" dur="1" fill="hold">
                                          <p:stCondLst>
                                            <p:cond delay="1999"/>
                                          </p:stCondLst>
                                        </p:cTn>
                                        <p:tgtEl>
                                          <p:spTgt spid="4"/>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5"/>
                                        </p:tgtEl>
                                      </p:cBhvr>
                                    </p:animEffect>
                                    <p:set>
                                      <p:cBhvr>
                                        <p:cTn id="896" dur="1" fill="hold">
                                          <p:stCondLst>
                                            <p:cond delay="1999"/>
                                          </p:stCondLst>
                                        </p:cTn>
                                        <p:tgtEl>
                                          <p:spTgt spid="5"/>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6"/>
                                        </p:tgtEl>
                                      </p:cBhvr>
                                    </p:animEffect>
                                    <p:set>
                                      <p:cBhvr>
                                        <p:cTn id="899" dur="1" fill="hold">
                                          <p:stCondLst>
                                            <p:cond delay="1999"/>
                                          </p:stCondLst>
                                        </p:cTn>
                                        <p:tgtEl>
                                          <p:spTgt spid="6"/>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7"/>
                                        </p:tgtEl>
                                      </p:cBhvr>
                                    </p:animEffect>
                                    <p:set>
                                      <p:cBhvr>
                                        <p:cTn id="902" dur="1" fill="hold">
                                          <p:stCondLst>
                                            <p:cond delay="1999"/>
                                          </p:stCondLst>
                                        </p:cTn>
                                        <p:tgtEl>
                                          <p:spTgt spid="7"/>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8"/>
                                        </p:tgtEl>
                                      </p:cBhvr>
                                    </p:animEffect>
                                    <p:set>
                                      <p:cBhvr>
                                        <p:cTn id="905" dur="1" fill="hold">
                                          <p:stCondLst>
                                            <p:cond delay="1999"/>
                                          </p:stCondLst>
                                        </p:cTn>
                                        <p:tgtEl>
                                          <p:spTgt spid="8"/>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9"/>
                                        </p:tgtEl>
                                      </p:cBhvr>
                                    </p:animEffect>
                                    <p:set>
                                      <p:cBhvr>
                                        <p:cTn id="908" dur="1" fill="hold">
                                          <p:stCondLst>
                                            <p:cond delay="1999"/>
                                          </p:stCondLst>
                                        </p:cTn>
                                        <p:tgtEl>
                                          <p:spTgt spid="9"/>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0"/>
                                        </p:tgtEl>
                                      </p:cBhvr>
                                    </p:animEffect>
                                    <p:set>
                                      <p:cBhvr>
                                        <p:cTn id="911" dur="1" fill="hold">
                                          <p:stCondLst>
                                            <p:cond delay="1999"/>
                                          </p:stCondLst>
                                        </p:cTn>
                                        <p:tgtEl>
                                          <p:spTgt spid="10"/>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1"/>
                                        </p:tgtEl>
                                      </p:cBhvr>
                                    </p:animEffect>
                                    <p:set>
                                      <p:cBhvr>
                                        <p:cTn id="914" dur="1" fill="hold">
                                          <p:stCondLst>
                                            <p:cond delay="1999"/>
                                          </p:stCondLst>
                                        </p:cTn>
                                        <p:tgtEl>
                                          <p:spTgt spid="11"/>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2"/>
                                        </p:tgtEl>
                                      </p:cBhvr>
                                    </p:animEffect>
                                    <p:set>
                                      <p:cBhvr>
                                        <p:cTn id="917" dur="1" fill="hold">
                                          <p:stCondLst>
                                            <p:cond delay="1999"/>
                                          </p:stCondLst>
                                        </p:cTn>
                                        <p:tgtEl>
                                          <p:spTgt spid="12"/>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3"/>
                                        </p:tgtEl>
                                      </p:cBhvr>
                                    </p:animEffect>
                                    <p:set>
                                      <p:cBhvr>
                                        <p:cTn id="920" dur="1" fill="hold">
                                          <p:stCondLst>
                                            <p:cond delay="1999"/>
                                          </p:stCondLst>
                                        </p:cTn>
                                        <p:tgtEl>
                                          <p:spTgt spid="13"/>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4"/>
                                        </p:tgtEl>
                                      </p:cBhvr>
                                    </p:animEffect>
                                    <p:set>
                                      <p:cBhvr>
                                        <p:cTn id="923" dur="1" fill="hold">
                                          <p:stCondLst>
                                            <p:cond delay="1999"/>
                                          </p:stCondLst>
                                        </p:cTn>
                                        <p:tgtEl>
                                          <p:spTgt spid="14"/>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5"/>
                                        </p:tgtEl>
                                      </p:cBhvr>
                                    </p:animEffect>
                                    <p:set>
                                      <p:cBhvr>
                                        <p:cTn id="926" dur="1" fill="hold">
                                          <p:stCondLst>
                                            <p:cond delay="1999"/>
                                          </p:stCondLst>
                                        </p:cTn>
                                        <p:tgtEl>
                                          <p:spTgt spid="15"/>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6"/>
                                        </p:tgtEl>
                                      </p:cBhvr>
                                    </p:animEffect>
                                    <p:set>
                                      <p:cBhvr>
                                        <p:cTn id="929" dur="1" fill="hold">
                                          <p:stCondLst>
                                            <p:cond delay="1999"/>
                                          </p:stCondLst>
                                        </p:cTn>
                                        <p:tgtEl>
                                          <p:spTgt spid="16"/>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7"/>
                                        </p:tgtEl>
                                      </p:cBhvr>
                                    </p:animEffect>
                                    <p:set>
                                      <p:cBhvr>
                                        <p:cTn id="932" dur="1" fill="hold">
                                          <p:stCondLst>
                                            <p:cond delay="1999"/>
                                          </p:stCondLst>
                                        </p:cTn>
                                        <p:tgtEl>
                                          <p:spTgt spid="17"/>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8"/>
                                        </p:tgtEl>
                                      </p:cBhvr>
                                    </p:animEffect>
                                    <p:set>
                                      <p:cBhvr>
                                        <p:cTn id="935" dur="1" fill="hold">
                                          <p:stCondLst>
                                            <p:cond delay="1999"/>
                                          </p:stCondLst>
                                        </p:cTn>
                                        <p:tgtEl>
                                          <p:spTgt spid="18"/>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19"/>
                                        </p:tgtEl>
                                      </p:cBhvr>
                                    </p:animEffect>
                                    <p:set>
                                      <p:cBhvr>
                                        <p:cTn id="938" dur="1" fill="hold">
                                          <p:stCondLst>
                                            <p:cond delay="1999"/>
                                          </p:stCondLst>
                                        </p:cTn>
                                        <p:tgtEl>
                                          <p:spTgt spid="19"/>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0"/>
                                        </p:tgtEl>
                                      </p:cBhvr>
                                    </p:animEffect>
                                    <p:set>
                                      <p:cBhvr>
                                        <p:cTn id="941" dur="1" fill="hold">
                                          <p:stCondLst>
                                            <p:cond delay="1999"/>
                                          </p:stCondLst>
                                        </p:cTn>
                                        <p:tgtEl>
                                          <p:spTgt spid="20"/>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1"/>
                                        </p:tgtEl>
                                      </p:cBhvr>
                                    </p:animEffect>
                                    <p:set>
                                      <p:cBhvr>
                                        <p:cTn id="944" dur="1" fill="hold">
                                          <p:stCondLst>
                                            <p:cond delay="1999"/>
                                          </p:stCondLst>
                                        </p:cTn>
                                        <p:tgtEl>
                                          <p:spTgt spid="21"/>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2"/>
                                        </p:tgtEl>
                                      </p:cBhvr>
                                    </p:animEffect>
                                    <p:set>
                                      <p:cBhvr>
                                        <p:cTn id="947" dur="1" fill="hold">
                                          <p:stCondLst>
                                            <p:cond delay="1999"/>
                                          </p:stCondLst>
                                        </p:cTn>
                                        <p:tgtEl>
                                          <p:spTgt spid="22"/>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3"/>
                                        </p:tgtEl>
                                      </p:cBhvr>
                                    </p:animEffect>
                                    <p:set>
                                      <p:cBhvr>
                                        <p:cTn id="950" dur="1" fill="hold">
                                          <p:stCondLst>
                                            <p:cond delay="1999"/>
                                          </p:stCondLst>
                                        </p:cTn>
                                        <p:tgtEl>
                                          <p:spTgt spid="23"/>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4"/>
                                        </p:tgtEl>
                                      </p:cBhvr>
                                    </p:animEffect>
                                    <p:set>
                                      <p:cBhvr>
                                        <p:cTn id="953" dur="1" fill="hold">
                                          <p:stCondLst>
                                            <p:cond delay="1999"/>
                                          </p:stCondLst>
                                        </p:cTn>
                                        <p:tgtEl>
                                          <p:spTgt spid="24"/>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5"/>
                                        </p:tgtEl>
                                      </p:cBhvr>
                                    </p:animEffect>
                                    <p:set>
                                      <p:cBhvr>
                                        <p:cTn id="956" dur="1" fill="hold">
                                          <p:stCondLst>
                                            <p:cond delay="1999"/>
                                          </p:stCondLst>
                                        </p:cTn>
                                        <p:tgtEl>
                                          <p:spTgt spid="25"/>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6"/>
                                        </p:tgtEl>
                                      </p:cBhvr>
                                    </p:animEffect>
                                    <p:set>
                                      <p:cBhvr>
                                        <p:cTn id="959" dur="1" fill="hold">
                                          <p:stCondLst>
                                            <p:cond delay="1999"/>
                                          </p:stCondLst>
                                        </p:cTn>
                                        <p:tgtEl>
                                          <p:spTgt spid="26"/>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7"/>
                                        </p:tgtEl>
                                      </p:cBhvr>
                                    </p:animEffect>
                                    <p:set>
                                      <p:cBhvr>
                                        <p:cTn id="962" dur="1" fill="hold">
                                          <p:stCondLst>
                                            <p:cond delay="1999"/>
                                          </p:stCondLst>
                                        </p:cTn>
                                        <p:tgtEl>
                                          <p:spTgt spid="27"/>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8"/>
                                        </p:tgtEl>
                                      </p:cBhvr>
                                    </p:animEffect>
                                    <p:set>
                                      <p:cBhvr>
                                        <p:cTn id="965" dur="1" fill="hold">
                                          <p:stCondLst>
                                            <p:cond delay="1999"/>
                                          </p:stCondLst>
                                        </p:cTn>
                                        <p:tgtEl>
                                          <p:spTgt spid="28"/>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29"/>
                                        </p:tgtEl>
                                      </p:cBhvr>
                                    </p:animEffect>
                                    <p:set>
                                      <p:cBhvr>
                                        <p:cTn id="968" dur="1" fill="hold">
                                          <p:stCondLst>
                                            <p:cond delay="1999"/>
                                          </p:stCondLst>
                                        </p:cTn>
                                        <p:tgtEl>
                                          <p:spTgt spid="29"/>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0"/>
                                        </p:tgtEl>
                                      </p:cBhvr>
                                    </p:animEffect>
                                    <p:set>
                                      <p:cBhvr>
                                        <p:cTn id="971" dur="1" fill="hold">
                                          <p:stCondLst>
                                            <p:cond delay="1999"/>
                                          </p:stCondLst>
                                        </p:cTn>
                                        <p:tgtEl>
                                          <p:spTgt spid="30"/>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1"/>
                                        </p:tgtEl>
                                      </p:cBhvr>
                                    </p:animEffect>
                                    <p:set>
                                      <p:cBhvr>
                                        <p:cTn id="974" dur="1" fill="hold">
                                          <p:stCondLst>
                                            <p:cond delay="1999"/>
                                          </p:stCondLst>
                                        </p:cTn>
                                        <p:tgtEl>
                                          <p:spTgt spid="31"/>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2"/>
                                        </p:tgtEl>
                                      </p:cBhvr>
                                    </p:animEffect>
                                    <p:set>
                                      <p:cBhvr>
                                        <p:cTn id="977" dur="1" fill="hold">
                                          <p:stCondLst>
                                            <p:cond delay="1999"/>
                                          </p:stCondLst>
                                        </p:cTn>
                                        <p:tgtEl>
                                          <p:spTgt spid="32"/>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3"/>
                                        </p:tgtEl>
                                      </p:cBhvr>
                                    </p:animEffect>
                                    <p:set>
                                      <p:cBhvr>
                                        <p:cTn id="980" dur="1" fill="hold">
                                          <p:stCondLst>
                                            <p:cond delay="1999"/>
                                          </p:stCondLst>
                                        </p:cTn>
                                        <p:tgtEl>
                                          <p:spTgt spid="33"/>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4"/>
                                        </p:tgtEl>
                                      </p:cBhvr>
                                    </p:animEffect>
                                    <p:set>
                                      <p:cBhvr>
                                        <p:cTn id="983" dur="1" fill="hold">
                                          <p:stCondLst>
                                            <p:cond delay="1999"/>
                                          </p:stCondLst>
                                        </p:cTn>
                                        <p:tgtEl>
                                          <p:spTgt spid="34"/>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5"/>
                                        </p:tgtEl>
                                      </p:cBhvr>
                                    </p:animEffect>
                                    <p:set>
                                      <p:cBhvr>
                                        <p:cTn id="986" dur="1" fill="hold">
                                          <p:stCondLst>
                                            <p:cond delay="1999"/>
                                          </p:stCondLst>
                                        </p:cTn>
                                        <p:tgtEl>
                                          <p:spTgt spid="35"/>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6"/>
                                        </p:tgtEl>
                                      </p:cBhvr>
                                    </p:animEffect>
                                    <p:set>
                                      <p:cBhvr>
                                        <p:cTn id="989" dur="1" fill="hold">
                                          <p:stCondLst>
                                            <p:cond delay="1999"/>
                                          </p:stCondLst>
                                        </p:cTn>
                                        <p:tgtEl>
                                          <p:spTgt spid="36"/>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7"/>
                                        </p:tgtEl>
                                      </p:cBhvr>
                                    </p:animEffect>
                                    <p:set>
                                      <p:cBhvr>
                                        <p:cTn id="992" dur="1" fill="hold">
                                          <p:stCondLst>
                                            <p:cond delay="1999"/>
                                          </p:stCondLst>
                                        </p:cTn>
                                        <p:tgtEl>
                                          <p:spTgt spid="37"/>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8"/>
                                        </p:tgtEl>
                                      </p:cBhvr>
                                    </p:animEffect>
                                    <p:set>
                                      <p:cBhvr>
                                        <p:cTn id="995" dur="1" fill="hold">
                                          <p:stCondLst>
                                            <p:cond delay="1999"/>
                                          </p:stCondLst>
                                        </p:cTn>
                                        <p:tgtEl>
                                          <p:spTgt spid="38"/>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39"/>
                                        </p:tgtEl>
                                      </p:cBhvr>
                                    </p:animEffect>
                                    <p:set>
                                      <p:cBhvr>
                                        <p:cTn id="998" dur="1" fill="hold">
                                          <p:stCondLst>
                                            <p:cond delay="1999"/>
                                          </p:stCondLst>
                                        </p:cTn>
                                        <p:tgtEl>
                                          <p:spTgt spid="39"/>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0"/>
                                        </p:tgtEl>
                                      </p:cBhvr>
                                    </p:animEffect>
                                    <p:set>
                                      <p:cBhvr>
                                        <p:cTn id="1001" dur="1" fill="hold">
                                          <p:stCondLst>
                                            <p:cond delay="1999"/>
                                          </p:stCondLst>
                                        </p:cTn>
                                        <p:tgtEl>
                                          <p:spTgt spid="40"/>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1"/>
                                        </p:tgtEl>
                                      </p:cBhvr>
                                    </p:animEffect>
                                    <p:set>
                                      <p:cBhvr>
                                        <p:cTn id="1004" dur="1" fill="hold">
                                          <p:stCondLst>
                                            <p:cond delay="1999"/>
                                          </p:stCondLst>
                                        </p:cTn>
                                        <p:tgtEl>
                                          <p:spTgt spid="41"/>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2"/>
                                        </p:tgtEl>
                                      </p:cBhvr>
                                    </p:animEffect>
                                    <p:set>
                                      <p:cBhvr>
                                        <p:cTn id="1007" dur="1" fill="hold">
                                          <p:stCondLst>
                                            <p:cond delay="1999"/>
                                          </p:stCondLst>
                                        </p:cTn>
                                        <p:tgtEl>
                                          <p:spTgt spid="42"/>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3"/>
                                        </p:tgtEl>
                                      </p:cBhvr>
                                    </p:animEffect>
                                    <p:set>
                                      <p:cBhvr>
                                        <p:cTn id="1010" dur="1" fill="hold">
                                          <p:stCondLst>
                                            <p:cond delay="1999"/>
                                          </p:stCondLst>
                                        </p:cTn>
                                        <p:tgtEl>
                                          <p:spTgt spid="43"/>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4"/>
                                        </p:tgtEl>
                                      </p:cBhvr>
                                    </p:animEffect>
                                    <p:set>
                                      <p:cBhvr>
                                        <p:cTn id="1013" dur="1" fill="hold">
                                          <p:stCondLst>
                                            <p:cond delay="1999"/>
                                          </p:stCondLst>
                                        </p:cTn>
                                        <p:tgtEl>
                                          <p:spTgt spid="44"/>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5"/>
                                        </p:tgtEl>
                                      </p:cBhvr>
                                    </p:animEffect>
                                    <p:set>
                                      <p:cBhvr>
                                        <p:cTn id="1016" dur="1" fill="hold">
                                          <p:stCondLst>
                                            <p:cond delay="1999"/>
                                          </p:stCondLst>
                                        </p:cTn>
                                        <p:tgtEl>
                                          <p:spTgt spid="45"/>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6"/>
                                        </p:tgtEl>
                                      </p:cBhvr>
                                    </p:animEffect>
                                    <p:set>
                                      <p:cBhvr>
                                        <p:cTn id="1019" dur="1" fill="hold">
                                          <p:stCondLst>
                                            <p:cond delay="1999"/>
                                          </p:stCondLst>
                                        </p:cTn>
                                        <p:tgtEl>
                                          <p:spTgt spid="46"/>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7"/>
                                        </p:tgtEl>
                                      </p:cBhvr>
                                    </p:animEffect>
                                    <p:set>
                                      <p:cBhvr>
                                        <p:cTn id="1022" dur="1" fill="hold">
                                          <p:stCondLst>
                                            <p:cond delay="1999"/>
                                          </p:stCondLst>
                                        </p:cTn>
                                        <p:tgtEl>
                                          <p:spTgt spid="47"/>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8"/>
                                        </p:tgtEl>
                                      </p:cBhvr>
                                    </p:animEffect>
                                    <p:set>
                                      <p:cBhvr>
                                        <p:cTn id="1025" dur="1" fill="hold">
                                          <p:stCondLst>
                                            <p:cond delay="1999"/>
                                          </p:stCondLst>
                                        </p:cTn>
                                        <p:tgtEl>
                                          <p:spTgt spid="48"/>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49"/>
                                        </p:tgtEl>
                                      </p:cBhvr>
                                    </p:animEffect>
                                    <p:set>
                                      <p:cBhvr>
                                        <p:cTn id="1028" dur="1" fill="hold">
                                          <p:stCondLst>
                                            <p:cond delay="1999"/>
                                          </p:stCondLst>
                                        </p:cTn>
                                        <p:tgtEl>
                                          <p:spTgt spid="49"/>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0"/>
                                        </p:tgtEl>
                                      </p:cBhvr>
                                    </p:animEffect>
                                    <p:set>
                                      <p:cBhvr>
                                        <p:cTn id="1031" dur="1" fill="hold">
                                          <p:stCondLst>
                                            <p:cond delay="1999"/>
                                          </p:stCondLst>
                                        </p:cTn>
                                        <p:tgtEl>
                                          <p:spTgt spid="50"/>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1"/>
                                        </p:tgtEl>
                                      </p:cBhvr>
                                    </p:animEffect>
                                    <p:set>
                                      <p:cBhvr>
                                        <p:cTn id="1034" dur="1" fill="hold">
                                          <p:stCondLst>
                                            <p:cond delay="1999"/>
                                          </p:stCondLst>
                                        </p:cTn>
                                        <p:tgtEl>
                                          <p:spTgt spid="51"/>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2"/>
                                        </p:tgtEl>
                                      </p:cBhvr>
                                    </p:animEffect>
                                    <p:set>
                                      <p:cBhvr>
                                        <p:cTn id="1037" dur="1" fill="hold">
                                          <p:stCondLst>
                                            <p:cond delay="1999"/>
                                          </p:stCondLst>
                                        </p:cTn>
                                        <p:tgtEl>
                                          <p:spTgt spid="52"/>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3"/>
                                        </p:tgtEl>
                                      </p:cBhvr>
                                    </p:animEffect>
                                    <p:set>
                                      <p:cBhvr>
                                        <p:cTn id="1040" dur="1" fill="hold">
                                          <p:stCondLst>
                                            <p:cond delay="1999"/>
                                          </p:stCondLst>
                                        </p:cTn>
                                        <p:tgtEl>
                                          <p:spTgt spid="53"/>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4"/>
                                        </p:tgtEl>
                                      </p:cBhvr>
                                    </p:animEffect>
                                    <p:set>
                                      <p:cBhvr>
                                        <p:cTn id="1043" dur="1" fill="hold">
                                          <p:stCondLst>
                                            <p:cond delay="1999"/>
                                          </p:stCondLst>
                                        </p:cTn>
                                        <p:tgtEl>
                                          <p:spTgt spid="54"/>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5"/>
                                        </p:tgtEl>
                                      </p:cBhvr>
                                    </p:animEffect>
                                    <p:set>
                                      <p:cBhvr>
                                        <p:cTn id="1046" dur="1" fill="hold">
                                          <p:stCondLst>
                                            <p:cond delay="1999"/>
                                          </p:stCondLst>
                                        </p:cTn>
                                        <p:tgtEl>
                                          <p:spTgt spid="55"/>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6"/>
                                        </p:tgtEl>
                                      </p:cBhvr>
                                    </p:animEffect>
                                    <p:set>
                                      <p:cBhvr>
                                        <p:cTn id="1049" dur="1" fill="hold">
                                          <p:stCondLst>
                                            <p:cond delay="1999"/>
                                          </p:stCondLst>
                                        </p:cTn>
                                        <p:tgtEl>
                                          <p:spTgt spid="56"/>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7"/>
                                        </p:tgtEl>
                                      </p:cBhvr>
                                    </p:animEffect>
                                    <p:set>
                                      <p:cBhvr>
                                        <p:cTn id="1052" dur="1" fill="hold">
                                          <p:stCondLst>
                                            <p:cond delay="1999"/>
                                          </p:stCondLst>
                                        </p:cTn>
                                        <p:tgtEl>
                                          <p:spTgt spid="57"/>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8"/>
                                        </p:tgtEl>
                                      </p:cBhvr>
                                    </p:animEffect>
                                    <p:set>
                                      <p:cBhvr>
                                        <p:cTn id="1055" dur="1" fill="hold">
                                          <p:stCondLst>
                                            <p:cond delay="1999"/>
                                          </p:stCondLst>
                                        </p:cTn>
                                        <p:tgtEl>
                                          <p:spTgt spid="58"/>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59"/>
                                        </p:tgtEl>
                                      </p:cBhvr>
                                    </p:animEffect>
                                    <p:set>
                                      <p:cBhvr>
                                        <p:cTn id="1058" dur="1" fill="hold">
                                          <p:stCondLst>
                                            <p:cond delay="1999"/>
                                          </p:stCondLst>
                                        </p:cTn>
                                        <p:tgtEl>
                                          <p:spTgt spid="59"/>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0"/>
                                        </p:tgtEl>
                                      </p:cBhvr>
                                    </p:animEffect>
                                    <p:set>
                                      <p:cBhvr>
                                        <p:cTn id="1061" dur="1" fill="hold">
                                          <p:stCondLst>
                                            <p:cond delay="1999"/>
                                          </p:stCondLst>
                                        </p:cTn>
                                        <p:tgtEl>
                                          <p:spTgt spid="60"/>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1"/>
                                        </p:tgtEl>
                                      </p:cBhvr>
                                    </p:animEffect>
                                    <p:set>
                                      <p:cBhvr>
                                        <p:cTn id="1064" dur="1" fill="hold">
                                          <p:stCondLst>
                                            <p:cond delay="1999"/>
                                          </p:stCondLst>
                                        </p:cTn>
                                        <p:tgtEl>
                                          <p:spTgt spid="61"/>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2"/>
                                        </p:tgtEl>
                                      </p:cBhvr>
                                    </p:animEffect>
                                    <p:set>
                                      <p:cBhvr>
                                        <p:cTn id="1067" dur="1" fill="hold">
                                          <p:stCondLst>
                                            <p:cond delay="1999"/>
                                          </p:stCondLst>
                                        </p:cTn>
                                        <p:tgtEl>
                                          <p:spTgt spid="62"/>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3"/>
                                        </p:tgtEl>
                                      </p:cBhvr>
                                    </p:animEffect>
                                    <p:set>
                                      <p:cBhvr>
                                        <p:cTn id="1070" dur="1" fill="hold">
                                          <p:stCondLst>
                                            <p:cond delay="1999"/>
                                          </p:stCondLst>
                                        </p:cTn>
                                        <p:tgtEl>
                                          <p:spTgt spid="63"/>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4"/>
                                        </p:tgtEl>
                                      </p:cBhvr>
                                    </p:animEffect>
                                    <p:set>
                                      <p:cBhvr>
                                        <p:cTn id="1073" dur="1" fill="hold">
                                          <p:stCondLst>
                                            <p:cond delay="1999"/>
                                          </p:stCondLst>
                                        </p:cTn>
                                        <p:tgtEl>
                                          <p:spTgt spid="64"/>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5"/>
                                        </p:tgtEl>
                                      </p:cBhvr>
                                    </p:animEffect>
                                    <p:set>
                                      <p:cBhvr>
                                        <p:cTn id="1076" dur="1" fill="hold">
                                          <p:stCondLst>
                                            <p:cond delay="1999"/>
                                          </p:stCondLst>
                                        </p:cTn>
                                        <p:tgtEl>
                                          <p:spTgt spid="65"/>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6"/>
                                        </p:tgtEl>
                                      </p:cBhvr>
                                    </p:animEffect>
                                    <p:set>
                                      <p:cBhvr>
                                        <p:cTn id="1079" dur="1" fill="hold">
                                          <p:stCondLst>
                                            <p:cond delay="1999"/>
                                          </p:stCondLst>
                                        </p:cTn>
                                        <p:tgtEl>
                                          <p:spTgt spid="66"/>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7"/>
                                        </p:tgtEl>
                                      </p:cBhvr>
                                    </p:animEffect>
                                    <p:set>
                                      <p:cBhvr>
                                        <p:cTn id="1082" dur="1" fill="hold">
                                          <p:stCondLst>
                                            <p:cond delay="1999"/>
                                          </p:stCondLst>
                                        </p:cTn>
                                        <p:tgtEl>
                                          <p:spTgt spid="67"/>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8"/>
                                        </p:tgtEl>
                                      </p:cBhvr>
                                    </p:animEffect>
                                    <p:set>
                                      <p:cBhvr>
                                        <p:cTn id="1085" dur="1" fill="hold">
                                          <p:stCondLst>
                                            <p:cond delay="1999"/>
                                          </p:stCondLst>
                                        </p:cTn>
                                        <p:tgtEl>
                                          <p:spTgt spid="68"/>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69"/>
                                        </p:tgtEl>
                                      </p:cBhvr>
                                    </p:animEffect>
                                    <p:set>
                                      <p:cBhvr>
                                        <p:cTn id="1088" dur="1" fill="hold">
                                          <p:stCondLst>
                                            <p:cond delay="1999"/>
                                          </p:stCondLst>
                                        </p:cTn>
                                        <p:tgtEl>
                                          <p:spTgt spid="69"/>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0"/>
                                        </p:tgtEl>
                                      </p:cBhvr>
                                    </p:animEffect>
                                    <p:set>
                                      <p:cBhvr>
                                        <p:cTn id="1091" dur="1" fill="hold">
                                          <p:stCondLst>
                                            <p:cond delay="1999"/>
                                          </p:stCondLst>
                                        </p:cTn>
                                        <p:tgtEl>
                                          <p:spTgt spid="70"/>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1"/>
                                        </p:tgtEl>
                                      </p:cBhvr>
                                    </p:animEffect>
                                    <p:set>
                                      <p:cBhvr>
                                        <p:cTn id="1094" dur="1" fill="hold">
                                          <p:stCondLst>
                                            <p:cond delay="1999"/>
                                          </p:stCondLst>
                                        </p:cTn>
                                        <p:tgtEl>
                                          <p:spTgt spid="71"/>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2"/>
                                        </p:tgtEl>
                                      </p:cBhvr>
                                    </p:animEffect>
                                    <p:set>
                                      <p:cBhvr>
                                        <p:cTn id="1097" dur="1" fill="hold">
                                          <p:stCondLst>
                                            <p:cond delay="1999"/>
                                          </p:stCondLst>
                                        </p:cTn>
                                        <p:tgtEl>
                                          <p:spTgt spid="72"/>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3"/>
                                        </p:tgtEl>
                                      </p:cBhvr>
                                    </p:animEffect>
                                    <p:set>
                                      <p:cBhvr>
                                        <p:cTn id="1100" dur="1" fill="hold">
                                          <p:stCondLst>
                                            <p:cond delay="1999"/>
                                          </p:stCondLst>
                                        </p:cTn>
                                        <p:tgtEl>
                                          <p:spTgt spid="73"/>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4"/>
                                        </p:tgtEl>
                                      </p:cBhvr>
                                    </p:animEffect>
                                    <p:set>
                                      <p:cBhvr>
                                        <p:cTn id="1103" dur="1" fill="hold">
                                          <p:stCondLst>
                                            <p:cond delay="1999"/>
                                          </p:stCondLst>
                                        </p:cTn>
                                        <p:tgtEl>
                                          <p:spTgt spid="74"/>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5"/>
                                        </p:tgtEl>
                                      </p:cBhvr>
                                    </p:animEffect>
                                    <p:set>
                                      <p:cBhvr>
                                        <p:cTn id="1106" dur="1" fill="hold">
                                          <p:stCondLst>
                                            <p:cond delay="1999"/>
                                          </p:stCondLst>
                                        </p:cTn>
                                        <p:tgtEl>
                                          <p:spTgt spid="75"/>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6"/>
                                        </p:tgtEl>
                                      </p:cBhvr>
                                    </p:animEffect>
                                    <p:set>
                                      <p:cBhvr>
                                        <p:cTn id="1109" dur="1" fill="hold">
                                          <p:stCondLst>
                                            <p:cond delay="1999"/>
                                          </p:stCondLst>
                                        </p:cTn>
                                        <p:tgtEl>
                                          <p:spTgt spid="76"/>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7"/>
                                        </p:tgtEl>
                                      </p:cBhvr>
                                    </p:animEffect>
                                    <p:set>
                                      <p:cBhvr>
                                        <p:cTn id="1112" dur="1" fill="hold">
                                          <p:stCondLst>
                                            <p:cond delay="1999"/>
                                          </p:stCondLst>
                                        </p:cTn>
                                        <p:tgtEl>
                                          <p:spTgt spid="77"/>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8"/>
                                        </p:tgtEl>
                                      </p:cBhvr>
                                    </p:animEffect>
                                    <p:set>
                                      <p:cBhvr>
                                        <p:cTn id="1115" dur="1" fill="hold">
                                          <p:stCondLst>
                                            <p:cond delay="1999"/>
                                          </p:stCondLst>
                                        </p:cTn>
                                        <p:tgtEl>
                                          <p:spTgt spid="78"/>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79"/>
                                        </p:tgtEl>
                                      </p:cBhvr>
                                    </p:animEffect>
                                    <p:set>
                                      <p:cBhvr>
                                        <p:cTn id="1118" dur="1" fill="hold">
                                          <p:stCondLst>
                                            <p:cond delay="1999"/>
                                          </p:stCondLst>
                                        </p:cTn>
                                        <p:tgtEl>
                                          <p:spTgt spid="79"/>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0"/>
                                        </p:tgtEl>
                                      </p:cBhvr>
                                    </p:animEffect>
                                    <p:set>
                                      <p:cBhvr>
                                        <p:cTn id="1121" dur="1" fill="hold">
                                          <p:stCondLst>
                                            <p:cond delay="1999"/>
                                          </p:stCondLst>
                                        </p:cTn>
                                        <p:tgtEl>
                                          <p:spTgt spid="80"/>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1"/>
                                        </p:tgtEl>
                                      </p:cBhvr>
                                    </p:animEffect>
                                    <p:set>
                                      <p:cBhvr>
                                        <p:cTn id="1124" dur="1" fill="hold">
                                          <p:stCondLst>
                                            <p:cond delay="1999"/>
                                          </p:stCondLst>
                                        </p:cTn>
                                        <p:tgtEl>
                                          <p:spTgt spid="81"/>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2"/>
                                        </p:tgtEl>
                                      </p:cBhvr>
                                    </p:animEffect>
                                    <p:set>
                                      <p:cBhvr>
                                        <p:cTn id="1127" dur="1" fill="hold">
                                          <p:stCondLst>
                                            <p:cond delay="1999"/>
                                          </p:stCondLst>
                                        </p:cTn>
                                        <p:tgtEl>
                                          <p:spTgt spid="82"/>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par>
                                <p:cTn id="1134" presetID="16" presetClass="entr" presetSubtype="37" fill="hold" nodeType="withEffect">
                                  <p:stCondLst>
                                    <p:cond delay="0"/>
                                  </p:stCondLst>
                                  <p:childTnLst>
                                    <p:set>
                                      <p:cBhvr>
                                        <p:cTn id="1135" dur="1" fill="hold">
                                          <p:stCondLst>
                                            <p:cond delay="0"/>
                                          </p:stCondLst>
                                        </p:cTn>
                                        <p:tgtEl>
                                          <p:spTgt spid="2"/>
                                        </p:tgtEl>
                                        <p:attrNameLst>
                                          <p:attrName>style.visibility</p:attrName>
                                        </p:attrNameLst>
                                      </p:cBhvr>
                                      <p:to>
                                        <p:strVal val="visible"/>
                                      </p:to>
                                    </p:set>
                                    <p:animEffect transition="in" filter="barn(outVertical)">
                                      <p:cBhvr>
                                        <p:cTn id="11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25000">
              <a:srgbClr val="522C52"/>
            </a:gs>
            <a:gs pos="50000">
              <a:srgbClr val="FF99FF">
                <a:shade val="67500"/>
                <a:satMod val="115000"/>
              </a:srgbClr>
            </a:gs>
            <a:gs pos="100000">
              <a:srgbClr val="FF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208476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58054">
            <a:off x="-3592" y="2261472"/>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3749" y="2762460"/>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58054">
            <a:off x="639318" y="2261472"/>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639161" y="2762460"/>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58054">
            <a:off x="1353731" y="2261470"/>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1353574" y="2762458"/>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58054">
            <a:off x="1996641" y="2261470"/>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1996484" y="2762458"/>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58054">
            <a:off x="2639613" y="2261474"/>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2639456" y="2762462"/>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58054">
            <a:off x="3282523" y="2261474"/>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3282366" y="2762462"/>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7744004" y="2262390"/>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58054">
            <a:off x="7743846" y="2761536"/>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7283212" y="2262390"/>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58054">
            <a:off x="7283054" y="2761536"/>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6672435" y="2262390"/>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58054">
            <a:off x="6672277" y="2761536"/>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5997326" y="2262390"/>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58054">
            <a:off x="5997168" y="2761536"/>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347279" y="2262389"/>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58054">
            <a:off x="5347121" y="2761535"/>
            <a:ext cx="1403744" cy="170766"/>
          </a:xfrm>
          <a:prstGeom prst="rect">
            <a:avLst/>
          </a:prstGeom>
          <a:blipFill>
            <a:blip r:embed="rId3" cstate="print">
              <a:duotone>
                <a:schemeClr val="bg2">
                  <a:shade val="45000"/>
                  <a:satMod val="135000"/>
                </a:schemeClr>
                <a:prstClr val="white"/>
              </a:duotone>
              <a:lum bright="20000"/>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4672170" y="2262389"/>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58054">
            <a:off x="4672012" y="2761535"/>
            <a:ext cx="1403744" cy="170766"/>
          </a:xfrm>
          <a:prstGeom prst="rect">
            <a:avLst/>
          </a:prstGeom>
          <a:blipFill>
            <a:blip r:embed="rId3" cstate="print">
              <a:duotone>
                <a:prstClr val="black"/>
                <a:srgbClr val="FF99FF">
                  <a:tint val="45000"/>
                  <a:satMod val="400000"/>
                </a:srgbClr>
              </a:duotone>
            </a:blip>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blinds(vertical)">
                                      <p:cBhvr>
                                        <p:cTn id="75" dur="2000"/>
                                        <p:tgtEl>
                                          <p:spTgt spid="10"/>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blinds(vertical)">
                                      <p:cBhvr>
                                        <p:cTn id="78" dur="2000"/>
                                        <p:tgtEl>
                                          <p:spTgt spid="11"/>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blinds(vertical)">
                                      <p:cBhvr>
                                        <p:cTn id="81" dur="2000"/>
                                        <p:tgtEl>
                                          <p:spTgt spid="12"/>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blinds(vertical)">
                                      <p:cBhvr>
                                        <p:cTn id="84" dur="2000"/>
                                        <p:tgtEl>
                                          <p:spTgt spid="13"/>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blinds(vertical)">
                                      <p:cBhvr>
                                        <p:cTn id="87" dur="2000"/>
                                        <p:tgtEl>
                                          <p:spTgt spid="14"/>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blinds(vertical)">
                                      <p:cBhvr>
                                        <p:cTn id="90" dur="2000"/>
                                        <p:tgtEl>
                                          <p:spTgt spid="15"/>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1+#ppt_w/2"/>
                                          </p:val>
                                        </p:tav>
                                        <p:tav tm="100000">
                                          <p:val>
                                            <p:strVal val="#ppt_x"/>
                                          </p:val>
                                        </p:tav>
                                      </p:tavLst>
                                    </p:anim>
                                    <p:anim calcmode="lin" valueType="num">
                                      <p:cBhvr additive="base">
                                        <p:cTn id="94" dur="2000" fill="hold"/>
                                        <p:tgtEl>
                                          <p:spTgt spid="16"/>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1+#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1+#ppt_w/2"/>
                                          </p:val>
                                        </p:tav>
                                        <p:tav tm="100000">
                                          <p:val>
                                            <p:strVal val="#ppt_x"/>
                                          </p:val>
                                        </p:tav>
                                      </p:tavLst>
                                    </p:anim>
                                    <p:anim calcmode="lin" valueType="num">
                                      <p:cBhvr additive="base">
                                        <p:cTn id="102" dur="2000" fill="hold"/>
                                        <p:tgtEl>
                                          <p:spTgt spid="18"/>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1+#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1"/>
                                        </p:tgtEl>
                                        <p:attrNameLst>
                                          <p:attrName>style.visibility</p:attrName>
                                        </p:attrNameLst>
                                      </p:cBhvr>
                                      <p:to>
                                        <p:strVal val="visible"/>
                                      </p:to>
                                    </p:set>
                                    <p:anim calcmode="lin" valueType="num">
                                      <p:cBhvr additive="base">
                                        <p:cTn id="113" dur="2000" fill="hold"/>
                                        <p:tgtEl>
                                          <p:spTgt spid="21"/>
                                        </p:tgtEl>
                                        <p:attrNameLst>
                                          <p:attrName>ppt_x</p:attrName>
                                        </p:attrNameLst>
                                      </p:cBhvr>
                                      <p:tavLst>
                                        <p:tav tm="0">
                                          <p:val>
                                            <p:strVal val="1+#ppt_w/2"/>
                                          </p:val>
                                        </p:tav>
                                        <p:tav tm="100000">
                                          <p:val>
                                            <p:strVal val="#ppt_x"/>
                                          </p:val>
                                        </p:tav>
                                      </p:tavLst>
                                    </p:anim>
                                    <p:anim calcmode="lin" valueType="num">
                                      <p:cBhvr additive="base">
                                        <p:cTn id="114" dur="2000" fill="hold"/>
                                        <p:tgtEl>
                                          <p:spTgt spid="21"/>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3"/>
                                        </p:tgtEl>
                                        <p:attrNameLst>
                                          <p:attrName>style.visibility</p:attrName>
                                        </p:attrNameLst>
                                      </p:cBhvr>
                                      <p:to>
                                        <p:strVal val="visible"/>
                                      </p:to>
                                    </p:set>
                                    <p:anim calcmode="lin" valueType="num">
                                      <p:cBhvr additive="base">
                                        <p:cTn id="121" dur="2000" fill="hold"/>
                                        <p:tgtEl>
                                          <p:spTgt spid="23"/>
                                        </p:tgtEl>
                                        <p:attrNameLst>
                                          <p:attrName>ppt_x</p:attrName>
                                        </p:attrNameLst>
                                      </p:cBhvr>
                                      <p:tavLst>
                                        <p:tav tm="0">
                                          <p:val>
                                            <p:strVal val="1+#ppt_w/2"/>
                                          </p:val>
                                        </p:tav>
                                        <p:tav tm="100000">
                                          <p:val>
                                            <p:strVal val="#ppt_x"/>
                                          </p:val>
                                        </p:tav>
                                      </p:tavLst>
                                    </p:anim>
                                    <p:anim calcmode="lin" valueType="num">
                                      <p:cBhvr additive="base">
                                        <p:cTn id="122" dur="2000" fill="hold"/>
                                        <p:tgtEl>
                                          <p:spTgt spid="23"/>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2000" fill="hold"/>
                                        <p:tgtEl>
                                          <p:spTgt spid="24"/>
                                        </p:tgtEl>
                                        <p:attrNameLst>
                                          <p:attrName>ppt_x</p:attrName>
                                        </p:attrNameLst>
                                      </p:cBhvr>
                                      <p:tavLst>
                                        <p:tav tm="0">
                                          <p:val>
                                            <p:strVal val="1+#ppt_w/2"/>
                                          </p:val>
                                        </p:tav>
                                        <p:tav tm="100000">
                                          <p:val>
                                            <p:strVal val="#ppt_x"/>
                                          </p:val>
                                        </p:tav>
                                      </p:tavLst>
                                    </p:anim>
                                    <p:anim calcmode="lin" valueType="num">
                                      <p:cBhvr additive="base">
                                        <p:cTn id="126" dur="2000" fill="hold"/>
                                        <p:tgtEl>
                                          <p:spTgt spid="24"/>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 calcmode="lin" valueType="num">
                                      <p:cBhvr additive="base">
                                        <p:cTn id="129" dur="2000" fill="hold"/>
                                        <p:tgtEl>
                                          <p:spTgt spid="25"/>
                                        </p:tgtEl>
                                        <p:attrNameLst>
                                          <p:attrName>ppt_x</p:attrName>
                                        </p:attrNameLst>
                                      </p:cBhvr>
                                      <p:tavLst>
                                        <p:tav tm="0">
                                          <p:val>
                                            <p:strVal val="1+#ppt_w/2"/>
                                          </p:val>
                                        </p:tav>
                                        <p:tav tm="100000">
                                          <p:val>
                                            <p:strVal val="#ppt_x"/>
                                          </p:val>
                                        </p:tav>
                                      </p:tavLst>
                                    </p:anim>
                                    <p:anim calcmode="lin" valueType="num">
                                      <p:cBhvr additive="base">
                                        <p:cTn id="130" dur="2000" fill="hold"/>
                                        <p:tgtEl>
                                          <p:spTgt spid="25"/>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additive="base">
                                        <p:cTn id="133" dur="2000" fill="hold"/>
                                        <p:tgtEl>
                                          <p:spTgt spid="26"/>
                                        </p:tgtEl>
                                        <p:attrNameLst>
                                          <p:attrName>ppt_x</p:attrName>
                                        </p:attrNameLst>
                                      </p:cBhvr>
                                      <p:tavLst>
                                        <p:tav tm="0">
                                          <p:val>
                                            <p:strVal val="1+#ppt_w/2"/>
                                          </p:val>
                                        </p:tav>
                                        <p:tav tm="100000">
                                          <p:val>
                                            <p:strVal val="#ppt_x"/>
                                          </p:val>
                                        </p:tav>
                                      </p:tavLst>
                                    </p:anim>
                                    <p:anim calcmode="lin" valueType="num">
                                      <p:cBhvr additive="base">
                                        <p:cTn id="134" dur="2000" fill="hold"/>
                                        <p:tgtEl>
                                          <p:spTgt spid="26"/>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blinds(vertical)">
                                      <p:cBhvr>
                                        <p:cTn id="141" dur="2000"/>
                                        <p:tgtEl>
                                          <p:spTgt spid="16"/>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blinds(vertical)">
                                      <p:cBhvr>
                                        <p:cTn id="144" dur="2000"/>
                                        <p:tgtEl>
                                          <p:spTgt spid="17"/>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blinds(vertical)">
                                      <p:cBhvr>
                                        <p:cTn id="147" dur="2000"/>
                                        <p:tgtEl>
                                          <p:spTgt spid="18"/>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blinds(vertical)">
                                      <p:cBhvr>
                                        <p:cTn id="150" dur="2000"/>
                                        <p:tgtEl>
                                          <p:spTgt spid="19"/>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blinds(vertical)">
                                      <p:cBhvr>
                                        <p:cTn id="153" dur="2000"/>
                                        <p:tgtEl>
                                          <p:spTgt spid="20"/>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blinds(vertical)">
                                      <p:cBhvr>
                                        <p:cTn id="156" dur="2000"/>
                                        <p:tgtEl>
                                          <p:spTgt spid="21"/>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blinds(vertical)">
                                      <p:cBhvr>
                                        <p:cTn id="159" dur="2000"/>
                                        <p:tgtEl>
                                          <p:spTgt spid="22"/>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linds(vertical)">
                                      <p:cBhvr>
                                        <p:cTn id="162" dur="2000"/>
                                        <p:tgtEl>
                                          <p:spTgt spid="23"/>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blinds(vertical)">
                                      <p:cBhvr>
                                        <p:cTn id="165" dur="2000"/>
                                        <p:tgtEl>
                                          <p:spTgt spid="24"/>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blinds(vertical)">
                                      <p:cBhvr>
                                        <p:cTn id="168" dur="2000"/>
                                        <p:tgtEl>
                                          <p:spTgt spid="25"/>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blinds(vertical)">
                                      <p:cBhvr>
                                        <p:cTn id="171" dur="2000"/>
                                        <p:tgtEl>
                                          <p:spTgt spid="26"/>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blinds(vertical)">
                                      <p:cBhvr>
                                        <p:cTn id="174" dur="2000"/>
                                        <p:tgtEl>
                                          <p:spTgt spid="27"/>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1+ppt_w/2"/>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1+ppt_w/2"/>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1+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0-ppt_w/2"/>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0-ppt_w/2"/>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0-ppt_w/2"/>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0-ppt_w/2"/>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9"/>
                                        </p:tgtEl>
                                        <p:attrNameLst>
                                          <p:attrName>ppt_x</p:attrName>
                                        </p:attrNameLst>
                                      </p:cBhvr>
                                      <p:tavLst>
                                        <p:tav tm="0">
                                          <p:val>
                                            <p:strVal val="ppt_x"/>
                                          </p:val>
                                        </p:tav>
                                        <p:tav tm="100000">
                                          <p:val>
                                            <p:strVal val="0-ppt_w/2"/>
                                          </p:val>
                                        </p:tav>
                                      </p:tavLst>
                                    </p:anim>
                                    <p:anim calcmode="lin" valueType="num">
                                      <p:cBhvr additive="base">
                                        <p:cTn id="230" dur="2000"/>
                                        <p:tgtEl>
                                          <p:spTgt spid="19"/>
                                        </p:tgtEl>
                                        <p:attrNameLst>
                                          <p:attrName>ppt_y</p:attrName>
                                        </p:attrNameLst>
                                      </p:cBhvr>
                                      <p:tavLst>
                                        <p:tav tm="0">
                                          <p:val>
                                            <p:strVal val="ppt_y"/>
                                          </p:val>
                                        </p:tav>
                                        <p:tav tm="100000">
                                          <p:val>
                                            <p:strVal val="0-ppt_h/2"/>
                                          </p:val>
                                        </p:tav>
                                      </p:tavLst>
                                    </p:anim>
                                    <p:set>
                                      <p:cBhvr>
                                        <p:cTn id="231" dur="1" fill="hold">
                                          <p:stCondLst>
                                            <p:cond delay="1999"/>
                                          </p:stCondLst>
                                        </p:cTn>
                                        <p:tgtEl>
                                          <p:spTgt spid="19"/>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0-ppt_w/2"/>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3"/>
                                        </p:tgtEl>
                                        <p:attrNameLst>
                                          <p:attrName>ppt_x</p:attrName>
                                        </p:attrNameLst>
                                      </p:cBhvr>
                                      <p:tavLst>
                                        <p:tav tm="0">
                                          <p:val>
                                            <p:strVal val="ppt_x"/>
                                          </p:val>
                                        </p:tav>
                                        <p:tav tm="100000">
                                          <p:val>
                                            <p:strVal val="0-ppt_w/2"/>
                                          </p:val>
                                        </p:tav>
                                      </p:tavLst>
                                    </p:anim>
                                    <p:anim calcmode="lin" valueType="num">
                                      <p:cBhvr additive="base">
                                        <p:cTn id="238" dur="2000"/>
                                        <p:tgtEl>
                                          <p:spTgt spid="23"/>
                                        </p:tgtEl>
                                        <p:attrNameLst>
                                          <p:attrName>ppt_y</p:attrName>
                                        </p:attrNameLst>
                                      </p:cBhvr>
                                      <p:tavLst>
                                        <p:tav tm="0">
                                          <p:val>
                                            <p:strVal val="ppt_y"/>
                                          </p:val>
                                        </p:tav>
                                        <p:tav tm="100000">
                                          <p:val>
                                            <p:strVal val="0-ppt_h/2"/>
                                          </p:val>
                                        </p:tav>
                                      </p:tavLst>
                                    </p:anim>
                                    <p:set>
                                      <p:cBhvr>
                                        <p:cTn id="239" dur="1" fill="hold">
                                          <p:stCondLst>
                                            <p:cond delay="1999"/>
                                          </p:stCondLst>
                                        </p:cTn>
                                        <p:tgtEl>
                                          <p:spTgt spid="23"/>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5"/>
                                        </p:tgtEl>
                                        <p:attrNameLst>
                                          <p:attrName>ppt_x</p:attrName>
                                        </p:attrNameLst>
                                      </p:cBhvr>
                                      <p:tavLst>
                                        <p:tav tm="0">
                                          <p:val>
                                            <p:strVal val="ppt_x"/>
                                          </p:val>
                                        </p:tav>
                                        <p:tav tm="100000">
                                          <p:val>
                                            <p:strVal val="0-ppt_w/2"/>
                                          </p:val>
                                        </p:tav>
                                      </p:tavLst>
                                    </p:anim>
                                    <p:anim calcmode="lin" valueType="num">
                                      <p:cBhvr additive="base">
                                        <p:cTn id="242" dur="2000"/>
                                        <p:tgtEl>
                                          <p:spTgt spid="25"/>
                                        </p:tgtEl>
                                        <p:attrNameLst>
                                          <p:attrName>ppt_y</p:attrName>
                                        </p:attrNameLst>
                                      </p:cBhvr>
                                      <p:tavLst>
                                        <p:tav tm="0">
                                          <p:val>
                                            <p:strVal val="ppt_y"/>
                                          </p:val>
                                        </p:tav>
                                        <p:tav tm="100000">
                                          <p:val>
                                            <p:strVal val="0-ppt_h/2"/>
                                          </p:val>
                                        </p:tav>
                                      </p:tavLst>
                                    </p:anim>
                                    <p:set>
                                      <p:cBhvr>
                                        <p:cTn id="243" dur="1" fill="hold">
                                          <p:stCondLst>
                                            <p:cond delay="1999"/>
                                          </p:stCondLst>
                                        </p:cTn>
                                        <p:tgtEl>
                                          <p:spTgt spid="25"/>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7"/>
                                        </p:tgtEl>
                                        <p:attrNameLst>
                                          <p:attrName>ppt_x</p:attrName>
                                        </p:attrNameLst>
                                      </p:cBhvr>
                                      <p:tavLst>
                                        <p:tav tm="0">
                                          <p:val>
                                            <p:strVal val="ppt_x"/>
                                          </p:val>
                                        </p:tav>
                                        <p:tav tm="100000">
                                          <p:val>
                                            <p:strVal val="0-ppt_w/2"/>
                                          </p:val>
                                        </p:tav>
                                      </p:tavLst>
                                    </p:anim>
                                    <p:anim calcmode="lin" valueType="num">
                                      <p:cBhvr additive="base">
                                        <p:cTn id="246" dur="2000"/>
                                        <p:tgtEl>
                                          <p:spTgt spid="27"/>
                                        </p:tgtEl>
                                        <p:attrNameLst>
                                          <p:attrName>ppt_y</p:attrName>
                                        </p:attrNameLst>
                                      </p:cBhvr>
                                      <p:tavLst>
                                        <p:tav tm="0">
                                          <p:val>
                                            <p:strVal val="ppt_y"/>
                                          </p:val>
                                        </p:tav>
                                        <p:tav tm="100000">
                                          <p:val>
                                            <p:strVal val="0-ppt_h/2"/>
                                          </p:val>
                                        </p:tav>
                                      </p:tavLst>
                                    </p:anim>
                                    <p:set>
                                      <p:cBhvr>
                                        <p:cTn id="247" dur="1" fill="hold">
                                          <p:stCondLst>
                                            <p:cond delay="1999"/>
                                          </p:stCondLst>
                                        </p:cTn>
                                        <p:tgtEl>
                                          <p:spTgt spid="27"/>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5"/>
                                        </p:tgtEl>
                                        <p:attrNameLst>
                                          <p:attrName>ppt_x</p:attrName>
                                        </p:attrNameLst>
                                      </p:cBhvr>
                                      <p:tavLst>
                                        <p:tav tm="0">
                                          <p:val>
                                            <p:strVal val="ppt_x"/>
                                          </p:val>
                                        </p:tav>
                                        <p:tav tm="100000">
                                          <p:val>
                                            <p:strVal val="1+ppt_w/2"/>
                                          </p:val>
                                        </p:tav>
                                      </p:tavLst>
                                    </p:anim>
                                    <p:anim calcmode="lin" valueType="num">
                                      <p:cBhvr additive="base">
                                        <p:cTn id="250" dur="2000"/>
                                        <p:tgtEl>
                                          <p:spTgt spid="5"/>
                                        </p:tgtEl>
                                        <p:attrNameLst>
                                          <p:attrName>ppt_y</p:attrName>
                                        </p:attrNameLst>
                                      </p:cBhvr>
                                      <p:tavLst>
                                        <p:tav tm="0">
                                          <p:val>
                                            <p:strVal val="ppt_y"/>
                                          </p:val>
                                        </p:tav>
                                        <p:tav tm="100000">
                                          <p:val>
                                            <p:strVal val="0-ppt_h/2"/>
                                          </p:val>
                                        </p:tav>
                                      </p:tavLst>
                                    </p:anim>
                                    <p:set>
                                      <p:cBhvr>
                                        <p:cTn id="251" dur="1" fill="hold">
                                          <p:stCondLst>
                                            <p:cond delay="1999"/>
                                          </p:stCondLst>
                                        </p:cTn>
                                        <p:tgtEl>
                                          <p:spTgt spid="5"/>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7"/>
                                        </p:tgtEl>
                                        <p:attrNameLst>
                                          <p:attrName>ppt_x</p:attrName>
                                        </p:attrNameLst>
                                      </p:cBhvr>
                                      <p:tavLst>
                                        <p:tav tm="0">
                                          <p:val>
                                            <p:strVal val="ppt_x"/>
                                          </p:val>
                                        </p:tav>
                                        <p:tav tm="100000">
                                          <p:val>
                                            <p:strVal val="1+ppt_w/2"/>
                                          </p:val>
                                        </p:tav>
                                      </p:tavLst>
                                    </p:anim>
                                    <p:anim calcmode="lin" valueType="num">
                                      <p:cBhvr additive="base">
                                        <p:cTn id="254" dur="2000"/>
                                        <p:tgtEl>
                                          <p:spTgt spid="7"/>
                                        </p:tgtEl>
                                        <p:attrNameLst>
                                          <p:attrName>ppt_y</p:attrName>
                                        </p:attrNameLst>
                                      </p:cBhvr>
                                      <p:tavLst>
                                        <p:tav tm="0">
                                          <p:val>
                                            <p:strVal val="ppt_y"/>
                                          </p:val>
                                        </p:tav>
                                        <p:tav tm="100000">
                                          <p:val>
                                            <p:strVal val="0-ppt_h/2"/>
                                          </p:val>
                                        </p:tav>
                                      </p:tavLst>
                                    </p:anim>
                                    <p:set>
                                      <p:cBhvr>
                                        <p:cTn id="255" dur="1" fill="hold">
                                          <p:stCondLst>
                                            <p:cond delay="1999"/>
                                          </p:stCondLst>
                                        </p:cTn>
                                        <p:tgtEl>
                                          <p:spTgt spid="7"/>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9"/>
                                        </p:tgtEl>
                                        <p:attrNameLst>
                                          <p:attrName>ppt_x</p:attrName>
                                        </p:attrNameLst>
                                      </p:cBhvr>
                                      <p:tavLst>
                                        <p:tav tm="0">
                                          <p:val>
                                            <p:strVal val="ppt_x"/>
                                          </p:val>
                                        </p:tav>
                                        <p:tav tm="100000">
                                          <p:val>
                                            <p:strVal val="1+ppt_w/2"/>
                                          </p:val>
                                        </p:tav>
                                      </p:tavLst>
                                    </p:anim>
                                    <p:anim calcmode="lin" valueType="num">
                                      <p:cBhvr additive="base">
                                        <p:cTn id="258" dur="2000"/>
                                        <p:tgtEl>
                                          <p:spTgt spid="9"/>
                                        </p:tgtEl>
                                        <p:attrNameLst>
                                          <p:attrName>ppt_y</p:attrName>
                                        </p:attrNameLst>
                                      </p:cBhvr>
                                      <p:tavLst>
                                        <p:tav tm="0">
                                          <p:val>
                                            <p:strVal val="ppt_y"/>
                                          </p:val>
                                        </p:tav>
                                        <p:tav tm="100000">
                                          <p:val>
                                            <p:strVal val="0-ppt_h/2"/>
                                          </p:val>
                                        </p:tav>
                                      </p:tavLst>
                                    </p:anim>
                                    <p:set>
                                      <p:cBhvr>
                                        <p:cTn id="259" dur="1" fill="hold">
                                          <p:stCondLst>
                                            <p:cond delay="1999"/>
                                          </p:stCondLst>
                                        </p:cTn>
                                        <p:tgtEl>
                                          <p:spTgt spid="9"/>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1"/>
                                        </p:tgtEl>
                                        <p:attrNameLst>
                                          <p:attrName>ppt_x</p:attrName>
                                        </p:attrNameLst>
                                      </p:cBhvr>
                                      <p:tavLst>
                                        <p:tav tm="0">
                                          <p:val>
                                            <p:strVal val="ppt_x"/>
                                          </p:val>
                                        </p:tav>
                                        <p:tav tm="100000">
                                          <p:val>
                                            <p:strVal val="1+ppt_w/2"/>
                                          </p:val>
                                        </p:tav>
                                      </p:tavLst>
                                    </p:anim>
                                    <p:anim calcmode="lin" valueType="num">
                                      <p:cBhvr additive="base">
                                        <p:cTn id="262" dur="2000"/>
                                        <p:tgtEl>
                                          <p:spTgt spid="11"/>
                                        </p:tgtEl>
                                        <p:attrNameLst>
                                          <p:attrName>ppt_y</p:attrName>
                                        </p:attrNameLst>
                                      </p:cBhvr>
                                      <p:tavLst>
                                        <p:tav tm="0">
                                          <p:val>
                                            <p:strVal val="ppt_y"/>
                                          </p:val>
                                        </p:tav>
                                        <p:tav tm="100000">
                                          <p:val>
                                            <p:strVal val="0-ppt_h/2"/>
                                          </p:val>
                                        </p:tav>
                                      </p:tavLst>
                                    </p:anim>
                                    <p:set>
                                      <p:cBhvr>
                                        <p:cTn id="263" dur="1" fill="hold">
                                          <p:stCondLst>
                                            <p:cond delay="1999"/>
                                          </p:stCondLst>
                                        </p:cTn>
                                        <p:tgtEl>
                                          <p:spTgt spid="11"/>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1+ppt_w/2"/>
                                          </p:val>
                                        </p:tav>
                                      </p:tavLst>
                                    </p:anim>
                                    <p:anim calcmode="lin" valueType="num">
                                      <p:cBhvr additive="base">
                                        <p:cTn id="266" dur="2000"/>
                                        <p:tgtEl>
                                          <p:spTgt spid="13"/>
                                        </p:tgtEl>
                                        <p:attrNameLst>
                                          <p:attrName>ppt_y</p:attrName>
                                        </p:attrNameLst>
                                      </p:cBhvr>
                                      <p:tavLst>
                                        <p:tav tm="0">
                                          <p:val>
                                            <p:strVal val="ppt_y"/>
                                          </p:val>
                                        </p:tav>
                                        <p:tav tm="100000">
                                          <p:val>
                                            <p:strVal val="0-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5"/>
                                        </p:tgtEl>
                                        <p:attrNameLst>
                                          <p:attrName>ppt_x</p:attrName>
                                        </p:attrNameLst>
                                      </p:cBhvr>
                                      <p:tavLst>
                                        <p:tav tm="0">
                                          <p:val>
                                            <p:strVal val="ppt_x"/>
                                          </p:val>
                                        </p:tav>
                                        <p:tav tm="100000">
                                          <p:val>
                                            <p:strVal val="1+ppt_w/2"/>
                                          </p:val>
                                        </p:tav>
                                      </p:tavLst>
                                    </p:anim>
                                    <p:anim calcmode="lin" valueType="num">
                                      <p:cBhvr additive="base">
                                        <p:cTn id="270" dur="2000"/>
                                        <p:tgtEl>
                                          <p:spTgt spid="15"/>
                                        </p:tgtEl>
                                        <p:attrNameLst>
                                          <p:attrName>ppt_y</p:attrName>
                                        </p:attrNameLst>
                                      </p:cBhvr>
                                      <p:tavLst>
                                        <p:tav tm="0">
                                          <p:val>
                                            <p:strVal val="ppt_y"/>
                                          </p:val>
                                        </p:tav>
                                        <p:tav tm="100000">
                                          <p:val>
                                            <p:strVal val="0-ppt_h/2"/>
                                          </p:val>
                                        </p:tav>
                                      </p:tavLst>
                                    </p:anim>
                                    <p:set>
                                      <p:cBhvr>
                                        <p:cTn id="271" dur="1" fill="hold">
                                          <p:stCondLst>
                                            <p:cond delay="1999"/>
                                          </p:stCondLst>
                                        </p:cTn>
                                        <p:tgtEl>
                                          <p:spTgt spid="15"/>
                                        </p:tgtEl>
                                        <p:attrNameLst>
                                          <p:attrName>style.visibility</p:attrName>
                                        </p:attrNameLst>
                                      </p:cBhvr>
                                      <p:to>
                                        <p:strVal val="hidden"/>
                                      </p:to>
                                    </p:set>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50000">
              <a:srgbClr val="7A51ED">
                <a:shade val="67500"/>
                <a:satMod val="115000"/>
              </a:srgbClr>
            </a:gs>
            <a:gs pos="100000">
              <a:srgbClr val="7A51ED">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21541239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Anillo"/>
          <p:cNvSpPr/>
          <p:nvPr/>
        </p:nvSpPr>
        <p:spPr>
          <a:xfrm rot="19176958">
            <a:off x="46680" y="18061"/>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679793">
            <a:off x="7956912" y="-1914"/>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9176958">
            <a:off x="260961" y="232357"/>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679793">
            <a:off x="7709095" y="255637"/>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176958">
            <a:off x="475309" y="518127"/>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9176958">
            <a:off x="689590" y="732423"/>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679793">
            <a:off x="7528284" y="498152"/>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679793">
            <a:off x="7280467" y="755703"/>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9176958">
            <a:off x="903937" y="1018194"/>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9176958">
            <a:off x="1118218" y="1232490"/>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9176958">
            <a:off x="1332566" y="1518260"/>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9176958">
            <a:off x="1546847" y="1732556"/>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679793">
            <a:off x="7099657" y="1069656"/>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679793">
            <a:off x="6851840" y="1327207"/>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679793">
            <a:off x="6671029" y="1569722"/>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679793">
            <a:off x="6423212" y="1827273"/>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9176958">
            <a:off x="1761190" y="1946887"/>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9176958">
            <a:off x="1975471" y="2161183"/>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9176958">
            <a:off x="2189819" y="2446953"/>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9176958">
            <a:off x="2404100" y="2661249"/>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176958">
            <a:off x="2618447" y="2947020"/>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9176958">
            <a:off x="2832728" y="3161316"/>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9176958">
            <a:off x="3047076" y="3447086"/>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9176958">
            <a:off x="3261357" y="3661382"/>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679793">
            <a:off x="6242400" y="2131981"/>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679793">
            <a:off x="5994583" y="2389532"/>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679793">
            <a:off x="5813772" y="2632047"/>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679793">
            <a:off x="5565955" y="2889598"/>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2679793">
            <a:off x="5385145" y="3203551"/>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2679793">
            <a:off x="5137328" y="3461102"/>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679793">
            <a:off x="4956517" y="3703617"/>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2679793">
            <a:off x="4708700" y="3961168"/>
            <a:ext cx="1145864" cy="587980"/>
          </a:xfrm>
          <a:prstGeom prst="donut">
            <a:avLst/>
          </a:prstGeom>
          <a:blipFill>
            <a:blip r:embed="rId5"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9176958">
            <a:off x="3475671" y="3988387"/>
            <a:ext cx="1145864" cy="565511"/>
          </a:xfrm>
          <a:prstGeom prst="donut">
            <a:avLst/>
          </a:prstGeom>
          <a:blipFill>
            <a:blip r:embed="rId4" cstate="print">
              <a:duotone>
                <a:schemeClr val="accent4">
                  <a:shade val="45000"/>
                  <a:satMod val="135000"/>
                </a:schemeClr>
                <a:prstClr val="white"/>
              </a:duotone>
              <a:lum bright="40000"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2000" fill="hold"/>
                                        <p:tgtEl>
                                          <p:spTgt spid="22"/>
                                        </p:tgtEl>
                                        <p:attrNameLst>
                                          <p:attrName>ppt_x</p:attrName>
                                        </p:attrNameLst>
                                      </p:cBhvr>
                                      <p:tavLst>
                                        <p:tav tm="0">
                                          <p:val>
                                            <p:strVal val="1+#ppt_w/2"/>
                                          </p:val>
                                        </p:tav>
                                        <p:tav tm="100000">
                                          <p:val>
                                            <p:strVal val="#ppt_x"/>
                                          </p:val>
                                        </p:tav>
                                      </p:tavLst>
                                    </p:anim>
                                    <p:anim calcmode="lin" valueType="num">
                                      <p:cBhvr additive="base">
                                        <p:cTn id="50" dur="2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6"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1+#ppt_w/2"/>
                                          </p:val>
                                        </p:tav>
                                        <p:tav tm="100000">
                                          <p:val>
                                            <p:strVal val="#ppt_x"/>
                                          </p:val>
                                        </p:tav>
                                      </p:tavLst>
                                    </p:anim>
                                    <p:anim calcmode="lin" valueType="num">
                                      <p:cBhvr additive="base">
                                        <p:cTn id="54" dur="2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1+#ppt_w/2"/>
                                          </p:val>
                                        </p:tav>
                                        <p:tav tm="100000">
                                          <p:val>
                                            <p:strVal val="#ppt_x"/>
                                          </p:val>
                                        </p:tav>
                                      </p:tavLst>
                                    </p:anim>
                                    <p:anim calcmode="lin" valueType="num">
                                      <p:cBhvr additive="base">
                                        <p:cTn id="58" dur="2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6" fill="hold" grpId="0"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1+#ppt_w/2"/>
                                          </p:val>
                                        </p:tav>
                                        <p:tav tm="100000">
                                          <p:val>
                                            <p:strVal val="#ppt_x"/>
                                          </p:val>
                                        </p:tav>
                                      </p:tavLst>
                                    </p:anim>
                                    <p:anim calcmode="lin" valueType="num">
                                      <p:cBhvr additive="base">
                                        <p:cTn id="62" dur="2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6"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1+#ppt_w/2"/>
                                          </p:val>
                                        </p:tav>
                                        <p:tav tm="100000">
                                          <p:val>
                                            <p:strVal val="#ppt_x"/>
                                          </p:val>
                                        </p:tav>
                                      </p:tavLst>
                                    </p:anim>
                                    <p:anim calcmode="lin" valueType="num">
                                      <p:cBhvr additive="base">
                                        <p:cTn id="66" dur="2000" fill="hold"/>
                                        <p:tgtEl>
                                          <p:spTgt spid="26"/>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2000" fill="hold"/>
                                        <p:tgtEl>
                                          <p:spTgt spid="27"/>
                                        </p:tgtEl>
                                        <p:attrNameLst>
                                          <p:attrName>ppt_x</p:attrName>
                                        </p:attrNameLst>
                                      </p:cBhvr>
                                      <p:tavLst>
                                        <p:tav tm="0">
                                          <p:val>
                                            <p:strVal val="1+#ppt_w/2"/>
                                          </p:val>
                                        </p:tav>
                                        <p:tav tm="100000">
                                          <p:val>
                                            <p:strVal val="#ppt_x"/>
                                          </p:val>
                                        </p:tav>
                                      </p:tavLst>
                                    </p:anim>
                                    <p:anim calcmode="lin" valueType="num">
                                      <p:cBhvr additive="base">
                                        <p:cTn id="70" dur="20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6"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2000" fill="hold"/>
                                        <p:tgtEl>
                                          <p:spTgt spid="36"/>
                                        </p:tgtEl>
                                        <p:attrNameLst>
                                          <p:attrName>ppt_x</p:attrName>
                                        </p:attrNameLst>
                                      </p:cBhvr>
                                      <p:tavLst>
                                        <p:tav tm="0">
                                          <p:val>
                                            <p:strVal val="1+#ppt_w/2"/>
                                          </p:val>
                                        </p:tav>
                                        <p:tav tm="100000">
                                          <p:val>
                                            <p:strVal val="#ppt_x"/>
                                          </p:val>
                                        </p:tav>
                                      </p:tavLst>
                                    </p:anim>
                                    <p:anim calcmode="lin" valueType="num">
                                      <p:cBhvr additive="base">
                                        <p:cTn id="74" dur="20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5"/>
                                        </p:tgtEl>
                                        <p:attrNameLst>
                                          <p:attrName>style.visibility</p:attrName>
                                        </p:attrNameLst>
                                      </p:cBhvr>
                                      <p:to>
                                        <p:strVal val="visible"/>
                                      </p:to>
                                    </p:set>
                                    <p:anim calcmode="lin" valueType="num">
                                      <p:cBhvr additive="base">
                                        <p:cTn id="77" dur="2000" fill="hold"/>
                                        <p:tgtEl>
                                          <p:spTgt spid="5"/>
                                        </p:tgtEl>
                                        <p:attrNameLst>
                                          <p:attrName>ppt_x</p:attrName>
                                        </p:attrNameLst>
                                      </p:cBhvr>
                                      <p:tavLst>
                                        <p:tav tm="0">
                                          <p:val>
                                            <p:strVal val="0-#ppt_w/2"/>
                                          </p:val>
                                        </p:tav>
                                        <p:tav tm="100000">
                                          <p:val>
                                            <p:strVal val="#ppt_x"/>
                                          </p:val>
                                        </p:tav>
                                      </p:tavLst>
                                    </p:anim>
                                    <p:anim calcmode="lin" valueType="num">
                                      <p:cBhvr additive="base">
                                        <p:cTn id="78" dur="2000" fill="hold"/>
                                        <p:tgtEl>
                                          <p:spTgt spid="5"/>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2000" fill="hold"/>
                                        <p:tgtEl>
                                          <p:spTgt spid="7"/>
                                        </p:tgtEl>
                                        <p:attrNameLst>
                                          <p:attrName>ppt_x</p:attrName>
                                        </p:attrNameLst>
                                      </p:cBhvr>
                                      <p:tavLst>
                                        <p:tav tm="0">
                                          <p:val>
                                            <p:strVal val="0-#ppt_w/2"/>
                                          </p:val>
                                        </p:tav>
                                        <p:tav tm="100000">
                                          <p:val>
                                            <p:strVal val="#ppt_x"/>
                                          </p:val>
                                        </p:tav>
                                      </p:tavLst>
                                    </p:anim>
                                    <p:anim calcmode="lin" valueType="num">
                                      <p:cBhvr additive="base">
                                        <p:cTn id="82" dur="2000" fill="hold"/>
                                        <p:tgtEl>
                                          <p:spTgt spid="7"/>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2000" fill="hold"/>
                                        <p:tgtEl>
                                          <p:spTgt spid="11"/>
                                        </p:tgtEl>
                                        <p:attrNameLst>
                                          <p:attrName>ppt_x</p:attrName>
                                        </p:attrNameLst>
                                      </p:cBhvr>
                                      <p:tavLst>
                                        <p:tav tm="0">
                                          <p:val>
                                            <p:strVal val="0-#ppt_w/2"/>
                                          </p:val>
                                        </p:tav>
                                        <p:tav tm="100000">
                                          <p:val>
                                            <p:strVal val="#ppt_x"/>
                                          </p:val>
                                        </p:tav>
                                      </p:tavLst>
                                    </p:anim>
                                    <p:anim calcmode="lin" valueType="num">
                                      <p:cBhvr additive="base">
                                        <p:cTn id="90" dur="2000" fill="hold"/>
                                        <p:tgtEl>
                                          <p:spTgt spid="11"/>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additive="base">
                                        <p:cTn id="93" dur="2000" fill="hold"/>
                                        <p:tgtEl>
                                          <p:spTgt spid="16"/>
                                        </p:tgtEl>
                                        <p:attrNameLst>
                                          <p:attrName>ppt_x</p:attrName>
                                        </p:attrNameLst>
                                      </p:cBhvr>
                                      <p:tavLst>
                                        <p:tav tm="0">
                                          <p:val>
                                            <p:strVal val="0-#ppt_w/2"/>
                                          </p:val>
                                        </p:tav>
                                        <p:tav tm="100000">
                                          <p:val>
                                            <p:strVal val="#ppt_x"/>
                                          </p:val>
                                        </p:tav>
                                      </p:tavLst>
                                    </p:anim>
                                    <p:anim calcmode="lin" valueType="num">
                                      <p:cBhvr additive="base">
                                        <p:cTn id="94" dur="2000" fill="hold"/>
                                        <p:tgtEl>
                                          <p:spTgt spid="16"/>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2000" fill="hold"/>
                                        <p:tgtEl>
                                          <p:spTgt spid="17"/>
                                        </p:tgtEl>
                                        <p:attrNameLst>
                                          <p:attrName>ppt_x</p:attrName>
                                        </p:attrNameLst>
                                      </p:cBhvr>
                                      <p:tavLst>
                                        <p:tav tm="0">
                                          <p:val>
                                            <p:strVal val="0-#ppt_w/2"/>
                                          </p:val>
                                        </p:tav>
                                        <p:tav tm="100000">
                                          <p:val>
                                            <p:strVal val="#ppt_x"/>
                                          </p:val>
                                        </p:tav>
                                      </p:tavLst>
                                    </p:anim>
                                    <p:anim calcmode="lin" valueType="num">
                                      <p:cBhvr additive="base">
                                        <p:cTn id="98" dur="2000" fill="hold"/>
                                        <p:tgtEl>
                                          <p:spTgt spid="17"/>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additive="base">
                                        <p:cTn id="105" dur="2000" fill="hold"/>
                                        <p:tgtEl>
                                          <p:spTgt spid="19"/>
                                        </p:tgtEl>
                                        <p:attrNameLst>
                                          <p:attrName>ppt_x</p:attrName>
                                        </p:attrNameLst>
                                      </p:cBhvr>
                                      <p:tavLst>
                                        <p:tav tm="0">
                                          <p:val>
                                            <p:strVal val="0-#ppt_w/2"/>
                                          </p:val>
                                        </p:tav>
                                        <p:tav tm="100000">
                                          <p:val>
                                            <p:strVal val="#ppt_x"/>
                                          </p:val>
                                        </p:tav>
                                      </p:tavLst>
                                    </p:anim>
                                    <p:anim calcmode="lin" valueType="num">
                                      <p:cBhvr additive="base">
                                        <p:cTn id="106" dur="2000" fill="hold"/>
                                        <p:tgtEl>
                                          <p:spTgt spid="19"/>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0-#ppt_w/2"/>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0-#ppt_w/2"/>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0-#ppt_w/2"/>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childTnLst>
                          </p:cTn>
                        </p:par>
                        <p:par>
                          <p:cTn id="139" fill="hold">
                            <p:stCondLst>
                              <p:cond delay="2000"/>
                            </p:stCondLst>
                            <p:childTnLst>
                              <p:par>
                                <p:cTn id="140" presetID="2" presetClass="exit" presetSubtype="6" fill="hold" grpId="2"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grpId="2"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6" fill="hold" grpId="2"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6" fill="hold" grpId="2"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1+ppt_w/2"/>
                                          </p:val>
                                        </p:tav>
                                      </p:tavLst>
                                    </p:anim>
                                    <p:anim calcmode="lin" valueType="num">
                                      <p:cBhvr additive="base">
                                        <p:cTn id="154" dur="2000"/>
                                        <p:tgtEl>
                                          <p:spTgt spid="9"/>
                                        </p:tgtEl>
                                        <p:attrNameLst>
                                          <p:attrName>ppt_y</p:attrName>
                                        </p:attrNameLst>
                                      </p:cBhvr>
                                      <p:tavLst>
                                        <p:tav tm="0">
                                          <p:val>
                                            <p:strVal val="ppt_y"/>
                                          </p:val>
                                        </p:tav>
                                        <p:tav tm="100000">
                                          <p:val>
                                            <p:strVal val="1+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6" fill="hold" grpId="2"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1+ppt_w/2"/>
                                          </p:val>
                                        </p:tav>
                                      </p:tavLst>
                                    </p:anim>
                                    <p:anim calcmode="lin" valueType="num">
                                      <p:cBhvr additive="base">
                                        <p:cTn id="158" dur="2000"/>
                                        <p:tgtEl>
                                          <p:spTgt spid="12"/>
                                        </p:tgtEl>
                                        <p:attrNameLst>
                                          <p:attrName>ppt_y</p:attrName>
                                        </p:attrNameLst>
                                      </p:cBhvr>
                                      <p:tavLst>
                                        <p:tav tm="0">
                                          <p:val>
                                            <p:strVal val="ppt_y"/>
                                          </p:val>
                                        </p:tav>
                                        <p:tav tm="100000">
                                          <p:val>
                                            <p:strVal val="1+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6" fill="hold" grpId="2"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1+ppt_w/2"/>
                                          </p:val>
                                        </p:tav>
                                      </p:tavLst>
                                    </p:anim>
                                    <p:anim calcmode="lin" valueType="num">
                                      <p:cBhvr additive="base">
                                        <p:cTn id="162" dur="2000"/>
                                        <p:tgtEl>
                                          <p:spTgt spid="13"/>
                                        </p:tgtEl>
                                        <p:attrNameLst>
                                          <p:attrName>ppt_y</p:attrName>
                                        </p:attrNameLst>
                                      </p:cBhvr>
                                      <p:tavLst>
                                        <p:tav tm="0">
                                          <p:val>
                                            <p:strVal val="ppt_y"/>
                                          </p:val>
                                        </p:tav>
                                        <p:tav tm="100000">
                                          <p:val>
                                            <p:strVal val="1+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6" fill="hold" grpId="2" nodeType="withEffect">
                                  <p:stCondLst>
                                    <p:cond delay="0"/>
                                  </p:stCondLst>
                                  <p:childTnLst>
                                    <p:anim calcmode="lin" valueType="num">
                                      <p:cBhvr additive="base">
                                        <p:cTn id="165" dur="2000"/>
                                        <p:tgtEl>
                                          <p:spTgt spid="14"/>
                                        </p:tgtEl>
                                        <p:attrNameLst>
                                          <p:attrName>ppt_x</p:attrName>
                                        </p:attrNameLst>
                                      </p:cBhvr>
                                      <p:tavLst>
                                        <p:tav tm="0">
                                          <p:val>
                                            <p:strVal val="ppt_x"/>
                                          </p:val>
                                        </p:tav>
                                        <p:tav tm="100000">
                                          <p:val>
                                            <p:strVal val="1+ppt_w/2"/>
                                          </p:val>
                                        </p:tav>
                                      </p:tavLst>
                                    </p:anim>
                                    <p:anim calcmode="lin" valueType="num">
                                      <p:cBhvr additive="base">
                                        <p:cTn id="166" dur="2000"/>
                                        <p:tgtEl>
                                          <p:spTgt spid="14"/>
                                        </p:tgtEl>
                                        <p:attrNameLst>
                                          <p:attrName>ppt_y</p:attrName>
                                        </p:attrNameLst>
                                      </p:cBhvr>
                                      <p:tavLst>
                                        <p:tav tm="0">
                                          <p:val>
                                            <p:strVal val="ppt_y"/>
                                          </p:val>
                                        </p:tav>
                                        <p:tav tm="100000">
                                          <p:val>
                                            <p:strVal val="1+ppt_h/2"/>
                                          </p:val>
                                        </p:tav>
                                      </p:tavLst>
                                    </p:anim>
                                    <p:set>
                                      <p:cBhvr>
                                        <p:cTn id="167" dur="1" fill="hold">
                                          <p:stCondLst>
                                            <p:cond delay="1999"/>
                                          </p:stCondLst>
                                        </p:cTn>
                                        <p:tgtEl>
                                          <p:spTgt spid="14"/>
                                        </p:tgtEl>
                                        <p:attrNameLst>
                                          <p:attrName>style.visibility</p:attrName>
                                        </p:attrNameLst>
                                      </p:cBhvr>
                                      <p:to>
                                        <p:strVal val="hidden"/>
                                      </p:to>
                                    </p:set>
                                  </p:childTnLst>
                                </p:cTn>
                              </p:par>
                              <p:par>
                                <p:cTn id="168" presetID="2" presetClass="exit" presetSubtype="6" fill="hold" grpId="2" nodeType="withEffect">
                                  <p:stCondLst>
                                    <p:cond delay="0"/>
                                  </p:stCondLst>
                                  <p:childTnLst>
                                    <p:anim calcmode="lin" valueType="num">
                                      <p:cBhvr additive="base">
                                        <p:cTn id="169" dur="2000"/>
                                        <p:tgtEl>
                                          <p:spTgt spid="15"/>
                                        </p:tgtEl>
                                        <p:attrNameLst>
                                          <p:attrName>ppt_x</p:attrName>
                                        </p:attrNameLst>
                                      </p:cBhvr>
                                      <p:tavLst>
                                        <p:tav tm="0">
                                          <p:val>
                                            <p:strVal val="ppt_x"/>
                                          </p:val>
                                        </p:tav>
                                        <p:tav tm="100000">
                                          <p:val>
                                            <p:strVal val="1+ppt_w/2"/>
                                          </p:val>
                                        </p:tav>
                                      </p:tavLst>
                                    </p:anim>
                                    <p:anim calcmode="lin" valueType="num">
                                      <p:cBhvr additive="base">
                                        <p:cTn id="170" dur="2000"/>
                                        <p:tgtEl>
                                          <p:spTgt spid="15"/>
                                        </p:tgtEl>
                                        <p:attrNameLst>
                                          <p:attrName>ppt_y</p:attrName>
                                        </p:attrNameLst>
                                      </p:cBhvr>
                                      <p:tavLst>
                                        <p:tav tm="0">
                                          <p:val>
                                            <p:strVal val="ppt_y"/>
                                          </p:val>
                                        </p:tav>
                                        <p:tav tm="100000">
                                          <p:val>
                                            <p:strVal val="1+ppt_h/2"/>
                                          </p:val>
                                        </p:tav>
                                      </p:tavLst>
                                    </p:anim>
                                    <p:set>
                                      <p:cBhvr>
                                        <p:cTn id="171" dur="1" fill="hold">
                                          <p:stCondLst>
                                            <p:cond delay="1999"/>
                                          </p:stCondLst>
                                        </p:cTn>
                                        <p:tgtEl>
                                          <p:spTgt spid="15"/>
                                        </p:tgtEl>
                                        <p:attrNameLst>
                                          <p:attrName>style.visibility</p:attrName>
                                        </p:attrNameLst>
                                      </p:cBhvr>
                                      <p:to>
                                        <p:strVal val="hidden"/>
                                      </p:to>
                                    </p:set>
                                  </p:childTnLst>
                                </p:cTn>
                              </p:par>
                              <p:par>
                                <p:cTn id="172" presetID="2" presetClass="exit" presetSubtype="6"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1+ppt_w/2"/>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6" fill="hold" grpId="2"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1+ppt_w/2"/>
                                          </p:val>
                                        </p:tav>
                                      </p:tavLst>
                                    </p:anim>
                                    <p:anim calcmode="lin" valueType="num">
                                      <p:cBhvr additive="base">
                                        <p:cTn id="178" dur="2000"/>
                                        <p:tgtEl>
                                          <p:spTgt spid="21"/>
                                        </p:tgtEl>
                                        <p:attrNameLst>
                                          <p:attrName>ppt_y</p:attrName>
                                        </p:attrNameLst>
                                      </p:cBhvr>
                                      <p:tavLst>
                                        <p:tav tm="0">
                                          <p:val>
                                            <p:strVal val="ppt_y"/>
                                          </p:val>
                                        </p:tav>
                                        <p:tav tm="100000">
                                          <p:val>
                                            <p:strVal val="1+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1+ppt_w/2"/>
                                          </p:val>
                                        </p:tav>
                                      </p:tavLst>
                                    </p:anim>
                                    <p:anim calcmode="lin" valueType="num">
                                      <p:cBhvr additive="base">
                                        <p:cTn id="182" dur="2000"/>
                                        <p:tgtEl>
                                          <p:spTgt spid="22"/>
                                        </p:tgtEl>
                                        <p:attrNameLst>
                                          <p:attrName>ppt_y</p:attrName>
                                        </p:attrNameLst>
                                      </p:cBhvr>
                                      <p:tavLst>
                                        <p:tav tm="0">
                                          <p:val>
                                            <p:strVal val="ppt_y"/>
                                          </p:val>
                                        </p:tav>
                                        <p:tav tm="100000">
                                          <p:val>
                                            <p:strVal val="1+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1+ppt_w/2"/>
                                          </p:val>
                                        </p:tav>
                                      </p:tavLst>
                                    </p:anim>
                                    <p:anim calcmode="lin" valueType="num">
                                      <p:cBhvr additive="base">
                                        <p:cTn id="186" dur="2000"/>
                                        <p:tgtEl>
                                          <p:spTgt spid="23"/>
                                        </p:tgtEl>
                                        <p:attrNameLst>
                                          <p:attrName>ppt_y</p:attrName>
                                        </p:attrNameLst>
                                      </p:cBhvr>
                                      <p:tavLst>
                                        <p:tav tm="0">
                                          <p:val>
                                            <p:strVal val="ppt_y"/>
                                          </p:val>
                                        </p:tav>
                                        <p:tav tm="100000">
                                          <p:val>
                                            <p:strVal val="1+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24"/>
                                        </p:tgtEl>
                                        <p:attrNameLst>
                                          <p:attrName>ppt_x</p:attrName>
                                        </p:attrNameLst>
                                      </p:cBhvr>
                                      <p:tavLst>
                                        <p:tav tm="0">
                                          <p:val>
                                            <p:strVal val="ppt_x"/>
                                          </p:val>
                                        </p:tav>
                                        <p:tav tm="100000">
                                          <p:val>
                                            <p:strVal val="1+ppt_w/2"/>
                                          </p:val>
                                        </p:tav>
                                      </p:tavLst>
                                    </p:anim>
                                    <p:anim calcmode="lin" valueType="num">
                                      <p:cBhvr additive="base">
                                        <p:cTn id="190" dur="2000"/>
                                        <p:tgtEl>
                                          <p:spTgt spid="24"/>
                                        </p:tgtEl>
                                        <p:attrNameLst>
                                          <p:attrName>ppt_y</p:attrName>
                                        </p:attrNameLst>
                                      </p:cBhvr>
                                      <p:tavLst>
                                        <p:tav tm="0">
                                          <p:val>
                                            <p:strVal val="ppt_y"/>
                                          </p:val>
                                        </p:tav>
                                        <p:tav tm="100000">
                                          <p:val>
                                            <p:strVal val="1+ppt_h/2"/>
                                          </p:val>
                                        </p:tav>
                                      </p:tavLst>
                                    </p:anim>
                                    <p:set>
                                      <p:cBhvr>
                                        <p:cTn id="191" dur="1" fill="hold">
                                          <p:stCondLst>
                                            <p:cond delay="1999"/>
                                          </p:stCondLst>
                                        </p:cTn>
                                        <p:tgtEl>
                                          <p:spTgt spid="24"/>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25"/>
                                        </p:tgtEl>
                                        <p:attrNameLst>
                                          <p:attrName>ppt_x</p:attrName>
                                        </p:attrNameLst>
                                      </p:cBhvr>
                                      <p:tavLst>
                                        <p:tav tm="0">
                                          <p:val>
                                            <p:strVal val="ppt_x"/>
                                          </p:val>
                                        </p:tav>
                                        <p:tav tm="100000">
                                          <p:val>
                                            <p:strVal val="1+ppt_w/2"/>
                                          </p:val>
                                        </p:tav>
                                      </p:tavLst>
                                    </p:anim>
                                    <p:anim calcmode="lin" valueType="num">
                                      <p:cBhvr additive="base">
                                        <p:cTn id="194" dur="2000"/>
                                        <p:tgtEl>
                                          <p:spTgt spid="25"/>
                                        </p:tgtEl>
                                        <p:attrNameLst>
                                          <p:attrName>ppt_y</p:attrName>
                                        </p:attrNameLst>
                                      </p:cBhvr>
                                      <p:tavLst>
                                        <p:tav tm="0">
                                          <p:val>
                                            <p:strVal val="ppt_y"/>
                                          </p:val>
                                        </p:tav>
                                        <p:tav tm="100000">
                                          <p:val>
                                            <p:strVal val="1+ppt_h/2"/>
                                          </p:val>
                                        </p:tav>
                                      </p:tavLst>
                                    </p:anim>
                                    <p:set>
                                      <p:cBhvr>
                                        <p:cTn id="195" dur="1" fill="hold">
                                          <p:stCondLst>
                                            <p:cond delay="1999"/>
                                          </p:stCondLst>
                                        </p:cTn>
                                        <p:tgtEl>
                                          <p:spTgt spid="25"/>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1+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6" fill="hold" grpId="2" nodeType="withEffect">
                                  <p:stCondLst>
                                    <p:cond delay="0"/>
                                  </p:stCondLst>
                                  <p:childTnLst>
                                    <p:anim calcmode="lin" valueType="num">
                                      <p:cBhvr additive="base">
                                        <p:cTn id="201" dur="2000"/>
                                        <p:tgtEl>
                                          <p:spTgt spid="27"/>
                                        </p:tgtEl>
                                        <p:attrNameLst>
                                          <p:attrName>ppt_x</p:attrName>
                                        </p:attrNameLst>
                                      </p:cBhvr>
                                      <p:tavLst>
                                        <p:tav tm="0">
                                          <p:val>
                                            <p:strVal val="ppt_x"/>
                                          </p:val>
                                        </p:tav>
                                        <p:tav tm="100000">
                                          <p:val>
                                            <p:strVal val="1+ppt_w/2"/>
                                          </p:val>
                                        </p:tav>
                                      </p:tavLst>
                                    </p:anim>
                                    <p:anim calcmode="lin" valueType="num">
                                      <p:cBhvr additive="base">
                                        <p:cTn id="202" dur="2000"/>
                                        <p:tgtEl>
                                          <p:spTgt spid="27"/>
                                        </p:tgtEl>
                                        <p:attrNameLst>
                                          <p:attrName>ppt_y</p:attrName>
                                        </p:attrNameLst>
                                      </p:cBhvr>
                                      <p:tavLst>
                                        <p:tav tm="0">
                                          <p:val>
                                            <p:strVal val="ppt_y"/>
                                          </p:val>
                                        </p:tav>
                                        <p:tav tm="100000">
                                          <p:val>
                                            <p:strVal val="1+ppt_h/2"/>
                                          </p:val>
                                        </p:tav>
                                      </p:tavLst>
                                    </p:anim>
                                    <p:set>
                                      <p:cBhvr>
                                        <p:cTn id="203" dur="1" fill="hold">
                                          <p:stCondLst>
                                            <p:cond delay="1999"/>
                                          </p:stCondLst>
                                        </p:cTn>
                                        <p:tgtEl>
                                          <p:spTgt spid="27"/>
                                        </p:tgtEl>
                                        <p:attrNameLst>
                                          <p:attrName>style.visibility</p:attrName>
                                        </p:attrNameLst>
                                      </p:cBhvr>
                                      <p:to>
                                        <p:strVal val="hidden"/>
                                      </p:to>
                                    </p:set>
                                  </p:childTnLst>
                                </p:cTn>
                              </p:par>
                              <p:par>
                                <p:cTn id="204" presetID="2" presetClass="exit" presetSubtype="6" fill="hold" grpId="2" nodeType="withEffect">
                                  <p:stCondLst>
                                    <p:cond delay="0"/>
                                  </p:stCondLst>
                                  <p:childTnLst>
                                    <p:anim calcmode="lin" valueType="num">
                                      <p:cBhvr additive="base">
                                        <p:cTn id="205" dur="2000"/>
                                        <p:tgtEl>
                                          <p:spTgt spid="36"/>
                                        </p:tgtEl>
                                        <p:attrNameLst>
                                          <p:attrName>ppt_x</p:attrName>
                                        </p:attrNameLst>
                                      </p:cBhvr>
                                      <p:tavLst>
                                        <p:tav tm="0">
                                          <p:val>
                                            <p:strVal val="ppt_x"/>
                                          </p:val>
                                        </p:tav>
                                        <p:tav tm="100000">
                                          <p:val>
                                            <p:strVal val="1+ppt_w/2"/>
                                          </p:val>
                                        </p:tav>
                                      </p:tavLst>
                                    </p:anim>
                                    <p:anim calcmode="lin" valueType="num">
                                      <p:cBhvr additive="base">
                                        <p:cTn id="206" dur="2000"/>
                                        <p:tgtEl>
                                          <p:spTgt spid="36"/>
                                        </p:tgtEl>
                                        <p:attrNameLst>
                                          <p:attrName>ppt_y</p:attrName>
                                        </p:attrNameLst>
                                      </p:cBhvr>
                                      <p:tavLst>
                                        <p:tav tm="0">
                                          <p:val>
                                            <p:strVal val="ppt_y"/>
                                          </p:val>
                                        </p:tav>
                                        <p:tav tm="100000">
                                          <p:val>
                                            <p:strVal val="1+ppt_h/2"/>
                                          </p:val>
                                        </p:tav>
                                      </p:tavLst>
                                    </p:anim>
                                    <p:set>
                                      <p:cBhvr>
                                        <p:cTn id="207" dur="1" fill="hold">
                                          <p:stCondLst>
                                            <p:cond delay="1999"/>
                                          </p:stCondLst>
                                        </p:cTn>
                                        <p:tgtEl>
                                          <p:spTgt spid="36"/>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0-ppt_w/2"/>
                                          </p:val>
                                        </p:tav>
                                      </p:tavLst>
                                    </p:anim>
                                    <p:anim calcmode="lin" valueType="num">
                                      <p:cBhvr additive="base">
                                        <p:cTn id="210" dur="2000"/>
                                        <p:tgtEl>
                                          <p:spTgt spid="5"/>
                                        </p:tgtEl>
                                        <p:attrNameLst>
                                          <p:attrName>ppt_y</p:attrName>
                                        </p:attrNameLst>
                                      </p:cBhvr>
                                      <p:tavLst>
                                        <p:tav tm="0">
                                          <p:val>
                                            <p:strVal val="ppt_y"/>
                                          </p:val>
                                        </p:tav>
                                        <p:tav tm="100000">
                                          <p:val>
                                            <p:strVal val="1+ppt_h/2"/>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0-ppt_w/2"/>
                                          </p:val>
                                        </p:tav>
                                      </p:tavLst>
                                    </p:anim>
                                    <p:anim calcmode="lin" valueType="num">
                                      <p:cBhvr additive="base">
                                        <p:cTn id="214" dur="2000"/>
                                        <p:tgtEl>
                                          <p:spTgt spid="7"/>
                                        </p:tgtEl>
                                        <p:attrNameLst>
                                          <p:attrName>ppt_y</p:attrName>
                                        </p:attrNameLst>
                                      </p:cBhvr>
                                      <p:tavLst>
                                        <p:tav tm="0">
                                          <p:val>
                                            <p:strVal val="ppt_y"/>
                                          </p:val>
                                        </p:tav>
                                        <p:tav tm="100000">
                                          <p:val>
                                            <p:strVal val="1+ppt_h/2"/>
                                          </p:val>
                                        </p:tav>
                                      </p:tavLst>
                                    </p:anim>
                                    <p:set>
                                      <p:cBhvr>
                                        <p:cTn id="215" dur="1" fill="hold">
                                          <p:stCondLst>
                                            <p:cond delay="1999"/>
                                          </p:stCondLst>
                                        </p:cTn>
                                        <p:tgtEl>
                                          <p:spTgt spid="7"/>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10"/>
                                        </p:tgtEl>
                                        <p:attrNameLst>
                                          <p:attrName>ppt_x</p:attrName>
                                        </p:attrNameLst>
                                      </p:cBhvr>
                                      <p:tavLst>
                                        <p:tav tm="0">
                                          <p:val>
                                            <p:strVal val="ppt_x"/>
                                          </p:val>
                                        </p:tav>
                                        <p:tav tm="100000">
                                          <p:val>
                                            <p:strVal val="0-ppt_w/2"/>
                                          </p:val>
                                        </p:tav>
                                      </p:tavLst>
                                    </p:anim>
                                    <p:anim calcmode="lin" valueType="num">
                                      <p:cBhvr additive="base">
                                        <p:cTn id="218" dur="2000"/>
                                        <p:tgtEl>
                                          <p:spTgt spid="10"/>
                                        </p:tgtEl>
                                        <p:attrNameLst>
                                          <p:attrName>ppt_y</p:attrName>
                                        </p:attrNameLst>
                                      </p:cBhvr>
                                      <p:tavLst>
                                        <p:tav tm="0">
                                          <p:val>
                                            <p:strVal val="ppt_y"/>
                                          </p:val>
                                        </p:tav>
                                        <p:tav tm="100000">
                                          <p:val>
                                            <p:strVal val="1+ppt_h/2"/>
                                          </p:val>
                                        </p:tav>
                                      </p:tavLst>
                                    </p:anim>
                                    <p:set>
                                      <p:cBhvr>
                                        <p:cTn id="219" dur="1" fill="hold">
                                          <p:stCondLst>
                                            <p:cond delay="1999"/>
                                          </p:stCondLst>
                                        </p:cTn>
                                        <p:tgtEl>
                                          <p:spTgt spid="10"/>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11"/>
                                        </p:tgtEl>
                                        <p:attrNameLst>
                                          <p:attrName>ppt_x</p:attrName>
                                        </p:attrNameLst>
                                      </p:cBhvr>
                                      <p:tavLst>
                                        <p:tav tm="0">
                                          <p:val>
                                            <p:strVal val="ppt_x"/>
                                          </p:val>
                                        </p:tav>
                                        <p:tav tm="100000">
                                          <p:val>
                                            <p:strVal val="0-ppt_w/2"/>
                                          </p:val>
                                        </p:tav>
                                      </p:tavLst>
                                    </p:anim>
                                    <p:anim calcmode="lin" valueType="num">
                                      <p:cBhvr additive="base">
                                        <p:cTn id="222" dur="2000"/>
                                        <p:tgtEl>
                                          <p:spTgt spid="11"/>
                                        </p:tgtEl>
                                        <p:attrNameLst>
                                          <p:attrName>ppt_y</p:attrName>
                                        </p:attrNameLst>
                                      </p:cBhvr>
                                      <p:tavLst>
                                        <p:tav tm="0">
                                          <p:val>
                                            <p:strVal val="ppt_y"/>
                                          </p:val>
                                        </p:tav>
                                        <p:tav tm="100000">
                                          <p:val>
                                            <p:strVal val="1+ppt_h/2"/>
                                          </p:val>
                                        </p:tav>
                                      </p:tavLst>
                                    </p:anim>
                                    <p:set>
                                      <p:cBhvr>
                                        <p:cTn id="223" dur="1" fill="hold">
                                          <p:stCondLst>
                                            <p:cond delay="1999"/>
                                          </p:stCondLst>
                                        </p:cTn>
                                        <p:tgtEl>
                                          <p:spTgt spid="11"/>
                                        </p:tgtEl>
                                        <p:attrNameLst>
                                          <p:attrName>style.visibility</p:attrName>
                                        </p:attrNameLst>
                                      </p:cBhvr>
                                      <p:to>
                                        <p:strVal val="hidden"/>
                                      </p:to>
                                    </p:set>
                                  </p:childTnLst>
                                </p:cTn>
                              </p:par>
                              <p:par>
                                <p:cTn id="224" presetID="2" presetClass="exit" presetSubtype="12"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12" fill="hold" grpId="2"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0-ppt_w/2"/>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12" fill="hold" grpId="2" nodeType="withEffect">
                                  <p:stCondLst>
                                    <p:cond delay="0"/>
                                  </p:stCondLst>
                                  <p:childTnLst>
                                    <p:anim calcmode="lin" valueType="num">
                                      <p:cBhvr additive="base">
                                        <p:cTn id="233" dur="2000"/>
                                        <p:tgtEl>
                                          <p:spTgt spid="18"/>
                                        </p:tgtEl>
                                        <p:attrNameLst>
                                          <p:attrName>ppt_x</p:attrName>
                                        </p:attrNameLst>
                                      </p:cBhvr>
                                      <p:tavLst>
                                        <p:tav tm="0">
                                          <p:val>
                                            <p:strVal val="ppt_x"/>
                                          </p:val>
                                        </p:tav>
                                        <p:tav tm="100000">
                                          <p:val>
                                            <p:strVal val="0-ppt_w/2"/>
                                          </p:val>
                                        </p:tav>
                                      </p:tavLst>
                                    </p:anim>
                                    <p:anim calcmode="lin" valueType="num">
                                      <p:cBhvr additive="base">
                                        <p:cTn id="234" dur="2000"/>
                                        <p:tgtEl>
                                          <p:spTgt spid="18"/>
                                        </p:tgtEl>
                                        <p:attrNameLst>
                                          <p:attrName>ppt_y</p:attrName>
                                        </p:attrNameLst>
                                      </p:cBhvr>
                                      <p:tavLst>
                                        <p:tav tm="0">
                                          <p:val>
                                            <p:strVal val="ppt_y"/>
                                          </p:val>
                                        </p:tav>
                                        <p:tav tm="100000">
                                          <p:val>
                                            <p:strVal val="1+ppt_h/2"/>
                                          </p:val>
                                        </p:tav>
                                      </p:tavLst>
                                    </p:anim>
                                    <p:set>
                                      <p:cBhvr>
                                        <p:cTn id="235" dur="1" fill="hold">
                                          <p:stCondLst>
                                            <p:cond delay="1999"/>
                                          </p:stCondLst>
                                        </p:cTn>
                                        <p:tgtEl>
                                          <p:spTgt spid="18"/>
                                        </p:tgtEl>
                                        <p:attrNameLst>
                                          <p:attrName>style.visibility</p:attrName>
                                        </p:attrNameLst>
                                      </p:cBhvr>
                                      <p:to>
                                        <p:strVal val="hidden"/>
                                      </p:to>
                                    </p:set>
                                  </p:childTnLst>
                                </p:cTn>
                              </p:par>
                              <p:par>
                                <p:cTn id="236" presetID="2" presetClass="exit" presetSubtype="12" fill="hold" grpId="2" nodeType="withEffect">
                                  <p:stCondLst>
                                    <p:cond delay="0"/>
                                  </p:stCondLst>
                                  <p:childTnLst>
                                    <p:anim calcmode="lin" valueType="num">
                                      <p:cBhvr additive="base">
                                        <p:cTn id="237" dur="2000"/>
                                        <p:tgtEl>
                                          <p:spTgt spid="19"/>
                                        </p:tgtEl>
                                        <p:attrNameLst>
                                          <p:attrName>ppt_x</p:attrName>
                                        </p:attrNameLst>
                                      </p:cBhvr>
                                      <p:tavLst>
                                        <p:tav tm="0">
                                          <p:val>
                                            <p:strVal val="ppt_x"/>
                                          </p:val>
                                        </p:tav>
                                        <p:tav tm="100000">
                                          <p:val>
                                            <p:strVal val="0-ppt_w/2"/>
                                          </p:val>
                                        </p:tav>
                                      </p:tavLst>
                                    </p:anim>
                                    <p:anim calcmode="lin" valueType="num">
                                      <p:cBhvr additive="base">
                                        <p:cTn id="238" dur="2000"/>
                                        <p:tgtEl>
                                          <p:spTgt spid="19"/>
                                        </p:tgtEl>
                                        <p:attrNameLst>
                                          <p:attrName>ppt_y</p:attrName>
                                        </p:attrNameLst>
                                      </p:cBhvr>
                                      <p:tavLst>
                                        <p:tav tm="0">
                                          <p:val>
                                            <p:strVal val="ppt_y"/>
                                          </p:val>
                                        </p:tav>
                                        <p:tav tm="100000">
                                          <p:val>
                                            <p:strVal val="1+ppt_h/2"/>
                                          </p:val>
                                        </p:tav>
                                      </p:tavLst>
                                    </p:anim>
                                    <p:set>
                                      <p:cBhvr>
                                        <p:cTn id="239" dur="1" fill="hold">
                                          <p:stCondLst>
                                            <p:cond delay="1999"/>
                                          </p:stCondLst>
                                        </p:cTn>
                                        <p:tgtEl>
                                          <p:spTgt spid="19"/>
                                        </p:tgtEl>
                                        <p:attrNameLst>
                                          <p:attrName>style.visibility</p:attrName>
                                        </p:attrNameLst>
                                      </p:cBhvr>
                                      <p:to>
                                        <p:strVal val="hidden"/>
                                      </p:to>
                                    </p:set>
                                  </p:childTnLst>
                                </p:cTn>
                              </p:par>
                              <p:par>
                                <p:cTn id="240" presetID="2" presetClass="exit" presetSubtype="12" fill="hold" grpId="2" nodeType="withEffect">
                                  <p:stCondLst>
                                    <p:cond delay="0"/>
                                  </p:stCondLst>
                                  <p:childTnLst>
                                    <p:anim calcmode="lin" valueType="num">
                                      <p:cBhvr additive="base">
                                        <p:cTn id="241" dur="2000"/>
                                        <p:tgtEl>
                                          <p:spTgt spid="28"/>
                                        </p:tgtEl>
                                        <p:attrNameLst>
                                          <p:attrName>ppt_x</p:attrName>
                                        </p:attrNameLst>
                                      </p:cBhvr>
                                      <p:tavLst>
                                        <p:tav tm="0">
                                          <p:val>
                                            <p:strVal val="ppt_x"/>
                                          </p:val>
                                        </p:tav>
                                        <p:tav tm="100000">
                                          <p:val>
                                            <p:strVal val="0-ppt_w/2"/>
                                          </p:val>
                                        </p:tav>
                                      </p:tavLst>
                                    </p:anim>
                                    <p:anim calcmode="lin" valueType="num">
                                      <p:cBhvr additive="base">
                                        <p:cTn id="242" dur="2000"/>
                                        <p:tgtEl>
                                          <p:spTgt spid="28"/>
                                        </p:tgtEl>
                                        <p:attrNameLst>
                                          <p:attrName>ppt_y</p:attrName>
                                        </p:attrNameLst>
                                      </p:cBhvr>
                                      <p:tavLst>
                                        <p:tav tm="0">
                                          <p:val>
                                            <p:strVal val="ppt_y"/>
                                          </p:val>
                                        </p:tav>
                                        <p:tav tm="100000">
                                          <p:val>
                                            <p:strVal val="1+ppt_h/2"/>
                                          </p:val>
                                        </p:tav>
                                      </p:tavLst>
                                    </p:anim>
                                    <p:set>
                                      <p:cBhvr>
                                        <p:cTn id="243" dur="1" fill="hold">
                                          <p:stCondLst>
                                            <p:cond delay="1999"/>
                                          </p:stCondLst>
                                        </p:cTn>
                                        <p:tgtEl>
                                          <p:spTgt spid="28"/>
                                        </p:tgtEl>
                                        <p:attrNameLst>
                                          <p:attrName>style.visibility</p:attrName>
                                        </p:attrNameLst>
                                      </p:cBhvr>
                                      <p:to>
                                        <p:strVal val="hidden"/>
                                      </p:to>
                                    </p:set>
                                  </p:childTnLst>
                                </p:cTn>
                              </p:par>
                              <p:par>
                                <p:cTn id="244" presetID="2" presetClass="exit" presetSubtype="12" fill="hold" grpId="2" nodeType="withEffect">
                                  <p:stCondLst>
                                    <p:cond delay="0"/>
                                  </p:stCondLst>
                                  <p:childTnLst>
                                    <p:anim calcmode="lin" valueType="num">
                                      <p:cBhvr additive="base">
                                        <p:cTn id="245" dur="2000"/>
                                        <p:tgtEl>
                                          <p:spTgt spid="29"/>
                                        </p:tgtEl>
                                        <p:attrNameLst>
                                          <p:attrName>ppt_x</p:attrName>
                                        </p:attrNameLst>
                                      </p:cBhvr>
                                      <p:tavLst>
                                        <p:tav tm="0">
                                          <p:val>
                                            <p:strVal val="ppt_x"/>
                                          </p:val>
                                        </p:tav>
                                        <p:tav tm="100000">
                                          <p:val>
                                            <p:strVal val="0-ppt_w/2"/>
                                          </p:val>
                                        </p:tav>
                                      </p:tavLst>
                                    </p:anim>
                                    <p:anim calcmode="lin" valueType="num">
                                      <p:cBhvr additive="base">
                                        <p:cTn id="246" dur="2000"/>
                                        <p:tgtEl>
                                          <p:spTgt spid="29"/>
                                        </p:tgtEl>
                                        <p:attrNameLst>
                                          <p:attrName>ppt_y</p:attrName>
                                        </p:attrNameLst>
                                      </p:cBhvr>
                                      <p:tavLst>
                                        <p:tav tm="0">
                                          <p:val>
                                            <p:strVal val="ppt_y"/>
                                          </p:val>
                                        </p:tav>
                                        <p:tav tm="100000">
                                          <p:val>
                                            <p:strVal val="1+ppt_h/2"/>
                                          </p:val>
                                        </p:tav>
                                      </p:tavLst>
                                    </p:anim>
                                    <p:set>
                                      <p:cBhvr>
                                        <p:cTn id="247" dur="1" fill="hold">
                                          <p:stCondLst>
                                            <p:cond delay="1999"/>
                                          </p:stCondLst>
                                        </p:cTn>
                                        <p:tgtEl>
                                          <p:spTgt spid="29"/>
                                        </p:tgtEl>
                                        <p:attrNameLst>
                                          <p:attrName>style.visibility</p:attrName>
                                        </p:attrNameLst>
                                      </p:cBhvr>
                                      <p:to>
                                        <p:strVal val="hidden"/>
                                      </p:to>
                                    </p:set>
                                  </p:childTnLst>
                                </p:cTn>
                              </p:par>
                              <p:par>
                                <p:cTn id="248" presetID="2" presetClass="exit" presetSubtype="12" fill="hold" grpId="2" nodeType="withEffect">
                                  <p:stCondLst>
                                    <p:cond delay="0"/>
                                  </p:stCondLst>
                                  <p:childTnLst>
                                    <p:anim calcmode="lin" valueType="num">
                                      <p:cBhvr additive="base">
                                        <p:cTn id="249" dur="2000"/>
                                        <p:tgtEl>
                                          <p:spTgt spid="30"/>
                                        </p:tgtEl>
                                        <p:attrNameLst>
                                          <p:attrName>ppt_x</p:attrName>
                                        </p:attrNameLst>
                                      </p:cBhvr>
                                      <p:tavLst>
                                        <p:tav tm="0">
                                          <p:val>
                                            <p:strVal val="ppt_x"/>
                                          </p:val>
                                        </p:tav>
                                        <p:tav tm="100000">
                                          <p:val>
                                            <p:strVal val="0-ppt_w/2"/>
                                          </p:val>
                                        </p:tav>
                                      </p:tavLst>
                                    </p:anim>
                                    <p:anim calcmode="lin" valueType="num">
                                      <p:cBhvr additive="base">
                                        <p:cTn id="250" dur="2000"/>
                                        <p:tgtEl>
                                          <p:spTgt spid="30"/>
                                        </p:tgtEl>
                                        <p:attrNameLst>
                                          <p:attrName>ppt_y</p:attrName>
                                        </p:attrNameLst>
                                      </p:cBhvr>
                                      <p:tavLst>
                                        <p:tav tm="0">
                                          <p:val>
                                            <p:strVal val="ppt_y"/>
                                          </p:val>
                                        </p:tav>
                                        <p:tav tm="100000">
                                          <p:val>
                                            <p:strVal val="1+ppt_h/2"/>
                                          </p:val>
                                        </p:tav>
                                      </p:tavLst>
                                    </p:anim>
                                    <p:set>
                                      <p:cBhvr>
                                        <p:cTn id="251" dur="1" fill="hold">
                                          <p:stCondLst>
                                            <p:cond delay="1999"/>
                                          </p:stCondLst>
                                        </p:cTn>
                                        <p:tgtEl>
                                          <p:spTgt spid="30"/>
                                        </p:tgtEl>
                                        <p:attrNameLst>
                                          <p:attrName>style.visibility</p:attrName>
                                        </p:attrNameLst>
                                      </p:cBhvr>
                                      <p:to>
                                        <p:strVal val="hidden"/>
                                      </p:to>
                                    </p:set>
                                  </p:childTnLst>
                                </p:cTn>
                              </p:par>
                              <p:par>
                                <p:cTn id="252" presetID="2" presetClass="exit" presetSubtype="12" fill="hold" grpId="2" nodeType="withEffect">
                                  <p:stCondLst>
                                    <p:cond delay="0"/>
                                  </p:stCondLst>
                                  <p:childTnLst>
                                    <p:anim calcmode="lin" valueType="num">
                                      <p:cBhvr additive="base">
                                        <p:cTn id="253" dur="2000"/>
                                        <p:tgtEl>
                                          <p:spTgt spid="31"/>
                                        </p:tgtEl>
                                        <p:attrNameLst>
                                          <p:attrName>ppt_x</p:attrName>
                                        </p:attrNameLst>
                                      </p:cBhvr>
                                      <p:tavLst>
                                        <p:tav tm="0">
                                          <p:val>
                                            <p:strVal val="ppt_x"/>
                                          </p:val>
                                        </p:tav>
                                        <p:tav tm="100000">
                                          <p:val>
                                            <p:strVal val="0-ppt_w/2"/>
                                          </p:val>
                                        </p:tav>
                                      </p:tavLst>
                                    </p:anim>
                                    <p:anim calcmode="lin" valueType="num">
                                      <p:cBhvr additive="base">
                                        <p:cTn id="254" dur="2000"/>
                                        <p:tgtEl>
                                          <p:spTgt spid="31"/>
                                        </p:tgtEl>
                                        <p:attrNameLst>
                                          <p:attrName>ppt_y</p:attrName>
                                        </p:attrNameLst>
                                      </p:cBhvr>
                                      <p:tavLst>
                                        <p:tav tm="0">
                                          <p:val>
                                            <p:strVal val="ppt_y"/>
                                          </p:val>
                                        </p:tav>
                                        <p:tav tm="100000">
                                          <p:val>
                                            <p:strVal val="1+ppt_h/2"/>
                                          </p:val>
                                        </p:tav>
                                      </p:tavLst>
                                    </p:anim>
                                    <p:set>
                                      <p:cBhvr>
                                        <p:cTn id="255" dur="1" fill="hold">
                                          <p:stCondLst>
                                            <p:cond delay="1999"/>
                                          </p:stCondLst>
                                        </p:cTn>
                                        <p:tgtEl>
                                          <p:spTgt spid="31"/>
                                        </p:tgtEl>
                                        <p:attrNameLst>
                                          <p:attrName>style.visibility</p:attrName>
                                        </p:attrNameLst>
                                      </p:cBhvr>
                                      <p:to>
                                        <p:strVal val="hidden"/>
                                      </p:to>
                                    </p:set>
                                  </p:childTnLst>
                                </p:cTn>
                              </p:par>
                              <p:par>
                                <p:cTn id="256" presetID="2" presetClass="exit" presetSubtype="12" fill="hold" grpId="2" nodeType="withEffect">
                                  <p:stCondLst>
                                    <p:cond delay="0"/>
                                  </p:stCondLst>
                                  <p:childTnLst>
                                    <p:anim calcmode="lin" valueType="num">
                                      <p:cBhvr additive="base">
                                        <p:cTn id="257" dur="2000"/>
                                        <p:tgtEl>
                                          <p:spTgt spid="32"/>
                                        </p:tgtEl>
                                        <p:attrNameLst>
                                          <p:attrName>ppt_x</p:attrName>
                                        </p:attrNameLst>
                                      </p:cBhvr>
                                      <p:tavLst>
                                        <p:tav tm="0">
                                          <p:val>
                                            <p:strVal val="ppt_x"/>
                                          </p:val>
                                        </p:tav>
                                        <p:tav tm="100000">
                                          <p:val>
                                            <p:strVal val="0-ppt_w/2"/>
                                          </p:val>
                                        </p:tav>
                                      </p:tavLst>
                                    </p:anim>
                                    <p:anim calcmode="lin" valueType="num">
                                      <p:cBhvr additive="base">
                                        <p:cTn id="258" dur="2000"/>
                                        <p:tgtEl>
                                          <p:spTgt spid="32"/>
                                        </p:tgtEl>
                                        <p:attrNameLst>
                                          <p:attrName>ppt_y</p:attrName>
                                        </p:attrNameLst>
                                      </p:cBhvr>
                                      <p:tavLst>
                                        <p:tav tm="0">
                                          <p:val>
                                            <p:strVal val="ppt_y"/>
                                          </p:val>
                                        </p:tav>
                                        <p:tav tm="100000">
                                          <p:val>
                                            <p:strVal val="1+ppt_h/2"/>
                                          </p:val>
                                        </p:tav>
                                      </p:tavLst>
                                    </p:anim>
                                    <p:set>
                                      <p:cBhvr>
                                        <p:cTn id="259" dur="1" fill="hold">
                                          <p:stCondLst>
                                            <p:cond delay="1999"/>
                                          </p:stCondLst>
                                        </p:cTn>
                                        <p:tgtEl>
                                          <p:spTgt spid="32"/>
                                        </p:tgtEl>
                                        <p:attrNameLst>
                                          <p:attrName>style.visibility</p:attrName>
                                        </p:attrNameLst>
                                      </p:cBhvr>
                                      <p:to>
                                        <p:strVal val="hidden"/>
                                      </p:to>
                                    </p:set>
                                  </p:childTnLst>
                                </p:cTn>
                              </p:par>
                              <p:par>
                                <p:cTn id="260" presetID="2" presetClass="exit" presetSubtype="12" fill="hold" grpId="2" nodeType="withEffect">
                                  <p:stCondLst>
                                    <p:cond delay="0"/>
                                  </p:stCondLst>
                                  <p:childTnLst>
                                    <p:anim calcmode="lin" valueType="num">
                                      <p:cBhvr additive="base">
                                        <p:cTn id="261" dur="2000"/>
                                        <p:tgtEl>
                                          <p:spTgt spid="33"/>
                                        </p:tgtEl>
                                        <p:attrNameLst>
                                          <p:attrName>ppt_x</p:attrName>
                                        </p:attrNameLst>
                                      </p:cBhvr>
                                      <p:tavLst>
                                        <p:tav tm="0">
                                          <p:val>
                                            <p:strVal val="ppt_x"/>
                                          </p:val>
                                        </p:tav>
                                        <p:tav tm="100000">
                                          <p:val>
                                            <p:strVal val="0-ppt_w/2"/>
                                          </p:val>
                                        </p:tav>
                                      </p:tavLst>
                                    </p:anim>
                                    <p:anim calcmode="lin" valueType="num">
                                      <p:cBhvr additive="base">
                                        <p:cTn id="262" dur="2000"/>
                                        <p:tgtEl>
                                          <p:spTgt spid="33"/>
                                        </p:tgtEl>
                                        <p:attrNameLst>
                                          <p:attrName>ppt_y</p:attrName>
                                        </p:attrNameLst>
                                      </p:cBhvr>
                                      <p:tavLst>
                                        <p:tav tm="0">
                                          <p:val>
                                            <p:strVal val="ppt_y"/>
                                          </p:val>
                                        </p:tav>
                                        <p:tav tm="100000">
                                          <p:val>
                                            <p:strVal val="1+ppt_h/2"/>
                                          </p:val>
                                        </p:tav>
                                      </p:tavLst>
                                    </p:anim>
                                    <p:set>
                                      <p:cBhvr>
                                        <p:cTn id="263" dur="1" fill="hold">
                                          <p:stCondLst>
                                            <p:cond delay="1999"/>
                                          </p:stCondLst>
                                        </p:cTn>
                                        <p:tgtEl>
                                          <p:spTgt spid="33"/>
                                        </p:tgtEl>
                                        <p:attrNameLst>
                                          <p:attrName>style.visibility</p:attrName>
                                        </p:attrNameLst>
                                      </p:cBhvr>
                                      <p:to>
                                        <p:strVal val="hidden"/>
                                      </p:to>
                                    </p:set>
                                  </p:childTnLst>
                                </p:cTn>
                              </p:par>
                              <p:par>
                                <p:cTn id="264" presetID="2" presetClass="exit" presetSubtype="12" fill="hold" grpId="2" nodeType="withEffect">
                                  <p:stCondLst>
                                    <p:cond delay="0"/>
                                  </p:stCondLst>
                                  <p:childTnLst>
                                    <p:anim calcmode="lin" valueType="num">
                                      <p:cBhvr additive="base">
                                        <p:cTn id="265" dur="2000"/>
                                        <p:tgtEl>
                                          <p:spTgt spid="34"/>
                                        </p:tgtEl>
                                        <p:attrNameLst>
                                          <p:attrName>ppt_x</p:attrName>
                                        </p:attrNameLst>
                                      </p:cBhvr>
                                      <p:tavLst>
                                        <p:tav tm="0">
                                          <p:val>
                                            <p:strVal val="ppt_x"/>
                                          </p:val>
                                        </p:tav>
                                        <p:tav tm="100000">
                                          <p:val>
                                            <p:strVal val="0-ppt_w/2"/>
                                          </p:val>
                                        </p:tav>
                                      </p:tavLst>
                                    </p:anim>
                                    <p:anim calcmode="lin" valueType="num">
                                      <p:cBhvr additive="base">
                                        <p:cTn id="266" dur="2000"/>
                                        <p:tgtEl>
                                          <p:spTgt spid="34"/>
                                        </p:tgtEl>
                                        <p:attrNameLst>
                                          <p:attrName>ppt_y</p:attrName>
                                        </p:attrNameLst>
                                      </p:cBhvr>
                                      <p:tavLst>
                                        <p:tav tm="0">
                                          <p:val>
                                            <p:strVal val="ppt_y"/>
                                          </p:val>
                                        </p:tav>
                                        <p:tav tm="100000">
                                          <p:val>
                                            <p:strVal val="1+ppt_h/2"/>
                                          </p:val>
                                        </p:tav>
                                      </p:tavLst>
                                    </p:anim>
                                    <p:set>
                                      <p:cBhvr>
                                        <p:cTn id="267" dur="1" fill="hold">
                                          <p:stCondLst>
                                            <p:cond delay="1999"/>
                                          </p:stCondLst>
                                        </p:cTn>
                                        <p:tgtEl>
                                          <p:spTgt spid="34"/>
                                        </p:tgtEl>
                                        <p:attrNameLst>
                                          <p:attrName>style.visibility</p:attrName>
                                        </p:attrNameLst>
                                      </p:cBhvr>
                                      <p:to>
                                        <p:strVal val="hidden"/>
                                      </p:to>
                                    </p:set>
                                  </p:childTnLst>
                                </p:cTn>
                              </p:par>
                              <p:par>
                                <p:cTn id="268" presetID="2" presetClass="exit" presetSubtype="12" fill="hold" grpId="2" nodeType="withEffect">
                                  <p:stCondLst>
                                    <p:cond delay="0"/>
                                  </p:stCondLst>
                                  <p:childTnLst>
                                    <p:anim calcmode="lin" valueType="num">
                                      <p:cBhvr additive="base">
                                        <p:cTn id="269" dur="2000"/>
                                        <p:tgtEl>
                                          <p:spTgt spid="35"/>
                                        </p:tgtEl>
                                        <p:attrNameLst>
                                          <p:attrName>ppt_x</p:attrName>
                                        </p:attrNameLst>
                                      </p:cBhvr>
                                      <p:tavLst>
                                        <p:tav tm="0">
                                          <p:val>
                                            <p:strVal val="ppt_x"/>
                                          </p:val>
                                        </p:tav>
                                        <p:tav tm="100000">
                                          <p:val>
                                            <p:strVal val="0-ppt_w/2"/>
                                          </p:val>
                                        </p:tav>
                                      </p:tavLst>
                                    </p:anim>
                                    <p:anim calcmode="lin" valueType="num">
                                      <p:cBhvr additive="base">
                                        <p:cTn id="270" dur="2000"/>
                                        <p:tgtEl>
                                          <p:spTgt spid="35"/>
                                        </p:tgtEl>
                                        <p:attrNameLst>
                                          <p:attrName>ppt_y</p:attrName>
                                        </p:attrNameLst>
                                      </p:cBhvr>
                                      <p:tavLst>
                                        <p:tav tm="0">
                                          <p:val>
                                            <p:strVal val="ppt_y"/>
                                          </p:val>
                                        </p:tav>
                                        <p:tav tm="100000">
                                          <p:val>
                                            <p:strVal val="1+ppt_h/2"/>
                                          </p:val>
                                        </p:tav>
                                      </p:tavLst>
                                    </p:anim>
                                    <p:set>
                                      <p:cBhvr>
                                        <p:cTn id="271" dur="1" fill="hold">
                                          <p:stCondLst>
                                            <p:cond delay="1999"/>
                                          </p:stCondLst>
                                        </p:cTn>
                                        <p:tgtEl>
                                          <p:spTgt spid="35"/>
                                        </p:tgtEl>
                                        <p:attrNameLst>
                                          <p:attrName>style.visibility</p:attrName>
                                        </p:attrNameLst>
                                      </p:cBhvr>
                                      <p:to>
                                        <p:strVal val="hidden"/>
                                      </p:to>
                                    </p:set>
                                  </p:childTnLst>
                                </p:cTn>
                              </p:par>
                              <p:par>
                                <p:cTn id="272" presetID="3" presetClass="exit" presetSubtype="5" fill="hold" grpId="4" nodeType="withEffect">
                                  <p:stCondLst>
                                    <p:cond delay="0"/>
                                  </p:stCondLst>
                                  <p:childTnLst>
                                    <p:animEffect transition="out" filter="blinds(vertical)">
                                      <p:cBhvr>
                                        <p:cTn id="273" dur="2000"/>
                                        <p:tgtEl>
                                          <p:spTgt spid="5"/>
                                        </p:tgtEl>
                                      </p:cBhvr>
                                    </p:animEffect>
                                    <p:set>
                                      <p:cBhvr>
                                        <p:cTn id="274" dur="1" fill="hold">
                                          <p:stCondLst>
                                            <p:cond delay="1999"/>
                                          </p:stCondLst>
                                        </p:cTn>
                                        <p:tgtEl>
                                          <p:spTgt spid="5"/>
                                        </p:tgtEl>
                                        <p:attrNameLst>
                                          <p:attrName>style.visibility</p:attrName>
                                        </p:attrNameLst>
                                      </p:cBhvr>
                                      <p:to>
                                        <p:strVal val="hidden"/>
                                      </p:to>
                                    </p:set>
                                  </p:childTnLst>
                                </p:cTn>
                              </p:par>
                              <p:par>
                                <p:cTn id="275" presetID="3" presetClass="exit" presetSubtype="5" fill="hold" grpId="4" nodeType="withEffect">
                                  <p:stCondLst>
                                    <p:cond delay="0"/>
                                  </p:stCondLst>
                                  <p:childTnLst>
                                    <p:animEffect transition="out" filter="blinds(vertical)">
                                      <p:cBhvr>
                                        <p:cTn id="276" dur="2000"/>
                                        <p:tgtEl>
                                          <p:spTgt spid="7"/>
                                        </p:tgtEl>
                                      </p:cBhvr>
                                    </p:animEffect>
                                    <p:set>
                                      <p:cBhvr>
                                        <p:cTn id="277" dur="1" fill="hold">
                                          <p:stCondLst>
                                            <p:cond delay="1999"/>
                                          </p:stCondLst>
                                        </p:cTn>
                                        <p:tgtEl>
                                          <p:spTgt spid="7"/>
                                        </p:tgtEl>
                                        <p:attrNameLst>
                                          <p:attrName>style.visibility</p:attrName>
                                        </p:attrNameLst>
                                      </p:cBhvr>
                                      <p:to>
                                        <p:strVal val="hidden"/>
                                      </p:to>
                                    </p:set>
                                  </p:childTnLst>
                                </p:cTn>
                              </p:par>
                              <p:par>
                                <p:cTn id="278" presetID="3" presetClass="exit" presetSubtype="5" fill="hold" grpId="4" nodeType="withEffect">
                                  <p:stCondLst>
                                    <p:cond delay="0"/>
                                  </p:stCondLst>
                                  <p:childTnLst>
                                    <p:animEffect transition="out" filter="blinds(vertical)">
                                      <p:cBhvr>
                                        <p:cTn id="279" dur="2000"/>
                                        <p:tgtEl>
                                          <p:spTgt spid="10"/>
                                        </p:tgtEl>
                                      </p:cBhvr>
                                    </p:animEffect>
                                    <p:set>
                                      <p:cBhvr>
                                        <p:cTn id="280" dur="1" fill="hold">
                                          <p:stCondLst>
                                            <p:cond delay="1999"/>
                                          </p:stCondLst>
                                        </p:cTn>
                                        <p:tgtEl>
                                          <p:spTgt spid="10"/>
                                        </p:tgtEl>
                                        <p:attrNameLst>
                                          <p:attrName>style.visibility</p:attrName>
                                        </p:attrNameLst>
                                      </p:cBhvr>
                                      <p:to>
                                        <p:strVal val="hidden"/>
                                      </p:to>
                                    </p:set>
                                  </p:childTnLst>
                                </p:cTn>
                              </p:par>
                              <p:par>
                                <p:cTn id="281" presetID="3" presetClass="exit" presetSubtype="5" fill="hold" grpId="4" nodeType="withEffect">
                                  <p:stCondLst>
                                    <p:cond delay="0"/>
                                  </p:stCondLst>
                                  <p:childTnLst>
                                    <p:animEffect transition="out" filter="blinds(vertical)">
                                      <p:cBhvr>
                                        <p:cTn id="282" dur="2000"/>
                                        <p:tgtEl>
                                          <p:spTgt spid="11"/>
                                        </p:tgtEl>
                                      </p:cBhvr>
                                    </p:animEffect>
                                    <p:set>
                                      <p:cBhvr>
                                        <p:cTn id="283" dur="1" fill="hold">
                                          <p:stCondLst>
                                            <p:cond delay="1999"/>
                                          </p:stCondLst>
                                        </p:cTn>
                                        <p:tgtEl>
                                          <p:spTgt spid="11"/>
                                        </p:tgtEl>
                                        <p:attrNameLst>
                                          <p:attrName>style.visibility</p:attrName>
                                        </p:attrNameLst>
                                      </p:cBhvr>
                                      <p:to>
                                        <p:strVal val="hidden"/>
                                      </p:to>
                                    </p:set>
                                  </p:childTnLst>
                                </p:cTn>
                              </p:par>
                              <p:par>
                                <p:cTn id="284" presetID="3" presetClass="exit" presetSubtype="5" fill="hold" grpId="4" nodeType="withEffect">
                                  <p:stCondLst>
                                    <p:cond delay="0"/>
                                  </p:stCondLst>
                                  <p:childTnLst>
                                    <p:animEffect transition="out" filter="blinds(vertical)">
                                      <p:cBhvr>
                                        <p:cTn id="285" dur="2000"/>
                                        <p:tgtEl>
                                          <p:spTgt spid="16"/>
                                        </p:tgtEl>
                                      </p:cBhvr>
                                    </p:animEffect>
                                    <p:set>
                                      <p:cBhvr>
                                        <p:cTn id="286" dur="1" fill="hold">
                                          <p:stCondLst>
                                            <p:cond delay="1999"/>
                                          </p:stCondLst>
                                        </p:cTn>
                                        <p:tgtEl>
                                          <p:spTgt spid="16"/>
                                        </p:tgtEl>
                                        <p:attrNameLst>
                                          <p:attrName>style.visibility</p:attrName>
                                        </p:attrNameLst>
                                      </p:cBhvr>
                                      <p:to>
                                        <p:strVal val="hidden"/>
                                      </p:to>
                                    </p:set>
                                  </p:childTnLst>
                                </p:cTn>
                              </p:par>
                              <p:par>
                                <p:cTn id="287" presetID="3" presetClass="exit" presetSubtype="5" fill="hold" grpId="4" nodeType="withEffect">
                                  <p:stCondLst>
                                    <p:cond delay="0"/>
                                  </p:stCondLst>
                                  <p:childTnLst>
                                    <p:animEffect transition="out" filter="blinds(vertical)">
                                      <p:cBhvr>
                                        <p:cTn id="288" dur="2000"/>
                                        <p:tgtEl>
                                          <p:spTgt spid="17"/>
                                        </p:tgtEl>
                                      </p:cBhvr>
                                    </p:animEffect>
                                    <p:set>
                                      <p:cBhvr>
                                        <p:cTn id="289" dur="1" fill="hold">
                                          <p:stCondLst>
                                            <p:cond delay="1999"/>
                                          </p:stCondLst>
                                        </p:cTn>
                                        <p:tgtEl>
                                          <p:spTgt spid="17"/>
                                        </p:tgtEl>
                                        <p:attrNameLst>
                                          <p:attrName>style.visibility</p:attrName>
                                        </p:attrNameLst>
                                      </p:cBhvr>
                                      <p:to>
                                        <p:strVal val="hidden"/>
                                      </p:to>
                                    </p:set>
                                  </p:childTnLst>
                                </p:cTn>
                              </p:par>
                              <p:par>
                                <p:cTn id="290" presetID="3" presetClass="exit" presetSubtype="5" fill="hold" grpId="4" nodeType="withEffect">
                                  <p:stCondLst>
                                    <p:cond delay="0"/>
                                  </p:stCondLst>
                                  <p:childTnLst>
                                    <p:animEffect transition="out" filter="blinds(vertical)">
                                      <p:cBhvr>
                                        <p:cTn id="291" dur="2000"/>
                                        <p:tgtEl>
                                          <p:spTgt spid="18"/>
                                        </p:tgtEl>
                                      </p:cBhvr>
                                    </p:animEffect>
                                    <p:set>
                                      <p:cBhvr>
                                        <p:cTn id="292" dur="1" fill="hold">
                                          <p:stCondLst>
                                            <p:cond delay="1999"/>
                                          </p:stCondLst>
                                        </p:cTn>
                                        <p:tgtEl>
                                          <p:spTgt spid="18"/>
                                        </p:tgtEl>
                                        <p:attrNameLst>
                                          <p:attrName>style.visibility</p:attrName>
                                        </p:attrNameLst>
                                      </p:cBhvr>
                                      <p:to>
                                        <p:strVal val="hidden"/>
                                      </p:to>
                                    </p:set>
                                  </p:childTnLst>
                                </p:cTn>
                              </p:par>
                              <p:par>
                                <p:cTn id="293" presetID="3" presetClass="exit" presetSubtype="5" fill="hold" grpId="4" nodeType="withEffect">
                                  <p:stCondLst>
                                    <p:cond delay="0"/>
                                  </p:stCondLst>
                                  <p:childTnLst>
                                    <p:animEffect transition="out" filter="blinds(vertical)">
                                      <p:cBhvr>
                                        <p:cTn id="294" dur="2000"/>
                                        <p:tgtEl>
                                          <p:spTgt spid="19"/>
                                        </p:tgtEl>
                                      </p:cBhvr>
                                    </p:animEffect>
                                    <p:set>
                                      <p:cBhvr>
                                        <p:cTn id="295" dur="1" fill="hold">
                                          <p:stCondLst>
                                            <p:cond delay="1999"/>
                                          </p:stCondLst>
                                        </p:cTn>
                                        <p:tgtEl>
                                          <p:spTgt spid="19"/>
                                        </p:tgtEl>
                                        <p:attrNameLst>
                                          <p:attrName>style.visibility</p:attrName>
                                        </p:attrNameLst>
                                      </p:cBhvr>
                                      <p:to>
                                        <p:strVal val="hidden"/>
                                      </p:to>
                                    </p:set>
                                  </p:childTnLst>
                                </p:cTn>
                              </p:par>
                              <p:par>
                                <p:cTn id="296" presetID="3" presetClass="exit" presetSubtype="5" fill="hold" grpId="4" nodeType="withEffect">
                                  <p:stCondLst>
                                    <p:cond delay="0"/>
                                  </p:stCondLst>
                                  <p:childTnLst>
                                    <p:animEffect transition="out" filter="blinds(vertical)">
                                      <p:cBhvr>
                                        <p:cTn id="297" dur="2000"/>
                                        <p:tgtEl>
                                          <p:spTgt spid="28"/>
                                        </p:tgtEl>
                                      </p:cBhvr>
                                    </p:animEffect>
                                    <p:set>
                                      <p:cBhvr>
                                        <p:cTn id="298" dur="1" fill="hold">
                                          <p:stCondLst>
                                            <p:cond delay="1999"/>
                                          </p:stCondLst>
                                        </p:cTn>
                                        <p:tgtEl>
                                          <p:spTgt spid="28"/>
                                        </p:tgtEl>
                                        <p:attrNameLst>
                                          <p:attrName>style.visibility</p:attrName>
                                        </p:attrNameLst>
                                      </p:cBhvr>
                                      <p:to>
                                        <p:strVal val="hidden"/>
                                      </p:to>
                                    </p:set>
                                  </p:childTnLst>
                                </p:cTn>
                              </p:par>
                              <p:par>
                                <p:cTn id="299" presetID="3" presetClass="exit" presetSubtype="5" fill="hold" grpId="4" nodeType="withEffect">
                                  <p:stCondLst>
                                    <p:cond delay="0"/>
                                  </p:stCondLst>
                                  <p:childTnLst>
                                    <p:animEffect transition="out" filter="blinds(vertical)">
                                      <p:cBhvr>
                                        <p:cTn id="300" dur="2000"/>
                                        <p:tgtEl>
                                          <p:spTgt spid="29"/>
                                        </p:tgtEl>
                                      </p:cBhvr>
                                    </p:animEffect>
                                    <p:set>
                                      <p:cBhvr>
                                        <p:cTn id="301" dur="1" fill="hold">
                                          <p:stCondLst>
                                            <p:cond delay="1999"/>
                                          </p:stCondLst>
                                        </p:cTn>
                                        <p:tgtEl>
                                          <p:spTgt spid="29"/>
                                        </p:tgtEl>
                                        <p:attrNameLst>
                                          <p:attrName>style.visibility</p:attrName>
                                        </p:attrNameLst>
                                      </p:cBhvr>
                                      <p:to>
                                        <p:strVal val="hidden"/>
                                      </p:to>
                                    </p:set>
                                  </p:childTnLst>
                                </p:cTn>
                              </p:par>
                              <p:par>
                                <p:cTn id="302" presetID="3" presetClass="exit" presetSubtype="5" fill="hold" grpId="4" nodeType="withEffect">
                                  <p:stCondLst>
                                    <p:cond delay="0"/>
                                  </p:stCondLst>
                                  <p:childTnLst>
                                    <p:animEffect transition="out" filter="blinds(vertical)">
                                      <p:cBhvr>
                                        <p:cTn id="303" dur="2000"/>
                                        <p:tgtEl>
                                          <p:spTgt spid="30"/>
                                        </p:tgtEl>
                                      </p:cBhvr>
                                    </p:animEffect>
                                    <p:set>
                                      <p:cBhvr>
                                        <p:cTn id="304" dur="1" fill="hold">
                                          <p:stCondLst>
                                            <p:cond delay="1999"/>
                                          </p:stCondLst>
                                        </p:cTn>
                                        <p:tgtEl>
                                          <p:spTgt spid="30"/>
                                        </p:tgtEl>
                                        <p:attrNameLst>
                                          <p:attrName>style.visibility</p:attrName>
                                        </p:attrNameLst>
                                      </p:cBhvr>
                                      <p:to>
                                        <p:strVal val="hidden"/>
                                      </p:to>
                                    </p:set>
                                  </p:childTnLst>
                                </p:cTn>
                              </p:par>
                              <p:par>
                                <p:cTn id="305" presetID="3" presetClass="exit" presetSubtype="5" fill="hold" grpId="4" nodeType="withEffect">
                                  <p:stCondLst>
                                    <p:cond delay="0"/>
                                  </p:stCondLst>
                                  <p:childTnLst>
                                    <p:animEffect transition="out" filter="blinds(vertical)">
                                      <p:cBhvr>
                                        <p:cTn id="306" dur="2000"/>
                                        <p:tgtEl>
                                          <p:spTgt spid="31"/>
                                        </p:tgtEl>
                                      </p:cBhvr>
                                    </p:animEffect>
                                    <p:set>
                                      <p:cBhvr>
                                        <p:cTn id="307" dur="1" fill="hold">
                                          <p:stCondLst>
                                            <p:cond delay="1999"/>
                                          </p:stCondLst>
                                        </p:cTn>
                                        <p:tgtEl>
                                          <p:spTgt spid="31"/>
                                        </p:tgtEl>
                                        <p:attrNameLst>
                                          <p:attrName>style.visibility</p:attrName>
                                        </p:attrNameLst>
                                      </p:cBhvr>
                                      <p:to>
                                        <p:strVal val="hidden"/>
                                      </p:to>
                                    </p:set>
                                  </p:childTnLst>
                                </p:cTn>
                              </p:par>
                              <p:par>
                                <p:cTn id="308" presetID="3" presetClass="exit" presetSubtype="5" fill="hold" grpId="4" nodeType="withEffect">
                                  <p:stCondLst>
                                    <p:cond delay="0"/>
                                  </p:stCondLst>
                                  <p:childTnLst>
                                    <p:animEffect transition="out" filter="blinds(vertical)">
                                      <p:cBhvr>
                                        <p:cTn id="309" dur="2000"/>
                                        <p:tgtEl>
                                          <p:spTgt spid="32"/>
                                        </p:tgtEl>
                                      </p:cBhvr>
                                    </p:animEffect>
                                    <p:set>
                                      <p:cBhvr>
                                        <p:cTn id="310" dur="1" fill="hold">
                                          <p:stCondLst>
                                            <p:cond delay="1999"/>
                                          </p:stCondLst>
                                        </p:cTn>
                                        <p:tgtEl>
                                          <p:spTgt spid="32"/>
                                        </p:tgtEl>
                                        <p:attrNameLst>
                                          <p:attrName>style.visibility</p:attrName>
                                        </p:attrNameLst>
                                      </p:cBhvr>
                                      <p:to>
                                        <p:strVal val="hidden"/>
                                      </p:to>
                                    </p:set>
                                  </p:childTnLst>
                                </p:cTn>
                              </p:par>
                              <p:par>
                                <p:cTn id="311" presetID="3" presetClass="exit" presetSubtype="5" fill="hold" grpId="4" nodeType="withEffect">
                                  <p:stCondLst>
                                    <p:cond delay="0"/>
                                  </p:stCondLst>
                                  <p:childTnLst>
                                    <p:animEffect transition="out" filter="blinds(vertical)">
                                      <p:cBhvr>
                                        <p:cTn id="312" dur="2000"/>
                                        <p:tgtEl>
                                          <p:spTgt spid="33"/>
                                        </p:tgtEl>
                                      </p:cBhvr>
                                    </p:animEffect>
                                    <p:set>
                                      <p:cBhvr>
                                        <p:cTn id="313" dur="1" fill="hold">
                                          <p:stCondLst>
                                            <p:cond delay="1999"/>
                                          </p:stCondLst>
                                        </p:cTn>
                                        <p:tgtEl>
                                          <p:spTgt spid="33"/>
                                        </p:tgtEl>
                                        <p:attrNameLst>
                                          <p:attrName>style.visibility</p:attrName>
                                        </p:attrNameLst>
                                      </p:cBhvr>
                                      <p:to>
                                        <p:strVal val="hidden"/>
                                      </p:to>
                                    </p:set>
                                  </p:childTnLst>
                                </p:cTn>
                              </p:par>
                              <p:par>
                                <p:cTn id="314" presetID="3" presetClass="exit" presetSubtype="5" fill="hold" grpId="4" nodeType="withEffect">
                                  <p:stCondLst>
                                    <p:cond delay="0"/>
                                  </p:stCondLst>
                                  <p:childTnLst>
                                    <p:animEffect transition="out" filter="blinds(vertical)">
                                      <p:cBhvr>
                                        <p:cTn id="315" dur="2000"/>
                                        <p:tgtEl>
                                          <p:spTgt spid="34"/>
                                        </p:tgtEl>
                                      </p:cBhvr>
                                    </p:animEffect>
                                    <p:set>
                                      <p:cBhvr>
                                        <p:cTn id="316" dur="1" fill="hold">
                                          <p:stCondLst>
                                            <p:cond delay="1999"/>
                                          </p:stCondLst>
                                        </p:cTn>
                                        <p:tgtEl>
                                          <p:spTgt spid="34"/>
                                        </p:tgtEl>
                                        <p:attrNameLst>
                                          <p:attrName>style.visibility</p:attrName>
                                        </p:attrNameLst>
                                      </p:cBhvr>
                                      <p:to>
                                        <p:strVal val="hidden"/>
                                      </p:to>
                                    </p:set>
                                  </p:childTnLst>
                                </p:cTn>
                              </p:par>
                              <p:par>
                                <p:cTn id="317" presetID="3" presetClass="exit" presetSubtype="5" fill="hold" grpId="4" nodeType="withEffect">
                                  <p:stCondLst>
                                    <p:cond delay="0"/>
                                  </p:stCondLst>
                                  <p:childTnLst>
                                    <p:animEffect transition="out" filter="blinds(vertical)">
                                      <p:cBhvr>
                                        <p:cTn id="318" dur="2000"/>
                                        <p:tgtEl>
                                          <p:spTgt spid="35"/>
                                        </p:tgtEl>
                                      </p:cBhvr>
                                    </p:animEffect>
                                    <p:set>
                                      <p:cBhvr>
                                        <p:cTn id="319" dur="1" fill="hold">
                                          <p:stCondLst>
                                            <p:cond delay="1999"/>
                                          </p:stCondLst>
                                        </p:cTn>
                                        <p:tgtEl>
                                          <p:spTgt spid="35"/>
                                        </p:tgtEl>
                                        <p:attrNameLst>
                                          <p:attrName>style.visibility</p:attrName>
                                        </p:attrNameLst>
                                      </p:cBhvr>
                                      <p:to>
                                        <p:strVal val="hidden"/>
                                      </p:to>
                                    </p:set>
                                  </p:childTnLst>
                                </p:cTn>
                              </p:par>
                              <p:par>
                                <p:cTn id="320" presetID="3" presetClass="exit" presetSubtype="5" fill="hold" grpId="4" nodeType="withEffect">
                                  <p:stCondLst>
                                    <p:cond delay="0"/>
                                  </p:stCondLst>
                                  <p:childTnLst>
                                    <p:animEffect transition="out" filter="blinds(vertical)">
                                      <p:cBhvr>
                                        <p:cTn id="321" dur="2000"/>
                                        <p:tgtEl>
                                          <p:spTgt spid="4"/>
                                        </p:tgtEl>
                                      </p:cBhvr>
                                    </p:animEffect>
                                    <p:set>
                                      <p:cBhvr>
                                        <p:cTn id="322" dur="1" fill="hold">
                                          <p:stCondLst>
                                            <p:cond delay="1999"/>
                                          </p:stCondLst>
                                        </p:cTn>
                                        <p:tgtEl>
                                          <p:spTgt spid="4"/>
                                        </p:tgtEl>
                                        <p:attrNameLst>
                                          <p:attrName>style.visibility</p:attrName>
                                        </p:attrNameLst>
                                      </p:cBhvr>
                                      <p:to>
                                        <p:strVal val="hidden"/>
                                      </p:to>
                                    </p:set>
                                  </p:childTnLst>
                                </p:cTn>
                              </p:par>
                              <p:par>
                                <p:cTn id="323" presetID="3" presetClass="exit" presetSubtype="5" fill="hold" grpId="4" nodeType="withEffect">
                                  <p:stCondLst>
                                    <p:cond delay="0"/>
                                  </p:stCondLst>
                                  <p:childTnLst>
                                    <p:animEffect transition="out" filter="blinds(vertical)">
                                      <p:cBhvr>
                                        <p:cTn id="324" dur="2000"/>
                                        <p:tgtEl>
                                          <p:spTgt spid="6"/>
                                        </p:tgtEl>
                                      </p:cBhvr>
                                    </p:animEffect>
                                    <p:set>
                                      <p:cBhvr>
                                        <p:cTn id="325" dur="1" fill="hold">
                                          <p:stCondLst>
                                            <p:cond delay="1999"/>
                                          </p:stCondLst>
                                        </p:cTn>
                                        <p:tgtEl>
                                          <p:spTgt spid="6"/>
                                        </p:tgtEl>
                                        <p:attrNameLst>
                                          <p:attrName>style.visibility</p:attrName>
                                        </p:attrNameLst>
                                      </p:cBhvr>
                                      <p:to>
                                        <p:strVal val="hidden"/>
                                      </p:to>
                                    </p:set>
                                  </p:childTnLst>
                                </p:cTn>
                              </p:par>
                              <p:par>
                                <p:cTn id="326" presetID="3" presetClass="exit" presetSubtype="5" fill="hold" grpId="4" nodeType="withEffect">
                                  <p:stCondLst>
                                    <p:cond delay="0"/>
                                  </p:stCondLst>
                                  <p:childTnLst>
                                    <p:animEffect transition="out" filter="blinds(vertical)">
                                      <p:cBhvr>
                                        <p:cTn id="327" dur="2000"/>
                                        <p:tgtEl>
                                          <p:spTgt spid="8"/>
                                        </p:tgtEl>
                                      </p:cBhvr>
                                    </p:animEffect>
                                    <p:set>
                                      <p:cBhvr>
                                        <p:cTn id="328" dur="1" fill="hold">
                                          <p:stCondLst>
                                            <p:cond delay="1999"/>
                                          </p:stCondLst>
                                        </p:cTn>
                                        <p:tgtEl>
                                          <p:spTgt spid="8"/>
                                        </p:tgtEl>
                                        <p:attrNameLst>
                                          <p:attrName>style.visibility</p:attrName>
                                        </p:attrNameLst>
                                      </p:cBhvr>
                                      <p:to>
                                        <p:strVal val="hidden"/>
                                      </p:to>
                                    </p:set>
                                  </p:childTnLst>
                                </p:cTn>
                              </p:par>
                              <p:par>
                                <p:cTn id="329" presetID="3" presetClass="exit" presetSubtype="5" fill="hold" grpId="4" nodeType="withEffect">
                                  <p:stCondLst>
                                    <p:cond delay="0"/>
                                  </p:stCondLst>
                                  <p:childTnLst>
                                    <p:animEffect transition="out" filter="blinds(vertical)">
                                      <p:cBhvr>
                                        <p:cTn id="330" dur="2000"/>
                                        <p:tgtEl>
                                          <p:spTgt spid="9"/>
                                        </p:tgtEl>
                                      </p:cBhvr>
                                    </p:animEffect>
                                    <p:set>
                                      <p:cBhvr>
                                        <p:cTn id="331" dur="1" fill="hold">
                                          <p:stCondLst>
                                            <p:cond delay="1999"/>
                                          </p:stCondLst>
                                        </p:cTn>
                                        <p:tgtEl>
                                          <p:spTgt spid="9"/>
                                        </p:tgtEl>
                                        <p:attrNameLst>
                                          <p:attrName>style.visibility</p:attrName>
                                        </p:attrNameLst>
                                      </p:cBhvr>
                                      <p:to>
                                        <p:strVal val="hidden"/>
                                      </p:to>
                                    </p:set>
                                  </p:childTnLst>
                                </p:cTn>
                              </p:par>
                              <p:par>
                                <p:cTn id="332" presetID="3" presetClass="exit" presetSubtype="5" fill="hold" grpId="4" nodeType="withEffect">
                                  <p:stCondLst>
                                    <p:cond delay="0"/>
                                  </p:stCondLst>
                                  <p:childTnLst>
                                    <p:animEffect transition="out" filter="blinds(vertical)">
                                      <p:cBhvr>
                                        <p:cTn id="333" dur="2000"/>
                                        <p:tgtEl>
                                          <p:spTgt spid="12"/>
                                        </p:tgtEl>
                                      </p:cBhvr>
                                    </p:animEffect>
                                    <p:set>
                                      <p:cBhvr>
                                        <p:cTn id="334" dur="1" fill="hold">
                                          <p:stCondLst>
                                            <p:cond delay="1999"/>
                                          </p:stCondLst>
                                        </p:cTn>
                                        <p:tgtEl>
                                          <p:spTgt spid="12"/>
                                        </p:tgtEl>
                                        <p:attrNameLst>
                                          <p:attrName>style.visibility</p:attrName>
                                        </p:attrNameLst>
                                      </p:cBhvr>
                                      <p:to>
                                        <p:strVal val="hidden"/>
                                      </p:to>
                                    </p:set>
                                  </p:childTnLst>
                                </p:cTn>
                              </p:par>
                              <p:par>
                                <p:cTn id="335" presetID="3" presetClass="exit" presetSubtype="5" fill="hold" grpId="4" nodeType="withEffect">
                                  <p:stCondLst>
                                    <p:cond delay="0"/>
                                  </p:stCondLst>
                                  <p:childTnLst>
                                    <p:animEffect transition="out" filter="blinds(vertical)">
                                      <p:cBhvr>
                                        <p:cTn id="336" dur="2000"/>
                                        <p:tgtEl>
                                          <p:spTgt spid="13"/>
                                        </p:tgtEl>
                                      </p:cBhvr>
                                    </p:animEffect>
                                    <p:set>
                                      <p:cBhvr>
                                        <p:cTn id="337" dur="1" fill="hold">
                                          <p:stCondLst>
                                            <p:cond delay="1999"/>
                                          </p:stCondLst>
                                        </p:cTn>
                                        <p:tgtEl>
                                          <p:spTgt spid="13"/>
                                        </p:tgtEl>
                                        <p:attrNameLst>
                                          <p:attrName>style.visibility</p:attrName>
                                        </p:attrNameLst>
                                      </p:cBhvr>
                                      <p:to>
                                        <p:strVal val="hidden"/>
                                      </p:to>
                                    </p:set>
                                  </p:childTnLst>
                                </p:cTn>
                              </p:par>
                              <p:par>
                                <p:cTn id="338" presetID="3" presetClass="exit" presetSubtype="5" fill="hold" grpId="4" nodeType="withEffect">
                                  <p:stCondLst>
                                    <p:cond delay="0"/>
                                  </p:stCondLst>
                                  <p:childTnLst>
                                    <p:animEffect transition="out" filter="blinds(vertical)">
                                      <p:cBhvr>
                                        <p:cTn id="339" dur="2000"/>
                                        <p:tgtEl>
                                          <p:spTgt spid="14"/>
                                        </p:tgtEl>
                                      </p:cBhvr>
                                    </p:animEffect>
                                    <p:set>
                                      <p:cBhvr>
                                        <p:cTn id="340" dur="1" fill="hold">
                                          <p:stCondLst>
                                            <p:cond delay="1999"/>
                                          </p:stCondLst>
                                        </p:cTn>
                                        <p:tgtEl>
                                          <p:spTgt spid="14"/>
                                        </p:tgtEl>
                                        <p:attrNameLst>
                                          <p:attrName>style.visibility</p:attrName>
                                        </p:attrNameLst>
                                      </p:cBhvr>
                                      <p:to>
                                        <p:strVal val="hidden"/>
                                      </p:to>
                                    </p:set>
                                  </p:childTnLst>
                                </p:cTn>
                              </p:par>
                              <p:par>
                                <p:cTn id="341" presetID="3" presetClass="exit" presetSubtype="5" fill="hold" grpId="4" nodeType="withEffect">
                                  <p:stCondLst>
                                    <p:cond delay="0"/>
                                  </p:stCondLst>
                                  <p:childTnLst>
                                    <p:animEffect transition="out" filter="blinds(vertical)">
                                      <p:cBhvr>
                                        <p:cTn id="342" dur="2000"/>
                                        <p:tgtEl>
                                          <p:spTgt spid="15"/>
                                        </p:tgtEl>
                                      </p:cBhvr>
                                    </p:animEffect>
                                    <p:set>
                                      <p:cBhvr>
                                        <p:cTn id="343" dur="1" fill="hold">
                                          <p:stCondLst>
                                            <p:cond delay="1999"/>
                                          </p:stCondLst>
                                        </p:cTn>
                                        <p:tgtEl>
                                          <p:spTgt spid="15"/>
                                        </p:tgtEl>
                                        <p:attrNameLst>
                                          <p:attrName>style.visibility</p:attrName>
                                        </p:attrNameLst>
                                      </p:cBhvr>
                                      <p:to>
                                        <p:strVal val="hidden"/>
                                      </p:to>
                                    </p:set>
                                  </p:childTnLst>
                                </p:cTn>
                              </p:par>
                              <p:par>
                                <p:cTn id="344" presetID="3" presetClass="exit" presetSubtype="5" fill="hold" grpId="4" nodeType="withEffect">
                                  <p:stCondLst>
                                    <p:cond delay="0"/>
                                  </p:stCondLst>
                                  <p:childTnLst>
                                    <p:animEffect transition="out" filter="blinds(vertical)">
                                      <p:cBhvr>
                                        <p:cTn id="345" dur="2000"/>
                                        <p:tgtEl>
                                          <p:spTgt spid="20"/>
                                        </p:tgtEl>
                                      </p:cBhvr>
                                    </p:animEffect>
                                    <p:set>
                                      <p:cBhvr>
                                        <p:cTn id="346" dur="1" fill="hold">
                                          <p:stCondLst>
                                            <p:cond delay="1999"/>
                                          </p:stCondLst>
                                        </p:cTn>
                                        <p:tgtEl>
                                          <p:spTgt spid="20"/>
                                        </p:tgtEl>
                                        <p:attrNameLst>
                                          <p:attrName>style.visibility</p:attrName>
                                        </p:attrNameLst>
                                      </p:cBhvr>
                                      <p:to>
                                        <p:strVal val="hidden"/>
                                      </p:to>
                                    </p:set>
                                  </p:childTnLst>
                                </p:cTn>
                              </p:par>
                              <p:par>
                                <p:cTn id="347" presetID="3" presetClass="exit" presetSubtype="5" fill="hold" grpId="4" nodeType="withEffect">
                                  <p:stCondLst>
                                    <p:cond delay="0"/>
                                  </p:stCondLst>
                                  <p:childTnLst>
                                    <p:animEffect transition="out" filter="blinds(vertical)">
                                      <p:cBhvr>
                                        <p:cTn id="348" dur="2000"/>
                                        <p:tgtEl>
                                          <p:spTgt spid="21"/>
                                        </p:tgtEl>
                                      </p:cBhvr>
                                    </p:animEffect>
                                    <p:set>
                                      <p:cBhvr>
                                        <p:cTn id="349" dur="1" fill="hold">
                                          <p:stCondLst>
                                            <p:cond delay="1999"/>
                                          </p:stCondLst>
                                        </p:cTn>
                                        <p:tgtEl>
                                          <p:spTgt spid="21"/>
                                        </p:tgtEl>
                                        <p:attrNameLst>
                                          <p:attrName>style.visibility</p:attrName>
                                        </p:attrNameLst>
                                      </p:cBhvr>
                                      <p:to>
                                        <p:strVal val="hidden"/>
                                      </p:to>
                                    </p:set>
                                  </p:childTnLst>
                                </p:cTn>
                              </p:par>
                              <p:par>
                                <p:cTn id="350" presetID="3" presetClass="exit" presetSubtype="5" fill="hold" grpId="4" nodeType="withEffect">
                                  <p:stCondLst>
                                    <p:cond delay="0"/>
                                  </p:stCondLst>
                                  <p:childTnLst>
                                    <p:animEffect transition="out" filter="blinds(vertical)">
                                      <p:cBhvr>
                                        <p:cTn id="351" dur="2000"/>
                                        <p:tgtEl>
                                          <p:spTgt spid="22"/>
                                        </p:tgtEl>
                                      </p:cBhvr>
                                    </p:animEffect>
                                    <p:set>
                                      <p:cBhvr>
                                        <p:cTn id="352" dur="1" fill="hold">
                                          <p:stCondLst>
                                            <p:cond delay="1999"/>
                                          </p:stCondLst>
                                        </p:cTn>
                                        <p:tgtEl>
                                          <p:spTgt spid="22"/>
                                        </p:tgtEl>
                                        <p:attrNameLst>
                                          <p:attrName>style.visibility</p:attrName>
                                        </p:attrNameLst>
                                      </p:cBhvr>
                                      <p:to>
                                        <p:strVal val="hidden"/>
                                      </p:to>
                                    </p:set>
                                  </p:childTnLst>
                                </p:cTn>
                              </p:par>
                              <p:par>
                                <p:cTn id="353" presetID="3" presetClass="exit" presetSubtype="5" fill="hold" grpId="4" nodeType="withEffect">
                                  <p:stCondLst>
                                    <p:cond delay="0"/>
                                  </p:stCondLst>
                                  <p:childTnLst>
                                    <p:animEffect transition="out" filter="blinds(vertical)">
                                      <p:cBhvr>
                                        <p:cTn id="354" dur="2000"/>
                                        <p:tgtEl>
                                          <p:spTgt spid="23"/>
                                        </p:tgtEl>
                                      </p:cBhvr>
                                    </p:animEffect>
                                    <p:set>
                                      <p:cBhvr>
                                        <p:cTn id="355" dur="1" fill="hold">
                                          <p:stCondLst>
                                            <p:cond delay="1999"/>
                                          </p:stCondLst>
                                        </p:cTn>
                                        <p:tgtEl>
                                          <p:spTgt spid="23"/>
                                        </p:tgtEl>
                                        <p:attrNameLst>
                                          <p:attrName>style.visibility</p:attrName>
                                        </p:attrNameLst>
                                      </p:cBhvr>
                                      <p:to>
                                        <p:strVal val="hidden"/>
                                      </p:to>
                                    </p:set>
                                  </p:childTnLst>
                                </p:cTn>
                              </p:par>
                              <p:par>
                                <p:cTn id="356" presetID="3" presetClass="exit" presetSubtype="5" fill="hold" grpId="4" nodeType="withEffect">
                                  <p:stCondLst>
                                    <p:cond delay="0"/>
                                  </p:stCondLst>
                                  <p:childTnLst>
                                    <p:animEffect transition="out" filter="blinds(vertical)">
                                      <p:cBhvr>
                                        <p:cTn id="357" dur="2000"/>
                                        <p:tgtEl>
                                          <p:spTgt spid="24"/>
                                        </p:tgtEl>
                                      </p:cBhvr>
                                    </p:animEffect>
                                    <p:set>
                                      <p:cBhvr>
                                        <p:cTn id="358" dur="1" fill="hold">
                                          <p:stCondLst>
                                            <p:cond delay="1999"/>
                                          </p:stCondLst>
                                        </p:cTn>
                                        <p:tgtEl>
                                          <p:spTgt spid="24"/>
                                        </p:tgtEl>
                                        <p:attrNameLst>
                                          <p:attrName>style.visibility</p:attrName>
                                        </p:attrNameLst>
                                      </p:cBhvr>
                                      <p:to>
                                        <p:strVal val="hidden"/>
                                      </p:to>
                                    </p:set>
                                  </p:childTnLst>
                                </p:cTn>
                              </p:par>
                              <p:par>
                                <p:cTn id="359" presetID="3" presetClass="exit" presetSubtype="5" fill="hold" grpId="4" nodeType="withEffect">
                                  <p:stCondLst>
                                    <p:cond delay="0"/>
                                  </p:stCondLst>
                                  <p:childTnLst>
                                    <p:animEffect transition="out" filter="blinds(vertical)">
                                      <p:cBhvr>
                                        <p:cTn id="360" dur="2000"/>
                                        <p:tgtEl>
                                          <p:spTgt spid="25"/>
                                        </p:tgtEl>
                                      </p:cBhvr>
                                    </p:animEffect>
                                    <p:set>
                                      <p:cBhvr>
                                        <p:cTn id="361" dur="1" fill="hold">
                                          <p:stCondLst>
                                            <p:cond delay="1999"/>
                                          </p:stCondLst>
                                        </p:cTn>
                                        <p:tgtEl>
                                          <p:spTgt spid="25"/>
                                        </p:tgtEl>
                                        <p:attrNameLst>
                                          <p:attrName>style.visibility</p:attrName>
                                        </p:attrNameLst>
                                      </p:cBhvr>
                                      <p:to>
                                        <p:strVal val="hidden"/>
                                      </p:to>
                                    </p:set>
                                  </p:childTnLst>
                                </p:cTn>
                              </p:par>
                              <p:par>
                                <p:cTn id="362" presetID="3" presetClass="exit" presetSubtype="5" fill="hold" grpId="4" nodeType="withEffect">
                                  <p:stCondLst>
                                    <p:cond delay="0"/>
                                  </p:stCondLst>
                                  <p:childTnLst>
                                    <p:animEffect transition="out" filter="blinds(vertical)">
                                      <p:cBhvr>
                                        <p:cTn id="363" dur="2000"/>
                                        <p:tgtEl>
                                          <p:spTgt spid="26"/>
                                        </p:tgtEl>
                                      </p:cBhvr>
                                    </p:animEffect>
                                    <p:set>
                                      <p:cBhvr>
                                        <p:cTn id="364" dur="1" fill="hold">
                                          <p:stCondLst>
                                            <p:cond delay="1999"/>
                                          </p:stCondLst>
                                        </p:cTn>
                                        <p:tgtEl>
                                          <p:spTgt spid="26"/>
                                        </p:tgtEl>
                                        <p:attrNameLst>
                                          <p:attrName>style.visibility</p:attrName>
                                        </p:attrNameLst>
                                      </p:cBhvr>
                                      <p:to>
                                        <p:strVal val="hidden"/>
                                      </p:to>
                                    </p:set>
                                  </p:childTnLst>
                                </p:cTn>
                              </p:par>
                              <p:par>
                                <p:cTn id="365" presetID="3" presetClass="exit" presetSubtype="5" fill="hold" grpId="4" nodeType="withEffect">
                                  <p:stCondLst>
                                    <p:cond delay="0"/>
                                  </p:stCondLst>
                                  <p:childTnLst>
                                    <p:animEffect transition="out" filter="blinds(vertical)">
                                      <p:cBhvr>
                                        <p:cTn id="366" dur="2000"/>
                                        <p:tgtEl>
                                          <p:spTgt spid="27"/>
                                        </p:tgtEl>
                                      </p:cBhvr>
                                    </p:animEffect>
                                    <p:set>
                                      <p:cBhvr>
                                        <p:cTn id="367" dur="1" fill="hold">
                                          <p:stCondLst>
                                            <p:cond delay="1999"/>
                                          </p:stCondLst>
                                        </p:cTn>
                                        <p:tgtEl>
                                          <p:spTgt spid="27"/>
                                        </p:tgtEl>
                                        <p:attrNameLst>
                                          <p:attrName>style.visibility</p:attrName>
                                        </p:attrNameLst>
                                      </p:cBhvr>
                                      <p:to>
                                        <p:strVal val="hidden"/>
                                      </p:to>
                                    </p:set>
                                  </p:childTnLst>
                                </p:cTn>
                              </p:par>
                              <p:par>
                                <p:cTn id="368" presetID="3" presetClass="exit" presetSubtype="5" fill="hold" grpId="4" nodeType="withEffect">
                                  <p:stCondLst>
                                    <p:cond delay="0"/>
                                  </p:stCondLst>
                                  <p:childTnLst>
                                    <p:animEffect transition="out" filter="blinds(vertical)">
                                      <p:cBhvr>
                                        <p:cTn id="369" dur="2000"/>
                                        <p:tgtEl>
                                          <p:spTgt spid="36"/>
                                        </p:tgtEl>
                                      </p:cBhvr>
                                    </p:animEffect>
                                    <p:set>
                                      <p:cBhvr>
                                        <p:cTn id="370" dur="1" fill="hold">
                                          <p:stCondLst>
                                            <p:cond delay="1999"/>
                                          </p:stCondLst>
                                        </p:cTn>
                                        <p:tgtEl>
                                          <p:spTgt spid="36"/>
                                        </p:tgtEl>
                                        <p:attrNameLst>
                                          <p:attrName>style.visibility</p:attrName>
                                        </p:attrNameLst>
                                      </p:cBhvr>
                                      <p:to>
                                        <p:strVal val="hidden"/>
                                      </p:to>
                                    </p:set>
                                  </p:childTnLst>
                                </p:cTn>
                              </p:par>
                              <p:par>
                                <p:cTn id="371" presetID="17" presetClass="entr" presetSubtype="1" fill="hold" nodeType="withEffect">
                                  <p:stCondLst>
                                    <p:cond delay="0"/>
                                  </p:stCondLst>
                                  <p:childTnLst>
                                    <p:set>
                                      <p:cBhvr>
                                        <p:cTn id="372" dur="1" fill="hold">
                                          <p:stCondLst>
                                            <p:cond delay="0"/>
                                          </p:stCondLst>
                                        </p:cTn>
                                        <p:tgtEl>
                                          <p:spTgt spid="2"/>
                                        </p:tgtEl>
                                        <p:attrNameLst>
                                          <p:attrName>style.visibility</p:attrName>
                                        </p:attrNameLst>
                                      </p:cBhvr>
                                      <p:to>
                                        <p:strVal val="visible"/>
                                      </p:to>
                                    </p:set>
                                    <p:anim calcmode="lin" valueType="num">
                                      <p:cBhvr>
                                        <p:cTn id="373" dur="2000" fill="hold"/>
                                        <p:tgtEl>
                                          <p:spTgt spid="2"/>
                                        </p:tgtEl>
                                        <p:attrNameLst>
                                          <p:attrName>ppt_x</p:attrName>
                                        </p:attrNameLst>
                                      </p:cBhvr>
                                      <p:tavLst>
                                        <p:tav tm="0">
                                          <p:val>
                                            <p:strVal val="#ppt_x"/>
                                          </p:val>
                                        </p:tav>
                                        <p:tav tm="100000">
                                          <p:val>
                                            <p:strVal val="#ppt_x"/>
                                          </p:val>
                                        </p:tav>
                                      </p:tavLst>
                                    </p:anim>
                                    <p:anim calcmode="lin" valueType="num">
                                      <p:cBhvr>
                                        <p:cTn id="374" dur="2000" fill="hold"/>
                                        <p:tgtEl>
                                          <p:spTgt spid="2"/>
                                        </p:tgtEl>
                                        <p:attrNameLst>
                                          <p:attrName>ppt_y</p:attrName>
                                        </p:attrNameLst>
                                      </p:cBhvr>
                                      <p:tavLst>
                                        <p:tav tm="0">
                                          <p:val>
                                            <p:strVal val="#ppt_y-#ppt_h/2"/>
                                          </p:val>
                                        </p:tav>
                                        <p:tav tm="100000">
                                          <p:val>
                                            <p:strVal val="#ppt_y"/>
                                          </p:val>
                                        </p:tav>
                                      </p:tavLst>
                                    </p:anim>
                                    <p:anim calcmode="lin" valueType="num">
                                      <p:cBhvr>
                                        <p:cTn id="375" dur="2000" fill="hold"/>
                                        <p:tgtEl>
                                          <p:spTgt spid="2"/>
                                        </p:tgtEl>
                                        <p:attrNameLst>
                                          <p:attrName>ppt_w</p:attrName>
                                        </p:attrNameLst>
                                      </p:cBhvr>
                                      <p:tavLst>
                                        <p:tav tm="0">
                                          <p:val>
                                            <p:strVal val="#ppt_w"/>
                                          </p:val>
                                        </p:tav>
                                        <p:tav tm="100000">
                                          <p:val>
                                            <p:strVal val="#ppt_w"/>
                                          </p:val>
                                        </p:tav>
                                      </p:tavLst>
                                    </p:anim>
                                    <p:anim calcmode="lin" valueType="num">
                                      <p:cBhvr>
                                        <p:cTn id="376" dur="2000" fill="hold"/>
                                        <p:tgtEl>
                                          <p:spTgt spid="2"/>
                                        </p:tgtEl>
                                        <p:attrNameLst>
                                          <p:attrName>ppt_h</p:attrName>
                                        </p:attrNameLst>
                                      </p:cBhvr>
                                      <p:tavLst>
                                        <p:tav tm="0">
                                          <p:val>
                                            <p:fltVal val="0"/>
                                          </p:val>
                                        </p:tav>
                                        <p:tav tm="100000">
                                          <p:val>
                                            <p:strVal val="#ppt_h"/>
                                          </p:val>
                                        </p:tav>
                                      </p:tavLst>
                                    </p:anim>
                                  </p:childTnLst>
                                </p:cTn>
                              </p:par>
                              <p:par>
                                <p:cTn id="377" presetID="16" presetClass="entr" presetSubtype="37" fill="hold" nodeType="withEffect">
                                  <p:stCondLst>
                                    <p:cond delay="0"/>
                                  </p:stCondLst>
                                  <p:childTnLst>
                                    <p:set>
                                      <p:cBhvr>
                                        <p:cTn id="378" dur="1" fill="hold">
                                          <p:stCondLst>
                                            <p:cond delay="0"/>
                                          </p:stCondLst>
                                        </p:cTn>
                                        <p:tgtEl>
                                          <p:spTgt spid="2"/>
                                        </p:tgtEl>
                                        <p:attrNameLst>
                                          <p:attrName>style.visibility</p:attrName>
                                        </p:attrNameLst>
                                      </p:cBhvr>
                                      <p:to>
                                        <p:strVal val="visible"/>
                                      </p:to>
                                    </p:set>
                                    <p:animEffect transition="in" filter="barn(outVertical)">
                                      <p:cBhvr>
                                        <p:cTn id="3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2" animBg="1"/>
      <p:bldP spid="4" grpId="4" animBg="1"/>
      <p:bldP spid="5" grpId="0" animBg="1"/>
      <p:bldP spid="5" grpId="2" animBg="1"/>
      <p:bldP spid="5" grpId="4" animBg="1"/>
      <p:bldP spid="6" grpId="0" animBg="1"/>
      <p:bldP spid="6" grpId="2" animBg="1"/>
      <p:bldP spid="6" grpId="4" animBg="1"/>
      <p:bldP spid="7" grpId="0" animBg="1"/>
      <p:bldP spid="7" grpId="2" animBg="1"/>
      <p:bldP spid="7" grpId="4" animBg="1"/>
      <p:bldP spid="8" grpId="0" animBg="1"/>
      <p:bldP spid="8" grpId="2" animBg="1"/>
      <p:bldP spid="8" grpId="4" animBg="1"/>
      <p:bldP spid="9" grpId="0" animBg="1"/>
      <p:bldP spid="9" grpId="2" animBg="1"/>
      <p:bldP spid="9" grpId="4" animBg="1"/>
      <p:bldP spid="10" grpId="0" animBg="1"/>
      <p:bldP spid="10" grpId="2" animBg="1"/>
      <p:bldP spid="10" grpId="4" animBg="1"/>
      <p:bldP spid="11" grpId="0" animBg="1"/>
      <p:bldP spid="11" grpId="2" animBg="1"/>
      <p:bldP spid="11" grpId="4" animBg="1"/>
      <p:bldP spid="12" grpId="0" animBg="1"/>
      <p:bldP spid="12" grpId="2" animBg="1"/>
      <p:bldP spid="12" grpId="4" animBg="1"/>
      <p:bldP spid="13" grpId="0" animBg="1"/>
      <p:bldP spid="13" grpId="2" animBg="1"/>
      <p:bldP spid="13" grpId="4" animBg="1"/>
      <p:bldP spid="14" grpId="0" animBg="1"/>
      <p:bldP spid="14" grpId="2" animBg="1"/>
      <p:bldP spid="14" grpId="4" animBg="1"/>
      <p:bldP spid="15" grpId="0" animBg="1"/>
      <p:bldP spid="15" grpId="2" animBg="1"/>
      <p:bldP spid="15" grpId="4" animBg="1"/>
      <p:bldP spid="16" grpId="0" animBg="1"/>
      <p:bldP spid="16" grpId="2" animBg="1"/>
      <p:bldP spid="16" grpId="4" animBg="1"/>
      <p:bldP spid="17" grpId="0" animBg="1"/>
      <p:bldP spid="17" grpId="2" animBg="1"/>
      <p:bldP spid="17" grpId="4" animBg="1"/>
      <p:bldP spid="18" grpId="0" animBg="1"/>
      <p:bldP spid="18" grpId="2" animBg="1"/>
      <p:bldP spid="18" grpId="4" animBg="1"/>
      <p:bldP spid="19" grpId="0" animBg="1"/>
      <p:bldP spid="19" grpId="2" animBg="1"/>
      <p:bldP spid="19" grpId="4" animBg="1"/>
      <p:bldP spid="20" grpId="0" animBg="1"/>
      <p:bldP spid="20" grpId="2" animBg="1"/>
      <p:bldP spid="20" grpId="4" animBg="1"/>
      <p:bldP spid="21" grpId="0" animBg="1"/>
      <p:bldP spid="21" grpId="2" animBg="1"/>
      <p:bldP spid="21" grpId="4" animBg="1"/>
      <p:bldP spid="22" grpId="0" animBg="1"/>
      <p:bldP spid="22" grpId="2" animBg="1"/>
      <p:bldP spid="22" grpId="4" animBg="1"/>
      <p:bldP spid="23" grpId="0" animBg="1"/>
      <p:bldP spid="23" grpId="2" animBg="1"/>
      <p:bldP spid="23" grpId="4" animBg="1"/>
      <p:bldP spid="24" grpId="0" animBg="1"/>
      <p:bldP spid="24" grpId="2" animBg="1"/>
      <p:bldP spid="24" grpId="4" animBg="1"/>
      <p:bldP spid="25" grpId="0" animBg="1"/>
      <p:bldP spid="25" grpId="2" animBg="1"/>
      <p:bldP spid="25" grpId="4" animBg="1"/>
      <p:bldP spid="26" grpId="0" animBg="1"/>
      <p:bldP spid="26" grpId="2" animBg="1"/>
      <p:bldP spid="26" grpId="4" animBg="1"/>
      <p:bldP spid="27" grpId="0" animBg="1"/>
      <p:bldP spid="27" grpId="2" animBg="1"/>
      <p:bldP spid="27" grpId="4" animBg="1"/>
      <p:bldP spid="28" grpId="0" animBg="1"/>
      <p:bldP spid="28" grpId="2" animBg="1"/>
      <p:bldP spid="28" grpId="4" animBg="1"/>
      <p:bldP spid="29" grpId="0" animBg="1"/>
      <p:bldP spid="29" grpId="2" animBg="1"/>
      <p:bldP spid="29" grpId="4" animBg="1"/>
      <p:bldP spid="30" grpId="0" animBg="1"/>
      <p:bldP spid="30" grpId="2" animBg="1"/>
      <p:bldP spid="30" grpId="4" animBg="1"/>
      <p:bldP spid="31" grpId="0" animBg="1"/>
      <p:bldP spid="31" grpId="2" animBg="1"/>
      <p:bldP spid="31" grpId="4" animBg="1"/>
      <p:bldP spid="32" grpId="0" animBg="1"/>
      <p:bldP spid="32" grpId="2" animBg="1"/>
      <p:bldP spid="32" grpId="4" animBg="1"/>
      <p:bldP spid="33" grpId="0" animBg="1"/>
      <p:bldP spid="33" grpId="2" animBg="1"/>
      <p:bldP spid="33" grpId="4" animBg="1"/>
      <p:bldP spid="34" grpId="0" animBg="1"/>
      <p:bldP spid="34" grpId="2" animBg="1"/>
      <p:bldP spid="34" grpId="4" animBg="1"/>
      <p:bldP spid="35" grpId="0" animBg="1"/>
      <p:bldP spid="35" grpId="2" animBg="1"/>
      <p:bldP spid="35" grpId="4" animBg="1"/>
      <p:bldP spid="36" grpId="0" animBg="1"/>
      <p:bldP spid="36" grpId="2" animBg="1"/>
      <p:bldP spid="36" grpId="4" animBg="1"/>
      <p:bldP spid="3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211605"/>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268a066b.png"/>
          <p:cNvPicPr>
            <a:picLocks noChangeAspect="1"/>
          </p:cNvPicPr>
          <p:nvPr/>
        </p:nvPicPr>
        <p:blipFill>
          <a:blip r:embed="rId2"/>
          <a:stretch>
            <a:fillRect/>
          </a:stretch>
        </p:blipFill>
        <p:spPr>
          <a:xfrm>
            <a:off x="722834" y="0"/>
            <a:ext cx="7698331" cy="5143500"/>
          </a:xfrm>
          <a:prstGeom prst="rect">
            <a:avLst/>
          </a:prstGeom>
        </p:spPr>
      </p:pic>
      <p:sp>
        <p:nvSpPr>
          <p:cNvPr id="4" name="3 CuadroTexto"/>
          <p:cNvSpPr txBox="1"/>
          <p:nvPr/>
        </p:nvSpPr>
        <p:spPr>
          <a:xfrm>
            <a:off x="2786050" y="1785932"/>
            <a:ext cx="3857651" cy="1846659"/>
          </a:xfrm>
          <a:prstGeom prst="rect">
            <a:avLst/>
          </a:prstGeom>
          <a:noFill/>
        </p:spPr>
        <p:txBody>
          <a:bodyPr wrap="square" rtlCol="0">
            <a:spAutoFit/>
          </a:bodyPr>
          <a:lstStyle/>
          <a:p>
            <a:pPr algn="ctr"/>
            <a:r>
              <a:rPr lang="es-PE" sz="1600" dirty="0" smtClean="0"/>
              <a:t>Un pequeño farolito espanta gran oscuridad y cuando te sientes luz, eres como una llama, que puede ir encendiendo a quien esté dispuesto a acercar su mecha. No dejes de estar alerta, porque a muchos les molesta la luz y querrán acercarse </a:t>
            </a:r>
            <a:r>
              <a:rPr lang="es-PE" sz="1600" dirty="0" smtClean="0"/>
              <a:t>solo para </a:t>
            </a:r>
            <a:r>
              <a:rPr lang="es-PE" sz="1600" dirty="0" smtClean="0"/>
              <a:t>apagarte,</a:t>
            </a:r>
          </a:p>
          <a:p>
            <a:pPr algn="ctr"/>
            <a:r>
              <a:rPr lang="es-PE" sz="1600" dirty="0" smtClean="0"/>
              <a:t> ¡ Recuerda quien ERES !</a:t>
            </a:r>
          </a:p>
          <a:p>
            <a:pPr algn="ctr"/>
            <a:endParaRPr lang="es-PE" sz="1600" dirty="0"/>
          </a:p>
        </p:txBody>
      </p:sp>
      <p:sp>
        <p:nvSpPr>
          <p:cNvPr id="5" name="4 Rectángulo"/>
          <p:cNvSpPr/>
          <p:nvPr/>
        </p:nvSpPr>
        <p:spPr>
          <a:xfrm>
            <a:off x="-1071602" y="-357208"/>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rgbClr val="E719DD"/>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612933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7iaKyapyT.png"/>
          <p:cNvPicPr>
            <a:picLocks noChangeAspect="1"/>
          </p:cNvPicPr>
          <p:nvPr/>
        </p:nvPicPr>
        <p:blipFill>
          <a:blip r:embed="rId3">
            <a:duotone>
              <a:schemeClr val="bg2">
                <a:shade val="45000"/>
                <a:satMod val="135000"/>
              </a:schemeClr>
              <a:prstClr val="white"/>
            </a:duotone>
            <a:lum bright="20000"/>
          </a:blip>
          <a:stretch>
            <a:fillRect/>
          </a:stretch>
        </p:blipFill>
        <p:spPr>
          <a:xfrm>
            <a:off x="3143240" y="-571498"/>
            <a:ext cx="1340759" cy="2500306"/>
          </a:xfrm>
          <a:prstGeom prst="rect">
            <a:avLst/>
          </a:prstGeom>
          <a:effectLst>
            <a:reflection blurRad="6350" stA="50000" endA="300" endPos="90000" dir="5400000" sy="-100000" algn="bl" rotWithShape="0"/>
          </a:effectLst>
        </p:spPr>
      </p:pic>
      <p:pic>
        <p:nvPicPr>
          <p:cNvPr id="4" name="3 Imagen" descr="7iaKyapyT.png"/>
          <p:cNvPicPr>
            <a:picLocks noChangeAspect="1"/>
          </p:cNvPicPr>
          <p:nvPr/>
        </p:nvPicPr>
        <p:blipFill>
          <a:blip r:embed="rId3">
            <a:duotone>
              <a:schemeClr val="bg2">
                <a:shade val="45000"/>
                <a:satMod val="135000"/>
              </a:schemeClr>
              <a:prstClr val="white"/>
            </a:duotone>
            <a:lum bright="20000"/>
          </a:blip>
          <a:stretch>
            <a:fillRect/>
          </a:stretch>
        </p:blipFill>
        <p:spPr>
          <a:xfrm flipH="1">
            <a:off x="4643438" y="-571498"/>
            <a:ext cx="1435799" cy="2500306"/>
          </a:xfrm>
          <a:prstGeom prst="rect">
            <a:avLst/>
          </a:prstGeom>
          <a:effectLst>
            <a:reflection blurRad="6350" stA="50000" endA="300" endPos="90000" dir="5400000" sy="-100000" algn="bl" rotWithShape="0"/>
          </a:effectLst>
        </p:spPr>
      </p:pic>
      <p:pic>
        <p:nvPicPr>
          <p:cNvPr id="5" name="4 Imagen" descr="7iaKyapyT.png"/>
          <p:cNvPicPr>
            <a:picLocks noChangeAspect="1"/>
          </p:cNvPicPr>
          <p:nvPr/>
        </p:nvPicPr>
        <p:blipFill>
          <a:blip r:embed="rId3">
            <a:duotone>
              <a:schemeClr val="accent3">
                <a:shade val="45000"/>
                <a:satMod val="135000"/>
              </a:schemeClr>
              <a:prstClr val="white"/>
            </a:duotone>
          </a:blip>
          <a:stretch>
            <a:fillRect/>
          </a:stretch>
        </p:blipFill>
        <p:spPr>
          <a:xfrm>
            <a:off x="3214678" y="1071552"/>
            <a:ext cx="1340759" cy="2500306"/>
          </a:xfrm>
          <a:prstGeom prst="rect">
            <a:avLst/>
          </a:prstGeom>
          <a:effectLst>
            <a:reflection blurRad="6350" stA="50000" endA="300" endPos="90000" dir="5400000" sy="-100000" algn="bl" rotWithShape="0"/>
          </a:effectLst>
        </p:spPr>
      </p:pic>
      <p:pic>
        <p:nvPicPr>
          <p:cNvPr id="6" name="5 Imagen" descr="7iaKyapyT.png"/>
          <p:cNvPicPr>
            <a:picLocks noChangeAspect="1"/>
          </p:cNvPicPr>
          <p:nvPr/>
        </p:nvPicPr>
        <p:blipFill>
          <a:blip r:embed="rId3">
            <a:duotone>
              <a:schemeClr val="accent3">
                <a:shade val="45000"/>
                <a:satMod val="135000"/>
              </a:schemeClr>
              <a:prstClr val="white"/>
            </a:duotone>
          </a:blip>
          <a:stretch>
            <a:fillRect/>
          </a:stretch>
        </p:blipFill>
        <p:spPr>
          <a:xfrm flipH="1">
            <a:off x="4786314" y="1071552"/>
            <a:ext cx="1394790" cy="2428892"/>
          </a:xfrm>
          <a:prstGeom prst="rect">
            <a:avLst/>
          </a:prstGeom>
          <a:effectLst>
            <a:reflection blurRad="6350" stA="50000" endA="300" endPos="90000" dir="5400000" sy="-100000" algn="bl" rotWithShape="0"/>
          </a:effectLst>
        </p:spPr>
      </p:pic>
      <p:pic>
        <p:nvPicPr>
          <p:cNvPr id="7" name="6 Imagen" descr="7iaKyapyT.png"/>
          <p:cNvPicPr>
            <a:picLocks noChangeAspect="1"/>
          </p:cNvPicPr>
          <p:nvPr/>
        </p:nvPicPr>
        <p:blipFill>
          <a:blip r:embed="rId3">
            <a:duotone>
              <a:schemeClr val="bg2">
                <a:shade val="45000"/>
                <a:satMod val="135000"/>
              </a:schemeClr>
              <a:prstClr val="white"/>
            </a:duotone>
            <a:lum bright="20000"/>
          </a:blip>
          <a:stretch>
            <a:fillRect/>
          </a:stretch>
        </p:blipFill>
        <p:spPr>
          <a:xfrm>
            <a:off x="3071802" y="2786064"/>
            <a:ext cx="1340759" cy="2500306"/>
          </a:xfrm>
          <a:prstGeom prst="rect">
            <a:avLst/>
          </a:prstGeom>
          <a:effectLst>
            <a:reflection blurRad="6350" stA="50000" endA="300" endPos="90000" dir="5400000" sy="-100000" algn="bl" rotWithShape="0"/>
          </a:effectLst>
        </p:spPr>
      </p:pic>
      <p:pic>
        <p:nvPicPr>
          <p:cNvPr id="8" name="7 Imagen" descr="7iaKyapyT.png"/>
          <p:cNvPicPr>
            <a:picLocks noChangeAspect="1"/>
          </p:cNvPicPr>
          <p:nvPr/>
        </p:nvPicPr>
        <p:blipFill>
          <a:blip r:embed="rId3">
            <a:duotone>
              <a:schemeClr val="bg2">
                <a:shade val="45000"/>
                <a:satMod val="135000"/>
              </a:schemeClr>
              <a:prstClr val="white"/>
            </a:duotone>
            <a:lum bright="20000"/>
          </a:blip>
          <a:stretch>
            <a:fillRect/>
          </a:stretch>
        </p:blipFill>
        <p:spPr>
          <a:xfrm flipH="1">
            <a:off x="4786313" y="2786064"/>
            <a:ext cx="1435799" cy="2357436"/>
          </a:xfrm>
          <a:prstGeom prst="rect">
            <a:avLst/>
          </a:prstGeom>
          <a:effectLst>
            <a:reflection blurRad="6350" stA="50000" endA="300" endPos="90000" dir="5400000" sy="-100000" algn="bl" rotWithShape="0"/>
          </a:effectLst>
        </p:spPr>
      </p:pic>
      <p:pic>
        <p:nvPicPr>
          <p:cNvPr id="9" name="8 Imagen" descr="Cool Text - Raquel 319246369859810.png"/>
          <p:cNvPicPr>
            <a:picLocks noChangeAspect="1"/>
          </p:cNvPicPr>
          <p:nvPr/>
        </p:nvPicPr>
        <p:blipFill>
          <a:blip r:embed="rId4"/>
          <a:stretch>
            <a:fillRect/>
          </a:stretch>
        </p:blipFill>
        <p:spPr>
          <a:xfrm rot="20769178">
            <a:off x="6219941" y="3683394"/>
            <a:ext cx="1609118" cy="780178"/>
          </a:xfrm>
          <a:prstGeom prst="rect">
            <a:avLst/>
          </a:prstGeom>
        </p:spPr>
      </p:pic>
      <p:sp>
        <p:nvSpPr>
          <p:cNvPr id="10" name="9 Rectángulo"/>
          <p:cNvSpPr/>
          <p:nvPr/>
        </p:nvSpPr>
        <p:spPr>
          <a:xfrm>
            <a:off x="-642974" y="-428646"/>
            <a:ext cx="10644262" cy="6072230"/>
          </a:xfrm>
          <a:prstGeom prst="rect">
            <a:avLst/>
          </a:prstGeom>
          <a:gradFill flip="none" rotWithShape="1">
            <a:gsLst>
              <a:gs pos="22000">
                <a:schemeClr val="bg1"/>
              </a:gs>
              <a:gs pos="17999">
                <a:srgbClr val="99CCFF"/>
              </a:gs>
              <a:gs pos="36000">
                <a:srgbClr val="9966FF"/>
              </a:gs>
              <a:gs pos="61000">
                <a:srgbClr val="CC99FF"/>
              </a:gs>
              <a:gs pos="82001">
                <a:srgbClr val="99CCFF"/>
              </a:gs>
              <a:gs pos="100000">
                <a:srgbClr val="CCCCFF"/>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2000" fill="hold"/>
                                        <p:tgtEl>
                                          <p:spTgt spid="4"/>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5"/>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7"/>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par>
                          <p:cTn id="84" fill="hold">
                            <p:stCondLst>
                              <p:cond delay="4000"/>
                            </p:stCondLst>
                            <p:childTnLst>
                              <p:par>
                                <p:cTn id="85" presetID="52" presetClass="entr" presetSubtype="0"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Scale>
                                      <p:cBhvr>
                                        <p:cTn id="8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8" dur="2000" decel="50000" fill="hold">
                                          <p:stCondLst>
                                            <p:cond delay="0"/>
                                          </p:stCondLst>
                                        </p:cTn>
                                        <p:tgtEl>
                                          <p:spTgt spid="9"/>
                                        </p:tgtEl>
                                        <p:attrNameLst>
                                          <p:attrName>ppt_x</p:attrName>
                                          <p:attrName>ppt_y</p:attrName>
                                        </p:attrNameLst>
                                      </p:cBhvr>
                                    </p:animMotion>
                                    <p:animEffect transition="in" filter="fade">
                                      <p:cBhvr>
                                        <p:cTn id="8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I HAY LUZ EN EL ALMA, HABRÁ BELLEZA EN LA PERSON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 HAY LUZ EN EL ALMA, HABRÁ BELLEZA EN LA PERSONA</Template>
  <TotalTime>0</TotalTime>
  <Words>432</Words>
  <Application>Microsoft Office PowerPoint</Application>
  <PresentationFormat>Presentación en pantalla (16:9)</PresentationFormat>
  <Paragraphs>15</Paragraphs>
  <Slides>35</Slides>
  <Notes>2</Notes>
  <HiddenSlides>0</HiddenSlides>
  <MMClips>1</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SI HAY LUZ EN EL ALMA, HABRÁ BELLEZA EN LA PERSONA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2019-03-25T21:42:42Z</dcterms:created>
  <dcterms:modified xsi:type="dcterms:W3CDTF">2019-03-25T21:44:33Z</dcterms:modified>
</cp:coreProperties>
</file>