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4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3" r:id="rId28"/>
    <p:sldId id="281" r:id="rId29"/>
    <p:sldId id="282" r:id="rId30"/>
    <p:sldId id="286" r:id="rId31"/>
    <p:sldId id="284" r:id="rId32"/>
    <p:sldId id="285" r:id="rId33"/>
    <p:sldId id="289" r:id="rId34"/>
    <p:sldId id="287" r:id="rId35"/>
    <p:sldId id="288" r:id="rId36"/>
    <p:sldId id="292" r:id="rId37"/>
    <p:sldId id="290" r:id="rId38"/>
    <p:sldId id="291" r:id="rId39"/>
    <p:sldId id="295" r:id="rId40"/>
    <p:sldId id="293" r:id="rId41"/>
    <p:sldId id="294" r:id="rId42"/>
    <p:sldId id="296" r:id="rId43"/>
  </p:sldIdLst>
  <p:sldSz cx="9144000" cy="5143500" type="screen16x9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Qzo6+OXfemrGh2NFjJ/cg" hashData="e4AwO3H8knYkkUCqMdFdAAkWAZ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8000"/>
    <a:srgbClr val="666633"/>
    <a:srgbClr val="FFD5FF"/>
    <a:srgbClr val="673105"/>
    <a:srgbClr val="FFC5FF"/>
    <a:srgbClr val="FF6600"/>
    <a:srgbClr val="DB9A17"/>
    <a:srgbClr val="666699"/>
    <a:srgbClr val="660033"/>
    <a:srgbClr val="FF97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4995" autoAdjust="0"/>
    <p:restoredTop sz="94660"/>
  </p:normalViewPr>
  <p:slideViewPr>
    <p:cSldViewPr>
      <p:cViewPr>
        <p:scale>
          <a:sx n="400" d="100"/>
          <a:sy n="400" d="100"/>
        </p:scale>
        <p:origin x="6492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2FB37-81AA-49B3-A66B-4B46B0C5EFF2}" type="datetimeFigureOut">
              <a:rPr lang="es-PE" smtClean="0"/>
              <a:pPr/>
              <a:t>30/09/2019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23051-FD8E-481B-AD37-9487F424A773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2FB37-81AA-49B3-A66B-4B46B0C5EFF2}" type="datetimeFigureOut">
              <a:rPr lang="es-PE" smtClean="0"/>
              <a:pPr/>
              <a:t>30/09/2019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23051-FD8E-481B-AD37-9487F424A773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2FB37-81AA-49B3-A66B-4B46B0C5EFF2}" type="datetimeFigureOut">
              <a:rPr lang="es-PE" smtClean="0"/>
              <a:pPr/>
              <a:t>30/09/2019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23051-FD8E-481B-AD37-9487F424A773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2FB37-81AA-49B3-A66B-4B46B0C5EFF2}" type="datetimeFigureOut">
              <a:rPr lang="es-PE" smtClean="0"/>
              <a:pPr/>
              <a:t>30/09/2019</a:t>
            </a:fld>
            <a:endParaRPr lang="es-PE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23051-FD8E-481B-AD37-9487F424A773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2FB37-81AA-49B3-A66B-4B46B0C5EFF2}" type="datetimeFigureOut">
              <a:rPr lang="es-PE" smtClean="0"/>
              <a:pPr/>
              <a:t>30/09/2019</a:t>
            </a:fld>
            <a:endParaRPr lang="es-PE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23051-FD8E-481B-AD37-9487F424A773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2FB37-81AA-49B3-A66B-4B46B0C5EFF2}" type="datetimeFigureOut">
              <a:rPr lang="es-PE" smtClean="0"/>
              <a:pPr/>
              <a:t>30/09/2019</a:t>
            </a:fld>
            <a:endParaRPr lang="es-PE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23051-FD8E-481B-AD37-9487F424A773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2FB37-81AA-49B3-A66B-4B46B0C5EFF2}" type="datetimeFigureOut">
              <a:rPr lang="es-PE" smtClean="0"/>
              <a:pPr/>
              <a:t>30/09/2019</a:t>
            </a:fld>
            <a:endParaRPr lang="es-PE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23051-FD8E-481B-AD37-9487F424A773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2FB37-81AA-49B3-A66B-4B46B0C5EFF2}" type="datetimeFigureOut">
              <a:rPr lang="es-PE" smtClean="0"/>
              <a:pPr/>
              <a:t>30/09/2019</a:t>
            </a:fld>
            <a:endParaRPr lang="es-PE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23051-FD8E-481B-AD37-9487F424A773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2FB37-81AA-49B3-A66B-4B46B0C5EFF2}" type="datetimeFigureOut">
              <a:rPr lang="es-PE" smtClean="0"/>
              <a:pPr/>
              <a:t>30/09/2019</a:t>
            </a:fld>
            <a:endParaRPr lang="es-PE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23051-FD8E-481B-AD37-9487F424A773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2FB37-81AA-49B3-A66B-4B46B0C5EFF2}" type="datetimeFigureOut">
              <a:rPr lang="es-PE" smtClean="0"/>
              <a:pPr/>
              <a:t>30/09/2019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23051-FD8E-481B-AD37-9487F424A773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2FB37-81AA-49B3-A66B-4B46B0C5EFF2}" type="datetimeFigureOut">
              <a:rPr lang="es-PE" smtClean="0"/>
              <a:pPr/>
              <a:t>30/09/2019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23051-FD8E-481B-AD37-9487F424A773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32FB37-81AA-49B3-A66B-4B46B0C5EFF2}" type="datetimeFigureOut">
              <a:rPr lang="es-PE" smtClean="0"/>
              <a:pPr/>
              <a:t>30/09/2019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C23051-FD8E-481B-AD37-9487F424A773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1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9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image" Target="../media/image65.png"/><Relationship Id="rId18" Type="http://schemas.openxmlformats.org/officeDocument/2006/relationships/image" Target="../media/image6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1.png"/><Relationship Id="rId11" Type="http://schemas.openxmlformats.org/officeDocument/2006/relationships/image" Target="../media/image6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0.png"/><Relationship Id="rId9" Type="http://schemas.openxmlformats.org/officeDocument/2006/relationships/image" Target="../media/image6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0000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4977057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2928926" y="0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flipH="1">
            <a:off x="4286248" y="0"/>
            <a:ext cx="192882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2928926" y="857238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flipH="1">
            <a:off x="4286248" y="857238"/>
            <a:ext cx="192882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2928926" y="1643074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flipH="1">
            <a:off x="4286248" y="1643074"/>
            <a:ext cx="192882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2928926" y="2500312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flipH="1">
            <a:off x="4286248" y="2500312"/>
            <a:ext cx="192882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2928926" y="3285997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flipH="1">
            <a:off x="4286248" y="3285997"/>
            <a:ext cx="192882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2928926" y="4143235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flipH="1">
            <a:off x="4286248" y="4143235"/>
            <a:ext cx="192882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5058" name="Picture 2" descr="Rendered Image"/>
          <p:cNvPicPr>
            <a:picLocks noChangeAspect="1" noChangeArrowheads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2714612" y="0"/>
            <a:ext cx="4000528" cy="1630788"/>
          </a:xfrm>
          <a:prstGeom prst="rect">
            <a:avLst/>
          </a:prstGeom>
          <a:noFill/>
        </p:spPr>
      </p:pic>
      <p:pic>
        <p:nvPicPr>
          <p:cNvPr id="18" name="17 Imagen" descr="stock-photo-204977057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18 Imagen" descr="cooltext336988213000381.png"/>
          <p:cNvPicPr>
            <a:picLocks noChangeAspect="1"/>
          </p:cNvPicPr>
          <p:nvPr/>
        </p:nvPicPr>
        <p:blipFill>
          <a:blip r:embed="rId6">
            <a:lum bright="30000" contrast="40000"/>
          </a:blip>
          <a:stretch>
            <a:fillRect/>
          </a:stretch>
        </p:blipFill>
        <p:spPr>
          <a:xfrm>
            <a:off x="6500826" y="3857634"/>
            <a:ext cx="2236517" cy="288583"/>
          </a:xfrm>
          <a:prstGeom prst="rect">
            <a:avLst/>
          </a:prstGeom>
        </p:spPr>
      </p:pic>
    </p:spTree>
  </p:cSld>
  <p:clrMapOvr>
    <a:masterClrMapping/>
  </p:clrMapOvr>
  <p:transition advTm="20000">
    <p:sndAc>
      <p:stSnd loop="1">
        <p:snd r:embed="rId2" name="A_New_Day_-_Ernesto_Cortazar_mp3cu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8000"/>
                            </p:stCondLst>
                            <p:childTnLst>
                              <p:par>
                                <p:cTn id="16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CAAFFF">
                <a:shade val="67500"/>
                <a:satMod val="115000"/>
              </a:srgbClr>
            </a:gs>
            <a:gs pos="100000">
              <a:srgbClr val="CAAF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-14150_ftestickers-art-rose-purple-purple-flower-watercolor-pn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1802" y="0"/>
            <a:ext cx="607219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28596" y="1428742"/>
            <a:ext cx="278608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vida es como un viaje por la mar…hay días de calma y días de borrasca, lo importante es ser un buen capitán de nuestro barco</a:t>
            </a:r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F3FF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63814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857620" y="0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572000" y="0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>
            <a:off x="4786314" y="571486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>
            <a:off x="3571868" y="642924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357554" y="1214428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>
            <a:off x="3071802" y="1785932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072066" y="1214428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>
            <a:off x="5429256" y="1785932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643174" y="2357436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>
            <a:off x="2143108" y="2857502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571604" y="3357568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>
            <a:off x="1071538" y="3857634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857884" y="2428874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>
            <a:off x="6429388" y="2857502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929454" y="3357568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>
            <a:off x="7358082" y="3929072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8072462" y="4214824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28596" y="4214824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2" name="21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2000">
              <a:srgbClr val="002060"/>
            </a:gs>
            <a:gs pos="50000">
              <a:srgbClr val="6699FF">
                <a:shade val="67500"/>
                <a:satMod val="115000"/>
              </a:srgbClr>
            </a:gs>
            <a:gs pos="100000">
              <a:srgbClr val="6699FF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256734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4843" t="17773" r="17773" b="17773"/>
          <a:stretch>
            <a:fillRect/>
          </a:stretch>
        </p:blipFill>
        <p:spPr>
          <a:xfrm>
            <a:off x="8621222" y="0"/>
            <a:ext cx="522778" cy="500048"/>
          </a:xfrm>
          <a:prstGeom prst="rect">
            <a:avLst/>
          </a:prstGeom>
          <a:effectLst/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rcRect l="14843" t="17773" r="17773" b="17773"/>
          <a:stretch>
            <a:fillRect/>
          </a:stretch>
        </p:blipFill>
        <p:spPr>
          <a:xfrm>
            <a:off x="0" y="2643188"/>
            <a:ext cx="522778" cy="500048"/>
          </a:xfrm>
          <a:prstGeom prst="rect">
            <a:avLst/>
          </a:prstGeom>
          <a:effectLst/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4843" t="17773" r="17773" b="17773"/>
          <a:stretch>
            <a:fillRect/>
          </a:stretch>
        </p:blipFill>
        <p:spPr>
          <a:xfrm>
            <a:off x="8621222" y="4643452"/>
            <a:ext cx="522778" cy="500048"/>
          </a:xfrm>
          <a:prstGeom prst="rect">
            <a:avLst/>
          </a:prstGeom>
          <a:effectLst/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rcRect l="14843" t="17773" r="17773" b="17773"/>
          <a:stretch>
            <a:fillRect/>
          </a:stretch>
        </p:blipFill>
        <p:spPr>
          <a:xfrm>
            <a:off x="0" y="2071684"/>
            <a:ext cx="522778" cy="500048"/>
          </a:xfrm>
          <a:prstGeom prst="rect">
            <a:avLst/>
          </a:prstGeom>
          <a:effectLst/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rcRect l="14843" t="17773" r="17773" b="17773"/>
          <a:stretch>
            <a:fillRect/>
          </a:stretch>
        </p:blipFill>
        <p:spPr>
          <a:xfrm>
            <a:off x="8072462" y="4286262"/>
            <a:ext cx="522778" cy="500048"/>
          </a:xfrm>
          <a:prstGeom prst="rect">
            <a:avLst/>
          </a:prstGeom>
          <a:effectLst/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rcRect l="14843" t="17773" r="17773" b="17773"/>
          <a:stretch>
            <a:fillRect/>
          </a:stretch>
        </p:blipFill>
        <p:spPr>
          <a:xfrm>
            <a:off x="8143900" y="214296"/>
            <a:ext cx="522778" cy="500048"/>
          </a:xfrm>
          <a:prstGeom prst="rect">
            <a:avLst/>
          </a:prstGeom>
          <a:effectLst/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4843" t="17773" r="17773" b="17773"/>
          <a:stretch>
            <a:fillRect/>
          </a:stretch>
        </p:blipFill>
        <p:spPr>
          <a:xfrm>
            <a:off x="7572396" y="500048"/>
            <a:ext cx="522778" cy="500048"/>
          </a:xfrm>
          <a:prstGeom prst="rect">
            <a:avLst/>
          </a:prstGeom>
          <a:effectLst/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rcRect l="14843" t="17773" r="17773" b="17773"/>
          <a:stretch>
            <a:fillRect/>
          </a:stretch>
        </p:blipFill>
        <p:spPr>
          <a:xfrm>
            <a:off x="7000892" y="857238"/>
            <a:ext cx="522778" cy="500048"/>
          </a:xfrm>
          <a:prstGeom prst="rect">
            <a:avLst/>
          </a:prstGeom>
          <a:effectLst/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4843" t="17773" r="17773" b="17773"/>
          <a:stretch>
            <a:fillRect/>
          </a:stretch>
        </p:blipFill>
        <p:spPr>
          <a:xfrm>
            <a:off x="6429388" y="1071552"/>
            <a:ext cx="522778" cy="500048"/>
          </a:xfrm>
          <a:prstGeom prst="rect">
            <a:avLst/>
          </a:prstGeom>
          <a:effectLst/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rcRect l="14843" t="17773" r="17773" b="17773"/>
          <a:stretch>
            <a:fillRect/>
          </a:stretch>
        </p:blipFill>
        <p:spPr>
          <a:xfrm>
            <a:off x="5857884" y="1285866"/>
            <a:ext cx="522778" cy="500048"/>
          </a:xfrm>
          <a:prstGeom prst="rect">
            <a:avLst/>
          </a:prstGeom>
          <a:effectLst/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4843" t="17773" r="17773" b="17773"/>
          <a:stretch>
            <a:fillRect/>
          </a:stretch>
        </p:blipFill>
        <p:spPr>
          <a:xfrm>
            <a:off x="5357818" y="1500180"/>
            <a:ext cx="522778" cy="500048"/>
          </a:xfrm>
          <a:prstGeom prst="rect">
            <a:avLst/>
          </a:prstGeom>
          <a:effectLst/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rcRect l="14843" t="17773" r="17773" b="17773"/>
          <a:stretch>
            <a:fillRect/>
          </a:stretch>
        </p:blipFill>
        <p:spPr>
          <a:xfrm>
            <a:off x="4786314" y="1643056"/>
            <a:ext cx="522778" cy="500048"/>
          </a:xfrm>
          <a:prstGeom prst="rect">
            <a:avLst/>
          </a:prstGeom>
          <a:effectLst/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4843" t="17773" r="17773" b="17773"/>
          <a:stretch>
            <a:fillRect/>
          </a:stretch>
        </p:blipFill>
        <p:spPr>
          <a:xfrm>
            <a:off x="4214810" y="1785932"/>
            <a:ext cx="522778" cy="500048"/>
          </a:xfrm>
          <a:prstGeom prst="rect">
            <a:avLst/>
          </a:prstGeom>
          <a:effectLst/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rcRect l="14843" t="17773" r="17773" b="17773"/>
          <a:stretch>
            <a:fillRect/>
          </a:stretch>
        </p:blipFill>
        <p:spPr>
          <a:xfrm>
            <a:off x="3643306" y="1857370"/>
            <a:ext cx="522778" cy="500048"/>
          </a:xfrm>
          <a:prstGeom prst="rect">
            <a:avLst/>
          </a:prstGeom>
          <a:effectLst/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4843" t="17773" r="17773" b="17773"/>
          <a:stretch>
            <a:fillRect/>
          </a:stretch>
        </p:blipFill>
        <p:spPr>
          <a:xfrm>
            <a:off x="3000364" y="2000246"/>
            <a:ext cx="522778" cy="500048"/>
          </a:xfrm>
          <a:prstGeom prst="rect">
            <a:avLst/>
          </a:prstGeom>
          <a:effectLst/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rcRect l="14843" t="17773" r="17773" b="17773"/>
          <a:stretch>
            <a:fillRect/>
          </a:stretch>
        </p:blipFill>
        <p:spPr>
          <a:xfrm>
            <a:off x="2357422" y="2071684"/>
            <a:ext cx="522778" cy="500048"/>
          </a:xfrm>
          <a:prstGeom prst="rect">
            <a:avLst/>
          </a:prstGeom>
          <a:effectLst/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4843" t="17773" r="17773" b="17773"/>
          <a:stretch>
            <a:fillRect/>
          </a:stretch>
        </p:blipFill>
        <p:spPr>
          <a:xfrm>
            <a:off x="1714480" y="2071684"/>
            <a:ext cx="522778" cy="500048"/>
          </a:xfrm>
          <a:prstGeom prst="rect">
            <a:avLst/>
          </a:prstGeom>
          <a:effectLst/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rcRect l="14843" t="17773" r="17773" b="17773"/>
          <a:stretch>
            <a:fillRect/>
          </a:stretch>
        </p:blipFill>
        <p:spPr>
          <a:xfrm>
            <a:off x="1142976" y="2071684"/>
            <a:ext cx="522778" cy="500048"/>
          </a:xfrm>
          <a:prstGeom prst="rect">
            <a:avLst/>
          </a:prstGeom>
          <a:effectLst/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4843" t="17773" r="17773" b="17773"/>
          <a:stretch>
            <a:fillRect/>
          </a:stretch>
        </p:blipFill>
        <p:spPr>
          <a:xfrm>
            <a:off x="571472" y="2071684"/>
            <a:ext cx="522778" cy="500048"/>
          </a:xfrm>
          <a:prstGeom prst="rect">
            <a:avLst/>
          </a:prstGeom>
          <a:effectLst/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4843" t="17773" r="17773" b="17773"/>
          <a:stretch>
            <a:fillRect/>
          </a:stretch>
        </p:blipFill>
        <p:spPr>
          <a:xfrm>
            <a:off x="7572396" y="4071948"/>
            <a:ext cx="522778" cy="500048"/>
          </a:xfrm>
          <a:prstGeom prst="rect">
            <a:avLst/>
          </a:prstGeom>
          <a:effectLst/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rcRect l="14843" t="17773" r="17773" b="17773"/>
          <a:stretch>
            <a:fillRect/>
          </a:stretch>
        </p:blipFill>
        <p:spPr>
          <a:xfrm>
            <a:off x="7000892" y="3929072"/>
            <a:ext cx="522778" cy="500048"/>
          </a:xfrm>
          <a:prstGeom prst="rect">
            <a:avLst/>
          </a:prstGeom>
          <a:effectLst/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4843" t="17773" r="17773" b="17773"/>
          <a:stretch>
            <a:fillRect/>
          </a:stretch>
        </p:blipFill>
        <p:spPr>
          <a:xfrm>
            <a:off x="6429388" y="3786196"/>
            <a:ext cx="522778" cy="500048"/>
          </a:xfrm>
          <a:prstGeom prst="rect">
            <a:avLst/>
          </a:prstGeom>
          <a:effectLst/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rcRect l="14843" t="17773" r="17773" b="17773"/>
          <a:stretch>
            <a:fillRect/>
          </a:stretch>
        </p:blipFill>
        <p:spPr>
          <a:xfrm>
            <a:off x="5929322" y="3643320"/>
            <a:ext cx="522778" cy="500048"/>
          </a:xfrm>
          <a:prstGeom prst="rect">
            <a:avLst/>
          </a:prstGeom>
          <a:effectLst/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4843" t="17773" r="17773" b="17773"/>
          <a:stretch>
            <a:fillRect/>
          </a:stretch>
        </p:blipFill>
        <p:spPr>
          <a:xfrm>
            <a:off x="5429256" y="3500444"/>
            <a:ext cx="522778" cy="500048"/>
          </a:xfrm>
          <a:prstGeom prst="rect">
            <a:avLst/>
          </a:prstGeom>
          <a:effectLst/>
        </p:spPr>
      </p:pic>
      <p:pic>
        <p:nvPicPr>
          <p:cNvPr id="28" name="2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rcRect l="14843" t="17773" r="17773" b="17773"/>
          <a:stretch>
            <a:fillRect/>
          </a:stretch>
        </p:blipFill>
        <p:spPr>
          <a:xfrm>
            <a:off x="4857752" y="3357568"/>
            <a:ext cx="522778" cy="500048"/>
          </a:xfrm>
          <a:prstGeom prst="rect">
            <a:avLst/>
          </a:prstGeom>
          <a:effectLst/>
        </p:spPr>
      </p:pic>
      <p:pic>
        <p:nvPicPr>
          <p:cNvPr id="29" name="28 Imagen" descr="1211811437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4843" t="17773" r="17773" b="17773"/>
          <a:stretch>
            <a:fillRect/>
          </a:stretch>
        </p:blipFill>
        <p:spPr>
          <a:xfrm>
            <a:off x="4286248" y="3214692"/>
            <a:ext cx="522778" cy="500048"/>
          </a:xfrm>
          <a:prstGeom prst="rect">
            <a:avLst/>
          </a:prstGeom>
          <a:effectLst/>
        </p:spPr>
      </p:pic>
      <p:pic>
        <p:nvPicPr>
          <p:cNvPr id="30" name="2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rcRect l="14843" t="17773" r="17773" b="17773"/>
          <a:stretch>
            <a:fillRect/>
          </a:stretch>
        </p:blipFill>
        <p:spPr>
          <a:xfrm>
            <a:off x="3714744" y="3071816"/>
            <a:ext cx="522778" cy="500048"/>
          </a:xfrm>
          <a:prstGeom prst="rect">
            <a:avLst/>
          </a:prstGeom>
          <a:effectLst/>
        </p:spPr>
      </p:pic>
      <p:pic>
        <p:nvPicPr>
          <p:cNvPr id="31" name="3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rcRect l="14843" t="17773" r="17773" b="17773"/>
          <a:stretch>
            <a:fillRect/>
          </a:stretch>
        </p:blipFill>
        <p:spPr>
          <a:xfrm>
            <a:off x="1214414" y="2714626"/>
            <a:ext cx="522778" cy="500048"/>
          </a:xfrm>
          <a:prstGeom prst="rect">
            <a:avLst/>
          </a:prstGeom>
          <a:effectLst/>
        </p:spPr>
      </p:pic>
      <p:pic>
        <p:nvPicPr>
          <p:cNvPr id="32" name="31 Imagen" descr="1211811437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4843" t="17773" r="17773" b="17773"/>
          <a:stretch>
            <a:fillRect/>
          </a:stretch>
        </p:blipFill>
        <p:spPr>
          <a:xfrm>
            <a:off x="3071802" y="3000378"/>
            <a:ext cx="522778" cy="500048"/>
          </a:xfrm>
          <a:prstGeom prst="rect">
            <a:avLst/>
          </a:prstGeom>
          <a:effectLst/>
        </p:spPr>
      </p:pic>
      <p:pic>
        <p:nvPicPr>
          <p:cNvPr id="33" name="32 Imagen" descr="1211811437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4843" t="17773" r="17773" b="17773"/>
          <a:stretch>
            <a:fillRect/>
          </a:stretch>
        </p:blipFill>
        <p:spPr>
          <a:xfrm>
            <a:off x="1785918" y="2857502"/>
            <a:ext cx="522778" cy="500048"/>
          </a:xfrm>
          <a:prstGeom prst="rect">
            <a:avLst/>
          </a:prstGeom>
          <a:effectLst/>
        </p:spPr>
      </p:pic>
      <p:pic>
        <p:nvPicPr>
          <p:cNvPr id="34" name="3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rcRect l="14843" t="17773" r="17773" b="17773"/>
          <a:stretch>
            <a:fillRect/>
          </a:stretch>
        </p:blipFill>
        <p:spPr>
          <a:xfrm>
            <a:off x="2428860" y="2928940"/>
            <a:ext cx="522778" cy="500048"/>
          </a:xfrm>
          <a:prstGeom prst="rect">
            <a:avLst/>
          </a:prstGeom>
          <a:effectLst/>
        </p:spPr>
      </p:pic>
      <p:pic>
        <p:nvPicPr>
          <p:cNvPr id="35" name="34 Imagen" descr="1211811437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4843" t="17773" r="17773" b="17773"/>
          <a:stretch>
            <a:fillRect/>
          </a:stretch>
        </p:blipFill>
        <p:spPr>
          <a:xfrm>
            <a:off x="571472" y="2714626"/>
            <a:ext cx="522778" cy="500048"/>
          </a:xfrm>
          <a:prstGeom prst="rect">
            <a:avLst/>
          </a:prstGeom>
          <a:effectLst/>
        </p:spPr>
      </p:pic>
      <p:sp>
        <p:nvSpPr>
          <p:cNvPr id="36" name="35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0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chemeClr val="accent2">
                <a:lumMod val="50000"/>
              </a:schemeClr>
            </a:gs>
            <a:gs pos="50000">
              <a:schemeClr val="accent2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2">
                <a:lumMod val="40000"/>
                <a:lumOff val="60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373d4d3fd0dd5878551ed055fa3adaf.png"/>
          <p:cNvPicPr>
            <a:picLocks noChangeAspect="1"/>
          </p:cNvPicPr>
          <p:nvPr/>
        </p:nvPicPr>
        <p:blipFill>
          <a:blip r:embed="rId2" cstate="print"/>
          <a:srcRect l="7900" t="6959"/>
          <a:stretch>
            <a:fillRect/>
          </a:stretch>
        </p:blipFill>
        <p:spPr>
          <a:xfrm>
            <a:off x="0" y="1"/>
            <a:ext cx="5214942" cy="5126974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500694" y="1428742"/>
            <a:ext cx="271464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hay más calma que la engendrada por la razón.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hombre en calma es como un árbol que da sombra. Las personas que necesitan refugio se acercan a él.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E00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5083965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485361" y="15069"/>
            <a:ext cx="1071553" cy="10414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4464852" y="35711"/>
            <a:ext cx="107155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485361" y="515117"/>
            <a:ext cx="1071553" cy="10414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4464852" y="535759"/>
            <a:ext cx="107155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485361" y="1015200"/>
            <a:ext cx="1071553" cy="10414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4464852" y="1035842"/>
            <a:ext cx="107155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485361" y="1515248"/>
            <a:ext cx="1071553" cy="10414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4464852" y="1535890"/>
            <a:ext cx="107155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485361" y="2015333"/>
            <a:ext cx="1071553" cy="10414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4464852" y="2035975"/>
            <a:ext cx="107155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485361" y="2515381"/>
            <a:ext cx="1071553" cy="10414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4464852" y="2536023"/>
            <a:ext cx="107155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485361" y="3015464"/>
            <a:ext cx="1071553" cy="10414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4464852" y="3036106"/>
            <a:ext cx="107155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485361" y="3515512"/>
            <a:ext cx="1071553" cy="10414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4464852" y="3536154"/>
            <a:ext cx="107155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485361" y="3944141"/>
            <a:ext cx="1071553" cy="10414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4464852" y="3964783"/>
            <a:ext cx="107155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55595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B1E3169AE.png"/>
          <p:cNvPicPr>
            <a:picLocks noChangeAspect="1"/>
          </p:cNvPicPr>
          <p:nvPr/>
        </p:nvPicPr>
        <p:blipFill>
          <a:blip r:embed="rId3"/>
          <a:srcRect t="10064"/>
          <a:stretch>
            <a:fillRect/>
          </a:stretch>
        </p:blipFill>
        <p:spPr>
          <a:xfrm>
            <a:off x="7762682" y="1214428"/>
            <a:ext cx="1381318" cy="1447917"/>
          </a:xfrm>
          <a:prstGeom prst="rect">
            <a:avLst/>
          </a:prstGeom>
        </p:spPr>
      </p:pic>
      <p:pic>
        <p:nvPicPr>
          <p:cNvPr id="5" name="4 Imagen" descr="B1E3169AE.png"/>
          <p:cNvPicPr>
            <a:picLocks noChangeAspect="1"/>
          </p:cNvPicPr>
          <p:nvPr/>
        </p:nvPicPr>
        <p:blipFill>
          <a:blip r:embed="rId3"/>
          <a:srcRect t="10064"/>
          <a:stretch>
            <a:fillRect/>
          </a:stretch>
        </p:blipFill>
        <p:spPr>
          <a:xfrm flipV="1">
            <a:off x="7762682" y="2500312"/>
            <a:ext cx="1381318" cy="1428760"/>
          </a:xfrm>
          <a:prstGeom prst="rect">
            <a:avLst/>
          </a:prstGeom>
        </p:spPr>
      </p:pic>
      <p:pic>
        <p:nvPicPr>
          <p:cNvPr id="6" name="5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bright="20000" contrast="40000"/>
          </a:blip>
          <a:srcRect t="10064"/>
          <a:stretch>
            <a:fillRect/>
          </a:stretch>
        </p:blipFill>
        <p:spPr>
          <a:xfrm>
            <a:off x="7000892" y="1214428"/>
            <a:ext cx="1381318" cy="1447917"/>
          </a:xfrm>
          <a:prstGeom prst="rect">
            <a:avLst/>
          </a:prstGeom>
        </p:spPr>
      </p:pic>
      <p:pic>
        <p:nvPicPr>
          <p:cNvPr id="7" name="6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bright="20000" contrast="40000"/>
          </a:blip>
          <a:srcRect t="10064"/>
          <a:stretch>
            <a:fillRect/>
          </a:stretch>
        </p:blipFill>
        <p:spPr>
          <a:xfrm flipV="1">
            <a:off x="7000892" y="2500312"/>
            <a:ext cx="1381318" cy="1428760"/>
          </a:xfrm>
          <a:prstGeom prst="rect">
            <a:avLst/>
          </a:prstGeom>
        </p:spPr>
      </p:pic>
      <p:pic>
        <p:nvPicPr>
          <p:cNvPr id="8" name="7 Imagen" descr="B1E3169AE.png"/>
          <p:cNvPicPr>
            <a:picLocks noChangeAspect="1"/>
          </p:cNvPicPr>
          <p:nvPr/>
        </p:nvPicPr>
        <p:blipFill>
          <a:blip r:embed="rId3"/>
          <a:srcRect t="10064"/>
          <a:stretch>
            <a:fillRect/>
          </a:stretch>
        </p:blipFill>
        <p:spPr>
          <a:xfrm>
            <a:off x="6215074" y="1214428"/>
            <a:ext cx="1381318" cy="1447917"/>
          </a:xfrm>
          <a:prstGeom prst="rect">
            <a:avLst/>
          </a:prstGeom>
        </p:spPr>
      </p:pic>
      <p:pic>
        <p:nvPicPr>
          <p:cNvPr id="9" name="8 Imagen" descr="B1E3169AE.png"/>
          <p:cNvPicPr>
            <a:picLocks noChangeAspect="1"/>
          </p:cNvPicPr>
          <p:nvPr/>
        </p:nvPicPr>
        <p:blipFill>
          <a:blip r:embed="rId3"/>
          <a:srcRect t="10064"/>
          <a:stretch>
            <a:fillRect/>
          </a:stretch>
        </p:blipFill>
        <p:spPr>
          <a:xfrm flipV="1">
            <a:off x="6215074" y="2500312"/>
            <a:ext cx="1381318" cy="1428760"/>
          </a:xfrm>
          <a:prstGeom prst="rect">
            <a:avLst/>
          </a:prstGeom>
        </p:spPr>
      </p:pic>
      <p:pic>
        <p:nvPicPr>
          <p:cNvPr id="10" name="9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bright="20000" contrast="40000"/>
          </a:blip>
          <a:srcRect t="10064"/>
          <a:stretch>
            <a:fillRect/>
          </a:stretch>
        </p:blipFill>
        <p:spPr>
          <a:xfrm>
            <a:off x="5453284" y="1214428"/>
            <a:ext cx="1381318" cy="1447917"/>
          </a:xfrm>
          <a:prstGeom prst="rect">
            <a:avLst/>
          </a:prstGeom>
        </p:spPr>
      </p:pic>
      <p:pic>
        <p:nvPicPr>
          <p:cNvPr id="11" name="10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bright="20000" contrast="40000"/>
          </a:blip>
          <a:srcRect t="10064"/>
          <a:stretch>
            <a:fillRect/>
          </a:stretch>
        </p:blipFill>
        <p:spPr>
          <a:xfrm flipV="1">
            <a:off x="5453284" y="2500312"/>
            <a:ext cx="1381318" cy="1428760"/>
          </a:xfrm>
          <a:prstGeom prst="rect">
            <a:avLst/>
          </a:prstGeom>
        </p:spPr>
      </p:pic>
      <p:pic>
        <p:nvPicPr>
          <p:cNvPr id="12" name="11 Imagen" descr="B1E3169AE.png"/>
          <p:cNvPicPr>
            <a:picLocks noChangeAspect="1"/>
          </p:cNvPicPr>
          <p:nvPr/>
        </p:nvPicPr>
        <p:blipFill>
          <a:blip r:embed="rId3"/>
          <a:srcRect t="10064"/>
          <a:stretch>
            <a:fillRect/>
          </a:stretch>
        </p:blipFill>
        <p:spPr>
          <a:xfrm>
            <a:off x="4690848" y="1214428"/>
            <a:ext cx="1381318" cy="1447917"/>
          </a:xfrm>
          <a:prstGeom prst="rect">
            <a:avLst/>
          </a:prstGeom>
        </p:spPr>
      </p:pic>
      <p:pic>
        <p:nvPicPr>
          <p:cNvPr id="13" name="12 Imagen" descr="B1E3169AE.png"/>
          <p:cNvPicPr>
            <a:picLocks noChangeAspect="1"/>
          </p:cNvPicPr>
          <p:nvPr/>
        </p:nvPicPr>
        <p:blipFill>
          <a:blip r:embed="rId3"/>
          <a:srcRect t="10064"/>
          <a:stretch>
            <a:fillRect/>
          </a:stretch>
        </p:blipFill>
        <p:spPr>
          <a:xfrm flipV="1">
            <a:off x="4690848" y="2500312"/>
            <a:ext cx="1381318" cy="1428760"/>
          </a:xfrm>
          <a:prstGeom prst="rect">
            <a:avLst/>
          </a:prstGeom>
        </p:spPr>
      </p:pic>
      <p:pic>
        <p:nvPicPr>
          <p:cNvPr id="14" name="13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bright="20000" contrast="40000"/>
          </a:blip>
          <a:srcRect t="10064"/>
          <a:stretch>
            <a:fillRect/>
          </a:stretch>
        </p:blipFill>
        <p:spPr>
          <a:xfrm>
            <a:off x="3929058" y="1214428"/>
            <a:ext cx="1381318" cy="1447917"/>
          </a:xfrm>
          <a:prstGeom prst="rect">
            <a:avLst/>
          </a:prstGeom>
        </p:spPr>
      </p:pic>
      <p:pic>
        <p:nvPicPr>
          <p:cNvPr id="15" name="14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bright="20000" contrast="40000"/>
          </a:blip>
          <a:srcRect t="10064"/>
          <a:stretch>
            <a:fillRect/>
          </a:stretch>
        </p:blipFill>
        <p:spPr>
          <a:xfrm flipV="1">
            <a:off x="3929058" y="2500312"/>
            <a:ext cx="1381318" cy="1428760"/>
          </a:xfrm>
          <a:prstGeom prst="rect">
            <a:avLst/>
          </a:prstGeom>
        </p:spPr>
      </p:pic>
      <p:pic>
        <p:nvPicPr>
          <p:cNvPr id="16" name="15 Imagen" descr="B1E3169AE.png"/>
          <p:cNvPicPr>
            <a:picLocks noChangeAspect="1"/>
          </p:cNvPicPr>
          <p:nvPr/>
        </p:nvPicPr>
        <p:blipFill>
          <a:blip r:embed="rId3"/>
          <a:srcRect t="10064"/>
          <a:stretch>
            <a:fillRect/>
          </a:stretch>
        </p:blipFill>
        <p:spPr>
          <a:xfrm>
            <a:off x="3143240" y="1214428"/>
            <a:ext cx="1381318" cy="1447917"/>
          </a:xfrm>
          <a:prstGeom prst="rect">
            <a:avLst/>
          </a:prstGeom>
        </p:spPr>
      </p:pic>
      <p:pic>
        <p:nvPicPr>
          <p:cNvPr id="17" name="16 Imagen" descr="B1E3169AE.png"/>
          <p:cNvPicPr>
            <a:picLocks noChangeAspect="1"/>
          </p:cNvPicPr>
          <p:nvPr/>
        </p:nvPicPr>
        <p:blipFill>
          <a:blip r:embed="rId3"/>
          <a:srcRect t="10064"/>
          <a:stretch>
            <a:fillRect/>
          </a:stretch>
        </p:blipFill>
        <p:spPr>
          <a:xfrm flipV="1">
            <a:off x="3143240" y="2500312"/>
            <a:ext cx="1381318" cy="1428760"/>
          </a:xfrm>
          <a:prstGeom prst="rect">
            <a:avLst/>
          </a:prstGeom>
        </p:spPr>
      </p:pic>
      <p:pic>
        <p:nvPicPr>
          <p:cNvPr id="18" name="17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bright="20000" contrast="40000"/>
          </a:blip>
          <a:srcRect t="10064"/>
          <a:stretch>
            <a:fillRect/>
          </a:stretch>
        </p:blipFill>
        <p:spPr>
          <a:xfrm>
            <a:off x="2381450" y="1214428"/>
            <a:ext cx="1381318" cy="1447917"/>
          </a:xfrm>
          <a:prstGeom prst="rect">
            <a:avLst/>
          </a:prstGeom>
        </p:spPr>
      </p:pic>
      <p:pic>
        <p:nvPicPr>
          <p:cNvPr id="19" name="18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bright="20000" contrast="40000"/>
          </a:blip>
          <a:srcRect t="10064"/>
          <a:stretch>
            <a:fillRect/>
          </a:stretch>
        </p:blipFill>
        <p:spPr>
          <a:xfrm flipV="1">
            <a:off x="2381450" y="2500312"/>
            <a:ext cx="1381318" cy="1428760"/>
          </a:xfrm>
          <a:prstGeom prst="rect">
            <a:avLst/>
          </a:prstGeom>
        </p:spPr>
      </p:pic>
      <p:pic>
        <p:nvPicPr>
          <p:cNvPr id="20" name="19 Imagen" descr="B1E3169AE.png"/>
          <p:cNvPicPr>
            <a:picLocks noChangeAspect="1"/>
          </p:cNvPicPr>
          <p:nvPr/>
        </p:nvPicPr>
        <p:blipFill>
          <a:blip r:embed="rId3"/>
          <a:srcRect t="10064"/>
          <a:stretch>
            <a:fillRect/>
          </a:stretch>
        </p:blipFill>
        <p:spPr>
          <a:xfrm>
            <a:off x="1690452" y="1214428"/>
            <a:ext cx="1381318" cy="1447917"/>
          </a:xfrm>
          <a:prstGeom prst="rect">
            <a:avLst/>
          </a:prstGeom>
        </p:spPr>
      </p:pic>
      <p:pic>
        <p:nvPicPr>
          <p:cNvPr id="21" name="20 Imagen" descr="B1E3169AE.png"/>
          <p:cNvPicPr>
            <a:picLocks noChangeAspect="1"/>
          </p:cNvPicPr>
          <p:nvPr/>
        </p:nvPicPr>
        <p:blipFill>
          <a:blip r:embed="rId3"/>
          <a:srcRect t="10064"/>
          <a:stretch>
            <a:fillRect/>
          </a:stretch>
        </p:blipFill>
        <p:spPr>
          <a:xfrm flipV="1">
            <a:off x="1690452" y="2500312"/>
            <a:ext cx="1381318" cy="1428760"/>
          </a:xfrm>
          <a:prstGeom prst="rect">
            <a:avLst/>
          </a:prstGeom>
        </p:spPr>
      </p:pic>
      <p:pic>
        <p:nvPicPr>
          <p:cNvPr id="22" name="21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bright="20000" contrast="40000"/>
          </a:blip>
          <a:srcRect t="10064"/>
          <a:stretch>
            <a:fillRect/>
          </a:stretch>
        </p:blipFill>
        <p:spPr>
          <a:xfrm>
            <a:off x="928662" y="1214428"/>
            <a:ext cx="1381318" cy="1447917"/>
          </a:xfrm>
          <a:prstGeom prst="rect">
            <a:avLst/>
          </a:prstGeom>
        </p:spPr>
      </p:pic>
      <p:pic>
        <p:nvPicPr>
          <p:cNvPr id="23" name="22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bright="20000" contrast="40000"/>
          </a:blip>
          <a:srcRect t="10064"/>
          <a:stretch>
            <a:fillRect/>
          </a:stretch>
        </p:blipFill>
        <p:spPr>
          <a:xfrm flipV="1">
            <a:off x="928662" y="2500312"/>
            <a:ext cx="1381318" cy="1428760"/>
          </a:xfrm>
          <a:prstGeom prst="rect">
            <a:avLst/>
          </a:prstGeom>
        </p:spPr>
      </p:pic>
      <p:pic>
        <p:nvPicPr>
          <p:cNvPr id="24" name="23 Imagen" descr="B1E3169AE.png"/>
          <p:cNvPicPr>
            <a:picLocks noChangeAspect="1"/>
          </p:cNvPicPr>
          <p:nvPr/>
        </p:nvPicPr>
        <p:blipFill>
          <a:blip r:embed="rId3"/>
          <a:srcRect t="10064"/>
          <a:stretch>
            <a:fillRect/>
          </a:stretch>
        </p:blipFill>
        <p:spPr>
          <a:xfrm>
            <a:off x="142844" y="1285866"/>
            <a:ext cx="1381318" cy="1447917"/>
          </a:xfrm>
          <a:prstGeom prst="rect">
            <a:avLst/>
          </a:prstGeom>
        </p:spPr>
      </p:pic>
      <p:pic>
        <p:nvPicPr>
          <p:cNvPr id="25" name="24 Imagen" descr="B1E3169AE.png"/>
          <p:cNvPicPr>
            <a:picLocks noChangeAspect="1"/>
          </p:cNvPicPr>
          <p:nvPr/>
        </p:nvPicPr>
        <p:blipFill>
          <a:blip r:embed="rId3"/>
          <a:srcRect t="10064"/>
          <a:stretch>
            <a:fillRect/>
          </a:stretch>
        </p:blipFill>
        <p:spPr>
          <a:xfrm flipV="1">
            <a:off x="142844" y="2571750"/>
            <a:ext cx="1381318" cy="1428760"/>
          </a:xfrm>
          <a:prstGeom prst="rect">
            <a:avLst/>
          </a:prstGeom>
        </p:spPr>
      </p:pic>
      <p:sp>
        <p:nvSpPr>
          <p:cNvPr id="26" name="25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rgbClr val="002E00"/>
            </a:gs>
            <a:gs pos="50000">
              <a:srgbClr val="FFABE3">
                <a:shade val="67500"/>
                <a:satMod val="115000"/>
              </a:srgbClr>
            </a:gs>
            <a:gs pos="100000">
              <a:srgbClr val="FFABE3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e3d714435a08b6397c72c2f3262077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5214942" y="-10357"/>
            <a:ext cx="3571900" cy="5153857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714348" y="1357304"/>
            <a:ext cx="45720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 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serenidad es el equilibrio tranquilo del corazón y la mente.</a:t>
            </a:r>
          </a:p>
          <a:p>
            <a:pPr algn="ctr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la tranquilidad hay salud, como plenitud, dentro de uno. Perdónate, acéptate, reconócete y ámate. Recuerda que tienes que vivir contigo mismo por la eternidad.</a:t>
            </a:r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62039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928676"/>
            <a:ext cx="1111455" cy="1752453"/>
          </a:xfrm>
          <a:prstGeom prst="rect">
            <a:avLst/>
          </a:prstGeom>
        </p:spPr>
      </p:pic>
      <p:pic>
        <p:nvPicPr>
          <p:cNvPr id="4" name="3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641076">
            <a:off x="4857847" y="1882653"/>
            <a:ext cx="1111455" cy="1752453"/>
          </a:xfrm>
          <a:prstGeom prst="rect">
            <a:avLst/>
          </a:prstGeom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3929058" y="2500312"/>
            <a:ext cx="1111455" cy="1752453"/>
          </a:xfrm>
          <a:prstGeom prst="rect">
            <a:avLst/>
          </a:prstGeom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032503">
            <a:off x="3132575" y="1864638"/>
            <a:ext cx="1111455" cy="1752453"/>
          </a:xfrm>
          <a:prstGeom prst="rect">
            <a:avLst/>
          </a:prstGeom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908545">
            <a:off x="4754942" y="1192267"/>
            <a:ext cx="1111455" cy="1752453"/>
          </a:xfrm>
          <a:prstGeom prst="rect">
            <a:avLst/>
          </a:prstGeom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8100059">
            <a:off x="4671623" y="2422319"/>
            <a:ext cx="1111455" cy="1752453"/>
          </a:xfrm>
          <a:prstGeom prst="rect">
            <a:avLst/>
          </a:prstGeom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2463605">
            <a:off x="3415662" y="2515380"/>
            <a:ext cx="1111455" cy="1752453"/>
          </a:xfrm>
          <a:prstGeom prst="rect">
            <a:avLst/>
          </a:prstGeom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8512663">
            <a:off x="3333365" y="1175968"/>
            <a:ext cx="1111455" cy="1752453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24263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rcRect l="14843" t="17773" r="17773" b="17773"/>
          <a:stretch>
            <a:fillRect/>
          </a:stretch>
        </p:blipFill>
        <p:spPr>
          <a:xfrm>
            <a:off x="8621222" y="0"/>
            <a:ext cx="522778" cy="500048"/>
          </a:xfrm>
          <a:prstGeom prst="rect">
            <a:avLst/>
          </a:prstGeom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rcRect l="14843" t="17773" r="17773" b="17773"/>
          <a:stretch>
            <a:fillRect/>
          </a:stretch>
        </p:blipFill>
        <p:spPr>
          <a:xfrm>
            <a:off x="0" y="2643188"/>
            <a:ext cx="522778" cy="500048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rcRect l="14843" t="17773" r="17773" b="17773"/>
          <a:stretch>
            <a:fillRect/>
          </a:stretch>
        </p:blipFill>
        <p:spPr>
          <a:xfrm>
            <a:off x="8621222" y="4643452"/>
            <a:ext cx="522778" cy="500048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rcRect l="14843" t="17773" r="17773" b="17773"/>
          <a:stretch>
            <a:fillRect/>
          </a:stretch>
        </p:blipFill>
        <p:spPr>
          <a:xfrm>
            <a:off x="0" y="2071684"/>
            <a:ext cx="522778" cy="500048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rcRect l="14843" t="17773" r="17773" b="17773"/>
          <a:stretch>
            <a:fillRect/>
          </a:stretch>
        </p:blipFill>
        <p:spPr>
          <a:xfrm>
            <a:off x="8072462" y="4286262"/>
            <a:ext cx="522778" cy="500048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rcRect l="14843" t="17773" r="17773" b="17773"/>
          <a:stretch>
            <a:fillRect/>
          </a:stretch>
        </p:blipFill>
        <p:spPr>
          <a:xfrm>
            <a:off x="8143900" y="214296"/>
            <a:ext cx="522778" cy="500048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rcRect l="14843" t="17773" r="17773" b="17773"/>
          <a:stretch>
            <a:fillRect/>
          </a:stretch>
        </p:blipFill>
        <p:spPr>
          <a:xfrm>
            <a:off x="7572396" y="500048"/>
            <a:ext cx="522778" cy="500048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rcRect l="14843" t="17773" r="17773" b="17773"/>
          <a:stretch>
            <a:fillRect/>
          </a:stretch>
        </p:blipFill>
        <p:spPr>
          <a:xfrm>
            <a:off x="7000892" y="857238"/>
            <a:ext cx="522778" cy="500048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rcRect l="14843" t="17773" r="17773" b="17773"/>
          <a:stretch>
            <a:fillRect/>
          </a:stretch>
        </p:blipFill>
        <p:spPr>
          <a:xfrm>
            <a:off x="6429388" y="1071552"/>
            <a:ext cx="522778" cy="500048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rcRect l="14843" t="17773" r="17773" b="17773"/>
          <a:stretch>
            <a:fillRect/>
          </a:stretch>
        </p:blipFill>
        <p:spPr>
          <a:xfrm>
            <a:off x="5857884" y="1285866"/>
            <a:ext cx="522778" cy="500048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rcRect l="14843" t="17773" r="17773" b="17773"/>
          <a:stretch>
            <a:fillRect/>
          </a:stretch>
        </p:blipFill>
        <p:spPr>
          <a:xfrm>
            <a:off x="5357818" y="1500180"/>
            <a:ext cx="522778" cy="500048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rcRect l="14843" t="17773" r="17773" b="17773"/>
          <a:stretch>
            <a:fillRect/>
          </a:stretch>
        </p:blipFill>
        <p:spPr>
          <a:xfrm>
            <a:off x="4786314" y="1643056"/>
            <a:ext cx="522778" cy="500048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rcRect l="14843" t="17773" r="17773" b="17773"/>
          <a:stretch>
            <a:fillRect/>
          </a:stretch>
        </p:blipFill>
        <p:spPr>
          <a:xfrm>
            <a:off x="4214810" y="1785932"/>
            <a:ext cx="522778" cy="500048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rcRect l="14843" t="17773" r="17773" b="17773"/>
          <a:stretch>
            <a:fillRect/>
          </a:stretch>
        </p:blipFill>
        <p:spPr>
          <a:xfrm>
            <a:off x="3643306" y="1857370"/>
            <a:ext cx="522778" cy="500048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rcRect l="14843" t="17773" r="17773" b="17773"/>
          <a:stretch>
            <a:fillRect/>
          </a:stretch>
        </p:blipFill>
        <p:spPr>
          <a:xfrm>
            <a:off x="3000364" y="2000246"/>
            <a:ext cx="522778" cy="500048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rcRect l="14843" t="17773" r="17773" b="17773"/>
          <a:stretch>
            <a:fillRect/>
          </a:stretch>
        </p:blipFill>
        <p:spPr>
          <a:xfrm>
            <a:off x="2357422" y="2071684"/>
            <a:ext cx="522778" cy="500048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rcRect l="14843" t="17773" r="17773" b="17773"/>
          <a:stretch>
            <a:fillRect/>
          </a:stretch>
        </p:blipFill>
        <p:spPr>
          <a:xfrm>
            <a:off x="1714480" y="2071684"/>
            <a:ext cx="522778" cy="500048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rcRect l="14843" t="17773" r="17773" b="17773"/>
          <a:stretch>
            <a:fillRect/>
          </a:stretch>
        </p:blipFill>
        <p:spPr>
          <a:xfrm>
            <a:off x="1142976" y="2071684"/>
            <a:ext cx="522778" cy="500048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rcRect l="14843" t="17773" r="17773" b="17773"/>
          <a:stretch>
            <a:fillRect/>
          </a:stretch>
        </p:blipFill>
        <p:spPr>
          <a:xfrm>
            <a:off x="571472" y="2071684"/>
            <a:ext cx="522778" cy="500048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rcRect l="14843" t="17773" r="17773" b="17773"/>
          <a:stretch>
            <a:fillRect/>
          </a:stretch>
        </p:blipFill>
        <p:spPr>
          <a:xfrm>
            <a:off x="7572396" y="4071948"/>
            <a:ext cx="522778" cy="500048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rcRect l="14843" t="17773" r="17773" b="17773"/>
          <a:stretch>
            <a:fillRect/>
          </a:stretch>
        </p:blipFill>
        <p:spPr>
          <a:xfrm>
            <a:off x="7000892" y="3929072"/>
            <a:ext cx="522778" cy="500048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rcRect l="14843" t="17773" r="17773" b="17773"/>
          <a:stretch>
            <a:fillRect/>
          </a:stretch>
        </p:blipFill>
        <p:spPr>
          <a:xfrm>
            <a:off x="6429388" y="3786196"/>
            <a:ext cx="522778" cy="500048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rcRect l="14843" t="17773" r="17773" b="17773"/>
          <a:stretch>
            <a:fillRect/>
          </a:stretch>
        </p:blipFill>
        <p:spPr>
          <a:xfrm>
            <a:off x="5929322" y="3643320"/>
            <a:ext cx="522778" cy="500048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rcRect l="14843" t="17773" r="17773" b="17773"/>
          <a:stretch>
            <a:fillRect/>
          </a:stretch>
        </p:blipFill>
        <p:spPr>
          <a:xfrm>
            <a:off x="5429256" y="3500444"/>
            <a:ext cx="522778" cy="500048"/>
          </a:xfrm>
          <a:prstGeom prst="rec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rcRect l="14843" t="17773" r="17773" b="17773"/>
          <a:stretch>
            <a:fillRect/>
          </a:stretch>
        </p:blipFill>
        <p:spPr>
          <a:xfrm>
            <a:off x="4857752" y="3357568"/>
            <a:ext cx="522778" cy="500048"/>
          </a:xfrm>
          <a:prstGeom prst="rect">
            <a:avLst/>
          </a:prstGeom>
        </p:spPr>
      </p:pic>
      <p:pic>
        <p:nvPicPr>
          <p:cNvPr id="28" name="2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rcRect l="14843" t="17773" r="17773" b="17773"/>
          <a:stretch>
            <a:fillRect/>
          </a:stretch>
        </p:blipFill>
        <p:spPr>
          <a:xfrm>
            <a:off x="4286248" y="3214692"/>
            <a:ext cx="522778" cy="500048"/>
          </a:xfrm>
          <a:prstGeom prst="rect">
            <a:avLst/>
          </a:prstGeom>
        </p:spPr>
      </p:pic>
      <p:pic>
        <p:nvPicPr>
          <p:cNvPr id="29" name="2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rcRect l="14843" t="17773" r="17773" b="17773"/>
          <a:stretch>
            <a:fillRect/>
          </a:stretch>
        </p:blipFill>
        <p:spPr>
          <a:xfrm>
            <a:off x="3714744" y="3071816"/>
            <a:ext cx="522778" cy="500048"/>
          </a:xfrm>
          <a:prstGeom prst="rect">
            <a:avLst/>
          </a:prstGeom>
        </p:spPr>
      </p:pic>
      <p:pic>
        <p:nvPicPr>
          <p:cNvPr id="30" name="2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rcRect l="14843" t="17773" r="17773" b="17773"/>
          <a:stretch>
            <a:fillRect/>
          </a:stretch>
        </p:blipFill>
        <p:spPr>
          <a:xfrm>
            <a:off x="1214414" y="2714626"/>
            <a:ext cx="522778" cy="500048"/>
          </a:xfrm>
          <a:prstGeom prst="rect">
            <a:avLst/>
          </a:prstGeom>
        </p:spPr>
      </p:pic>
      <p:pic>
        <p:nvPicPr>
          <p:cNvPr id="31" name="3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rcRect l="14843" t="17773" r="17773" b="17773"/>
          <a:stretch>
            <a:fillRect/>
          </a:stretch>
        </p:blipFill>
        <p:spPr>
          <a:xfrm>
            <a:off x="3071802" y="3000378"/>
            <a:ext cx="522778" cy="500048"/>
          </a:xfrm>
          <a:prstGeom prst="rect">
            <a:avLst/>
          </a:prstGeom>
        </p:spPr>
      </p:pic>
      <p:pic>
        <p:nvPicPr>
          <p:cNvPr id="32" name="3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rcRect l="14843" t="17773" r="17773" b="17773"/>
          <a:stretch>
            <a:fillRect/>
          </a:stretch>
        </p:blipFill>
        <p:spPr>
          <a:xfrm>
            <a:off x="1785918" y="2857502"/>
            <a:ext cx="522778" cy="500048"/>
          </a:xfrm>
          <a:prstGeom prst="rect">
            <a:avLst/>
          </a:prstGeom>
        </p:spPr>
      </p:pic>
      <p:pic>
        <p:nvPicPr>
          <p:cNvPr id="33" name="3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rcRect l="14843" t="17773" r="17773" b="17773"/>
          <a:stretch>
            <a:fillRect/>
          </a:stretch>
        </p:blipFill>
        <p:spPr>
          <a:xfrm>
            <a:off x="2428860" y="2928940"/>
            <a:ext cx="522778" cy="500048"/>
          </a:xfrm>
          <a:prstGeom prst="rect">
            <a:avLst/>
          </a:prstGeom>
        </p:spPr>
      </p:pic>
      <p:pic>
        <p:nvPicPr>
          <p:cNvPr id="34" name="3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rcRect l="14843" t="17773" r="17773" b="17773"/>
          <a:stretch>
            <a:fillRect/>
          </a:stretch>
        </p:blipFill>
        <p:spPr>
          <a:xfrm>
            <a:off x="571472" y="2714626"/>
            <a:ext cx="522778" cy="500048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accent2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2">
                <a:lumMod val="40000"/>
                <a:lumOff val="60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1509ad746cff819ced04bdd84ee463d.png"/>
          <p:cNvPicPr>
            <a:picLocks noChangeAspect="1"/>
          </p:cNvPicPr>
          <p:nvPr/>
        </p:nvPicPr>
        <p:blipFill>
          <a:blip r:embed="rId2"/>
          <a:srcRect b="1100"/>
          <a:stretch>
            <a:fillRect/>
          </a:stretch>
        </p:blipFill>
        <p:spPr>
          <a:xfrm>
            <a:off x="0" y="0"/>
            <a:ext cx="3793742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786315" y="1571618"/>
            <a:ext cx="392909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Cuanto más tranquilo se vuelve un hombre, mayor es su éxito… sus influencias y su poder. La tranquilidad de la mente es una de las bellas joyas de la sabiduría.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57117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1" y="1"/>
            <a:ext cx="714362" cy="714362"/>
          </a:xfrm>
          <a:prstGeom prst="rect">
            <a:avLst/>
          </a:prstGeom>
        </p:spPr>
      </p:pic>
      <p:pic>
        <p:nvPicPr>
          <p:cNvPr id="4" name="3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0" y="4429138"/>
            <a:ext cx="714362" cy="714362"/>
          </a:xfrm>
          <a:prstGeom prst="rect">
            <a:avLst/>
          </a:prstGeom>
        </p:spPr>
      </p:pic>
      <p:pic>
        <p:nvPicPr>
          <p:cNvPr id="5" name="4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1357290" y="1928808"/>
            <a:ext cx="714362" cy="714362"/>
          </a:xfrm>
          <a:prstGeom prst="rect">
            <a:avLst/>
          </a:prstGeom>
        </p:spPr>
      </p:pic>
      <p:pic>
        <p:nvPicPr>
          <p:cNvPr id="6" name="5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500034" y="642924"/>
            <a:ext cx="714362" cy="714362"/>
          </a:xfrm>
          <a:prstGeom prst="rect">
            <a:avLst/>
          </a:prstGeom>
        </p:spPr>
      </p:pic>
      <p:pic>
        <p:nvPicPr>
          <p:cNvPr id="7" name="6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928662" y="1285866"/>
            <a:ext cx="714362" cy="714362"/>
          </a:xfrm>
          <a:prstGeom prst="rect">
            <a:avLst/>
          </a:prstGeom>
        </p:spPr>
      </p:pic>
      <p:pic>
        <p:nvPicPr>
          <p:cNvPr id="8" name="7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500034" y="3857634"/>
            <a:ext cx="714362" cy="714362"/>
          </a:xfrm>
          <a:prstGeom prst="rect">
            <a:avLst/>
          </a:prstGeom>
        </p:spPr>
      </p:pic>
      <p:pic>
        <p:nvPicPr>
          <p:cNvPr id="9" name="8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928662" y="3286130"/>
            <a:ext cx="714362" cy="714362"/>
          </a:xfrm>
          <a:prstGeom prst="rect">
            <a:avLst/>
          </a:prstGeom>
        </p:spPr>
      </p:pic>
      <p:pic>
        <p:nvPicPr>
          <p:cNvPr id="10" name="9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428728" y="2643188"/>
            <a:ext cx="714362" cy="714362"/>
          </a:xfrm>
          <a:prstGeom prst="rect">
            <a:avLst/>
          </a:prstGeom>
        </p:spPr>
      </p:pic>
      <p:pic>
        <p:nvPicPr>
          <p:cNvPr id="11" name="10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1714513" y="1"/>
            <a:ext cx="714362" cy="714362"/>
          </a:xfrm>
          <a:prstGeom prst="rect">
            <a:avLst/>
          </a:prstGeom>
        </p:spPr>
      </p:pic>
      <p:pic>
        <p:nvPicPr>
          <p:cNvPr id="12" name="11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714512" y="4429138"/>
            <a:ext cx="714362" cy="714362"/>
          </a:xfrm>
          <a:prstGeom prst="rect">
            <a:avLst/>
          </a:prstGeom>
        </p:spPr>
      </p:pic>
      <p:pic>
        <p:nvPicPr>
          <p:cNvPr id="13" name="12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3071802" y="1928808"/>
            <a:ext cx="714362" cy="714362"/>
          </a:xfrm>
          <a:prstGeom prst="rect">
            <a:avLst/>
          </a:prstGeom>
        </p:spPr>
      </p:pic>
      <p:pic>
        <p:nvPicPr>
          <p:cNvPr id="14" name="13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2214546" y="642924"/>
            <a:ext cx="714362" cy="714362"/>
          </a:xfrm>
          <a:prstGeom prst="rect">
            <a:avLst/>
          </a:prstGeom>
        </p:spPr>
      </p:pic>
      <p:pic>
        <p:nvPicPr>
          <p:cNvPr id="15" name="14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2643174" y="1285866"/>
            <a:ext cx="714362" cy="714362"/>
          </a:xfrm>
          <a:prstGeom prst="rect">
            <a:avLst/>
          </a:prstGeom>
        </p:spPr>
      </p:pic>
      <p:pic>
        <p:nvPicPr>
          <p:cNvPr id="16" name="15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2214546" y="3857634"/>
            <a:ext cx="714362" cy="714362"/>
          </a:xfrm>
          <a:prstGeom prst="rect">
            <a:avLst/>
          </a:prstGeom>
        </p:spPr>
      </p:pic>
      <p:pic>
        <p:nvPicPr>
          <p:cNvPr id="17" name="16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2643174" y="3286130"/>
            <a:ext cx="714362" cy="714362"/>
          </a:xfrm>
          <a:prstGeom prst="rect">
            <a:avLst/>
          </a:prstGeom>
        </p:spPr>
      </p:pic>
      <p:pic>
        <p:nvPicPr>
          <p:cNvPr id="18" name="17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3143240" y="2643188"/>
            <a:ext cx="714362" cy="714362"/>
          </a:xfrm>
          <a:prstGeom prst="rect">
            <a:avLst/>
          </a:prstGeom>
        </p:spPr>
      </p:pic>
      <p:pic>
        <p:nvPicPr>
          <p:cNvPr id="19" name="18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3500463" y="1"/>
            <a:ext cx="714362" cy="714362"/>
          </a:xfrm>
          <a:prstGeom prst="rect">
            <a:avLst/>
          </a:prstGeom>
        </p:spPr>
      </p:pic>
      <p:pic>
        <p:nvPicPr>
          <p:cNvPr id="20" name="19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3500462" y="4429138"/>
            <a:ext cx="714362" cy="714362"/>
          </a:xfrm>
          <a:prstGeom prst="rect">
            <a:avLst/>
          </a:prstGeom>
        </p:spPr>
      </p:pic>
      <p:pic>
        <p:nvPicPr>
          <p:cNvPr id="21" name="20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4857752" y="1928808"/>
            <a:ext cx="714362" cy="714362"/>
          </a:xfrm>
          <a:prstGeom prst="rect">
            <a:avLst/>
          </a:prstGeom>
        </p:spPr>
      </p:pic>
      <p:pic>
        <p:nvPicPr>
          <p:cNvPr id="22" name="21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4000496" y="642924"/>
            <a:ext cx="714362" cy="714362"/>
          </a:xfrm>
          <a:prstGeom prst="rect">
            <a:avLst/>
          </a:prstGeom>
        </p:spPr>
      </p:pic>
      <p:pic>
        <p:nvPicPr>
          <p:cNvPr id="23" name="22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4429124" y="1285866"/>
            <a:ext cx="714362" cy="714362"/>
          </a:xfrm>
          <a:prstGeom prst="rect">
            <a:avLst/>
          </a:prstGeom>
        </p:spPr>
      </p:pic>
      <p:pic>
        <p:nvPicPr>
          <p:cNvPr id="24" name="23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4000496" y="3857634"/>
            <a:ext cx="714362" cy="714362"/>
          </a:xfrm>
          <a:prstGeom prst="rect">
            <a:avLst/>
          </a:prstGeom>
        </p:spPr>
      </p:pic>
      <p:pic>
        <p:nvPicPr>
          <p:cNvPr id="25" name="24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4429124" y="3286130"/>
            <a:ext cx="714362" cy="714362"/>
          </a:xfrm>
          <a:prstGeom prst="rect">
            <a:avLst/>
          </a:prstGeom>
        </p:spPr>
      </p:pic>
      <p:pic>
        <p:nvPicPr>
          <p:cNvPr id="26" name="25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4929190" y="2643188"/>
            <a:ext cx="714362" cy="714362"/>
          </a:xfrm>
          <a:prstGeom prst="rect">
            <a:avLst/>
          </a:prstGeom>
        </p:spPr>
      </p:pic>
      <p:pic>
        <p:nvPicPr>
          <p:cNvPr id="27" name="26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5429289" y="0"/>
            <a:ext cx="714362" cy="714362"/>
          </a:xfrm>
          <a:prstGeom prst="rect">
            <a:avLst/>
          </a:prstGeom>
        </p:spPr>
      </p:pic>
      <p:pic>
        <p:nvPicPr>
          <p:cNvPr id="28" name="27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5429288" y="4429137"/>
            <a:ext cx="714362" cy="714362"/>
          </a:xfrm>
          <a:prstGeom prst="rect">
            <a:avLst/>
          </a:prstGeom>
        </p:spPr>
      </p:pic>
      <p:pic>
        <p:nvPicPr>
          <p:cNvPr id="29" name="28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6786578" y="1928807"/>
            <a:ext cx="714362" cy="714362"/>
          </a:xfrm>
          <a:prstGeom prst="rect">
            <a:avLst/>
          </a:prstGeom>
        </p:spPr>
      </p:pic>
      <p:pic>
        <p:nvPicPr>
          <p:cNvPr id="30" name="29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5929322" y="642923"/>
            <a:ext cx="714362" cy="714362"/>
          </a:xfrm>
          <a:prstGeom prst="rect">
            <a:avLst/>
          </a:prstGeom>
        </p:spPr>
      </p:pic>
      <p:pic>
        <p:nvPicPr>
          <p:cNvPr id="31" name="30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6357950" y="1285865"/>
            <a:ext cx="714362" cy="714362"/>
          </a:xfrm>
          <a:prstGeom prst="rect">
            <a:avLst/>
          </a:prstGeom>
        </p:spPr>
      </p:pic>
      <p:pic>
        <p:nvPicPr>
          <p:cNvPr id="32" name="31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5929322" y="3857633"/>
            <a:ext cx="714362" cy="714362"/>
          </a:xfrm>
          <a:prstGeom prst="rect">
            <a:avLst/>
          </a:prstGeom>
        </p:spPr>
      </p:pic>
      <p:pic>
        <p:nvPicPr>
          <p:cNvPr id="33" name="32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6357950" y="3286129"/>
            <a:ext cx="714362" cy="714362"/>
          </a:xfrm>
          <a:prstGeom prst="rect">
            <a:avLst/>
          </a:prstGeom>
        </p:spPr>
      </p:pic>
      <p:pic>
        <p:nvPicPr>
          <p:cNvPr id="34" name="33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6858016" y="2643187"/>
            <a:ext cx="714362" cy="714362"/>
          </a:xfrm>
          <a:prstGeom prst="rect">
            <a:avLst/>
          </a:prstGeom>
        </p:spPr>
      </p:pic>
      <p:pic>
        <p:nvPicPr>
          <p:cNvPr id="35" name="34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7072349" y="-214313"/>
            <a:ext cx="714362" cy="714362"/>
          </a:xfrm>
          <a:prstGeom prst="rect">
            <a:avLst/>
          </a:prstGeom>
        </p:spPr>
      </p:pic>
      <p:pic>
        <p:nvPicPr>
          <p:cNvPr id="36" name="35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7072348" y="4214824"/>
            <a:ext cx="714362" cy="714362"/>
          </a:xfrm>
          <a:prstGeom prst="rect">
            <a:avLst/>
          </a:prstGeom>
        </p:spPr>
      </p:pic>
      <p:pic>
        <p:nvPicPr>
          <p:cNvPr id="37" name="36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8429638" y="1714494"/>
            <a:ext cx="714362" cy="714362"/>
          </a:xfrm>
          <a:prstGeom prst="rect">
            <a:avLst/>
          </a:prstGeom>
        </p:spPr>
      </p:pic>
      <p:pic>
        <p:nvPicPr>
          <p:cNvPr id="38" name="37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7572382" y="428610"/>
            <a:ext cx="714362" cy="714362"/>
          </a:xfrm>
          <a:prstGeom prst="rect">
            <a:avLst/>
          </a:prstGeom>
        </p:spPr>
      </p:pic>
      <p:pic>
        <p:nvPicPr>
          <p:cNvPr id="39" name="38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8001010" y="1071552"/>
            <a:ext cx="714362" cy="714362"/>
          </a:xfrm>
          <a:prstGeom prst="rect">
            <a:avLst/>
          </a:prstGeom>
        </p:spPr>
      </p:pic>
      <p:pic>
        <p:nvPicPr>
          <p:cNvPr id="40" name="39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7572382" y="3643320"/>
            <a:ext cx="714362" cy="714362"/>
          </a:xfrm>
          <a:prstGeom prst="rect">
            <a:avLst/>
          </a:prstGeom>
        </p:spPr>
      </p:pic>
      <p:pic>
        <p:nvPicPr>
          <p:cNvPr id="41" name="40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8001010" y="3071816"/>
            <a:ext cx="714362" cy="714362"/>
          </a:xfrm>
          <a:prstGeom prst="rect">
            <a:avLst/>
          </a:prstGeom>
        </p:spPr>
      </p:pic>
      <p:pic>
        <p:nvPicPr>
          <p:cNvPr id="42" name="41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8501076" y="2428874"/>
            <a:ext cx="714362" cy="714362"/>
          </a:xfrm>
          <a:prstGeom prst="rect">
            <a:avLst/>
          </a:prstGeom>
        </p:spPr>
      </p:pic>
      <p:sp>
        <p:nvSpPr>
          <p:cNvPr id="43" name="42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4000"/>
                            </p:stCondLst>
                            <p:childTnLst>
                              <p:par>
                                <p:cTn id="24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98175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11994" cy="500048"/>
          </a:xfrm>
          <a:prstGeom prst="rect">
            <a:avLst/>
          </a:prstGeom>
        </p:spPr>
      </p:pic>
      <p:pic>
        <p:nvPicPr>
          <p:cNvPr id="4" name="3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32006" y="0"/>
            <a:ext cx="511994" cy="500048"/>
          </a:xfrm>
          <a:prstGeom prst="rect">
            <a:avLst/>
          </a:prstGeom>
        </p:spPr>
      </p:pic>
      <p:pic>
        <p:nvPicPr>
          <p:cNvPr id="6" name="5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00496" y="2071684"/>
            <a:ext cx="511994" cy="500048"/>
          </a:xfrm>
          <a:prstGeom prst="rect">
            <a:avLst/>
          </a:prstGeom>
        </p:spPr>
      </p:pic>
      <p:pic>
        <p:nvPicPr>
          <p:cNvPr id="7" name="6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357172"/>
            <a:ext cx="511994" cy="500048"/>
          </a:xfrm>
          <a:prstGeom prst="rect">
            <a:avLst/>
          </a:prstGeom>
        </p:spPr>
      </p:pic>
      <p:pic>
        <p:nvPicPr>
          <p:cNvPr id="8" name="7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1538" y="714362"/>
            <a:ext cx="511994" cy="500048"/>
          </a:xfrm>
          <a:prstGeom prst="rect">
            <a:avLst/>
          </a:prstGeom>
        </p:spPr>
      </p:pic>
      <p:pic>
        <p:nvPicPr>
          <p:cNvPr id="9" name="8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14480" y="1000114"/>
            <a:ext cx="511994" cy="500048"/>
          </a:xfrm>
          <a:prstGeom prst="rect">
            <a:avLst/>
          </a:prstGeom>
        </p:spPr>
      </p:pic>
      <p:pic>
        <p:nvPicPr>
          <p:cNvPr id="10" name="9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5984" y="1285866"/>
            <a:ext cx="511994" cy="500048"/>
          </a:xfrm>
          <a:prstGeom prst="rect">
            <a:avLst/>
          </a:prstGeom>
        </p:spPr>
      </p:pic>
      <p:pic>
        <p:nvPicPr>
          <p:cNvPr id="11" name="10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86050" y="1643056"/>
            <a:ext cx="511994" cy="500048"/>
          </a:xfrm>
          <a:prstGeom prst="rect">
            <a:avLst/>
          </a:prstGeom>
        </p:spPr>
      </p:pic>
      <p:pic>
        <p:nvPicPr>
          <p:cNvPr id="12" name="11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7554" y="1857370"/>
            <a:ext cx="511994" cy="500048"/>
          </a:xfrm>
          <a:prstGeom prst="rect">
            <a:avLst/>
          </a:prstGeom>
        </p:spPr>
      </p:pic>
      <p:pic>
        <p:nvPicPr>
          <p:cNvPr id="13" name="12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43900" y="428610"/>
            <a:ext cx="511994" cy="500048"/>
          </a:xfrm>
          <a:prstGeom prst="rect">
            <a:avLst/>
          </a:prstGeom>
        </p:spPr>
      </p:pic>
      <p:pic>
        <p:nvPicPr>
          <p:cNvPr id="14" name="13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43834" y="785800"/>
            <a:ext cx="511994" cy="500048"/>
          </a:xfrm>
          <a:prstGeom prst="rect">
            <a:avLst/>
          </a:prstGeom>
        </p:spPr>
      </p:pic>
      <p:pic>
        <p:nvPicPr>
          <p:cNvPr id="15" name="14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768" y="1214428"/>
            <a:ext cx="511994" cy="500048"/>
          </a:xfrm>
          <a:prstGeom prst="rect">
            <a:avLst/>
          </a:prstGeom>
        </p:spPr>
      </p:pic>
      <p:pic>
        <p:nvPicPr>
          <p:cNvPr id="16" name="15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1500180"/>
            <a:ext cx="511994" cy="500048"/>
          </a:xfrm>
          <a:prstGeom prst="rect">
            <a:avLst/>
          </a:prstGeom>
        </p:spPr>
      </p:pic>
      <p:pic>
        <p:nvPicPr>
          <p:cNvPr id="17" name="16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86380" y="2000246"/>
            <a:ext cx="511994" cy="500048"/>
          </a:xfrm>
          <a:prstGeom prst="rect">
            <a:avLst/>
          </a:prstGeom>
        </p:spPr>
      </p:pic>
      <p:pic>
        <p:nvPicPr>
          <p:cNvPr id="18" name="17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2071684"/>
            <a:ext cx="511994" cy="500048"/>
          </a:xfrm>
          <a:prstGeom prst="rect">
            <a:avLst/>
          </a:prstGeom>
        </p:spPr>
      </p:pic>
      <p:pic>
        <p:nvPicPr>
          <p:cNvPr id="19" name="18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29322" y="1785932"/>
            <a:ext cx="511994" cy="500048"/>
          </a:xfrm>
          <a:prstGeom prst="rect">
            <a:avLst/>
          </a:prstGeom>
        </p:spPr>
      </p:pic>
      <p:pic>
        <p:nvPicPr>
          <p:cNvPr id="20" name="19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285866"/>
            <a:ext cx="511994" cy="500048"/>
          </a:xfrm>
          <a:prstGeom prst="rect">
            <a:avLst/>
          </a:prstGeom>
        </p:spPr>
      </p:pic>
      <p:pic>
        <p:nvPicPr>
          <p:cNvPr id="21" name="20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32006" y="1285884"/>
            <a:ext cx="511994" cy="500048"/>
          </a:xfrm>
          <a:prstGeom prst="rect">
            <a:avLst/>
          </a:prstGeom>
        </p:spPr>
      </p:pic>
      <p:pic>
        <p:nvPicPr>
          <p:cNvPr id="22" name="21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00496" y="3357568"/>
            <a:ext cx="511994" cy="500048"/>
          </a:xfrm>
          <a:prstGeom prst="rect">
            <a:avLst/>
          </a:prstGeom>
        </p:spPr>
      </p:pic>
      <p:pic>
        <p:nvPicPr>
          <p:cNvPr id="23" name="22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1643056"/>
            <a:ext cx="511994" cy="500048"/>
          </a:xfrm>
          <a:prstGeom prst="rect">
            <a:avLst/>
          </a:prstGeom>
        </p:spPr>
      </p:pic>
      <p:pic>
        <p:nvPicPr>
          <p:cNvPr id="24" name="23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1538" y="2000246"/>
            <a:ext cx="511994" cy="500048"/>
          </a:xfrm>
          <a:prstGeom prst="rect">
            <a:avLst/>
          </a:prstGeom>
        </p:spPr>
      </p:pic>
      <p:pic>
        <p:nvPicPr>
          <p:cNvPr id="25" name="24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14480" y="2285998"/>
            <a:ext cx="511994" cy="500048"/>
          </a:xfrm>
          <a:prstGeom prst="rect">
            <a:avLst/>
          </a:prstGeom>
        </p:spPr>
      </p:pic>
      <p:pic>
        <p:nvPicPr>
          <p:cNvPr id="26" name="25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5984" y="2571750"/>
            <a:ext cx="511994" cy="500048"/>
          </a:xfrm>
          <a:prstGeom prst="rect">
            <a:avLst/>
          </a:prstGeom>
        </p:spPr>
      </p:pic>
      <p:pic>
        <p:nvPicPr>
          <p:cNvPr id="27" name="26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86050" y="2928940"/>
            <a:ext cx="511994" cy="500048"/>
          </a:xfrm>
          <a:prstGeom prst="rect">
            <a:avLst/>
          </a:prstGeom>
        </p:spPr>
      </p:pic>
      <p:pic>
        <p:nvPicPr>
          <p:cNvPr id="28" name="27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7554" y="3143254"/>
            <a:ext cx="511994" cy="500048"/>
          </a:xfrm>
          <a:prstGeom prst="rect">
            <a:avLst/>
          </a:prstGeom>
        </p:spPr>
      </p:pic>
      <p:pic>
        <p:nvPicPr>
          <p:cNvPr id="29" name="28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43900" y="1714494"/>
            <a:ext cx="511994" cy="500048"/>
          </a:xfrm>
          <a:prstGeom prst="rect">
            <a:avLst/>
          </a:prstGeom>
        </p:spPr>
      </p:pic>
      <p:pic>
        <p:nvPicPr>
          <p:cNvPr id="30" name="29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43834" y="2071684"/>
            <a:ext cx="511994" cy="500048"/>
          </a:xfrm>
          <a:prstGeom prst="rect">
            <a:avLst/>
          </a:prstGeom>
        </p:spPr>
      </p:pic>
      <p:pic>
        <p:nvPicPr>
          <p:cNvPr id="31" name="30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768" y="2500312"/>
            <a:ext cx="511994" cy="500048"/>
          </a:xfrm>
          <a:prstGeom prst="rect">
            <a:avLst/>
          </a:prstGeom>
        </p:spPr>
      </p:pic>
      <p:pic>
        <p:nvPicPr>
          <p:cNvPr id="32" name="31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2786064"/>
            <a:ext cx="511994" cy="500048"/>
          </a:xfrm>
          <a:prstGeom prst="rect">
            <a:avLst/>
          </a:prstGeom>
        </p:spPr>
      </p:pic>
      <p:pic>
        <p:nvPicPr>
          <p:cNvPr id="33" name="32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86380" y="3286130"/>
            <a:ext cx="511994" cy="500048"/>
          </a:xfrm>
          <a:prstGeom prst="rect">
            <a:avLst/>
          </a:prstGeom>
        </p:spPr>
      </p:pic>
      <p:pic>
        <p:nvPicPr>
          <p:cNvPr id="34" name="33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3357568"/>
            <a:ext cx="511994" cy="500048"/>
          </a:xfrm>
          <a:prstGeom prst="rect">
            <a:avLst/>
          </a:prstGeom>
        </p:spPr>
      </p:pic>
      <p:pic>
        <p:nvPicPr>
          <p:cNvPr id="35" name="34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29322" y="3071816"/>
            <a:ext cx="511994" cy="500048"/>
          </a:xfrm>
          <a:prstGeom prst="rect">
            <a:avLst/>
          </a:prstGeom>
        </p:spPr>
      </p:pic>
      <p:pic>
        <p:nvPicPr>
          <p:cNvPr id="36" name="35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571750"/>
            <a:ext cx="511994" cy="500048"/>
          </a:xfrm>
          <a:prstGeom prst="rect">
            <a:avLst/>
          </a:prstGeom>
        </p:spPr>
      </p:pic>
      <p:pic>
        <p:nvPicPr>
          <p:cNvPr id="37" name="36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32006" y="2571768"/>
            <a:ext cx="511994" cy="500048"/>
          </a:xfrm>
          <a:prstGeom prst="rect">
            <a:avLst/>
          </a:prstGeom>
        </p:spPr>
      </p:pic>
      <p:pic>
        <p:nvPicPr>
          <p:cNvPr id="38" name="37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00496" y="4643452"/>
            <a:ext cx="511994" cy="500048"/>
          </a:xfrm>
          <a:prstGeom prst="rect">
            <a:avLst/>
          </a:prstGeom>
        </p:spPr>
      </p:pic>
      <p:pic>
        <p:nvPicPr>
          <p:cNvPr id="39" name="38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2928940"/>
            <a:ext cx="511994" cy="500048"/>
          </a:xfrm>
          <a:prstGeom prst="rect">
            <a:avLst/>
          </a:prstGeom>
        </p:spPr>
      </p:pic>
      <p:pic>
        <p:nvPicPr>
          <p:cNvPr id="40" name="39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1538" y="3286130"/>
            <a:ext cx="511994" cy="500048"/>
          </a:xfrm>
          <a:prstGeom prst="rect">
            <a:avLst/>
          </a:prstGeom>
        </p:spPr>
      </p:pic>
      <p:pic>
        <p:nvPicPr>
          <p:cNvPr id="41" name="40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14480" y="3571882"/>
            <a:ext cx="511994" cy="500048"/>
          </a:xfrm>
          <a:prstGeom prst="rect">
            <a:avLst/>
          </a:prstGeom>
        </p:spPr>
      </p:pic>
      <p:pic>
        <p:nvPicPr>
          <p:cNvPr id="42" name="41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5984" y="3857634"/>
            <a:ext cx="511994" cy="500048"/>
          </a:xfrm>
          <a:prstGeom prst="rect">
            <a:avLst/>
          </a:prstGeom>
        </p:spPr>
      </p:pic>
      <p:pic>
        <p:nvPicPr>
          <p:cNvPr id="43" name="42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86050" y="4214824"/>
            <a:ext cx="511994" cy="500048"/>
          </a:xfrm>
          <a:prstGeom prst="rect">
            <a:avLst/>
          </a:prstGeom>
        </p:spPr>
      </p:pic>
      <p:pic>
        <p:nvPicPr>
          <p:cNvPr id="44" name="43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7554" y="4429138"/>
            <a:ext cx="511994" cy="500048"/>
          </a:xfrm>
          <a:prstGeom prst="rect">
            <a:avLst/>
          </a:prstGeom>
        </p:spPr>
      </p:pic>
      <p:pic>
        <p:nvPicPr>
          <p:cNvPr id="45" name="44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43900" y="3000378"/>
            <a:ext cx="511994" cy="500048"/>
          </a:xfrm>
          <a:prstGeom prst="rect">
            <a:avLst/>
          </a:prstGeom>
        </p:spPr>
      </p:pic>
      <p:pic>
        <p:nvPicPr>
          <p:cNvPr id="46" name="45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43834" y="3357568"/>
            <a:ext cx="511994" cy="500048"/>
          </a:xfrm>
          <a:prstGeom prst="rect">
            <a:avLst/>
          </a:prstGeom>
        </p:spPr>
      </p:pic>
      <p:pic>
        <p:nvPicPr>
          <p:cNvPr id="47" name="46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768" y="3786196"/>
            <a:ext cx="511994" cy="500048"/>
          </a:xfrm>
          <a:prstGeom prst="rect">
            <a:avLst/>
          </a:prstGeom>
        </p:spPr>
      </p:pic>
      <p:pic>
        <p:nvPicPr>
          <p:cNvPr id="48" name="47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4071948"/>
            <a:ext cx="511994" cy="500048"/>
          </a:xfrm>
          <a:prstGeom prst="rect">
            <a:avLst/>
          </a:prstGeom>
        </p:spPr>
      </p:pic>
      <p:pic>
        <p:nvPicPr>
          <p:cNvPr id="49" name="48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86380" y="4572014"/>
            <a:ext cx="511994" cy="500048"/>
          </a:xfrm>
          <a:prstGeom prst="rect">
            <a:avLst/>
          </a:prstGeom>
        </p:spPr>
      </p:pic>
      <p:pic>
        <p:nvPicPr>
          <p:cNvPr id="50" name="49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4643452"/>
            <a:ext cx="511994" cy="500048"/>
          </a:xfrm>
          <a:prstGeom prst="rect">
            <a:avLst/>
          </a:prstGeom>
        </p:spPr>
      </p:pic>
      <p:pic>
        <p:nvPicPr>
          <p:cNvPr id="51" name="50 Imagen" descr="18096-color-bloom-desig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29322" y="4357700"/>
            <a:ext cx="511994" cy="500048"/>
          </a:xfrm>
          <a:prstGeom prst="rect">
            <a:avLst/>
          </a:prstGeom>
        </p:spPr>
      </p:pic>
      <p:sp>
        <p:nvSpPr>
          <p:cNvPr id="52" name="51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>
                            <p:stCondLst>
                              <p:cond delay="4000"/>
                            </p:stCondLst>
                            <p:childTnLst>
                              <p:par>
                                <p:cTn id="29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1ee2f89472afc3400207b55564a0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3504" y="0"/>
            <a:ext cx="3857652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857225" y="1428742"/>
            <a:ext cx="392909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mente en calma trae fuerza interior y confianza en uno mismo, por eso es muy importante para la buena salud. 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la adversidad te golpea, es cuando tienes que ser el más tranquilo. Dar un paso atrás, permanecer fuerte, permanecer conectado a la tierra y seguir adelante.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10259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1" y="0"/>
            <a:ext cx="9143999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8572496" y="1928808"/>
            <a:ext cx="571504" cy="571504"/>
          </a:xfrm>
          <a:prstGeom prst="rect">
            <a:avLst/>
          </a:prstGeom>
        </p:spPr>
      </p:pic>
      <p:pic>
        <p:nvPicPr>
          <p:cNvPr id="4" name="3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4000496" y="0"/>
            <a:ext cx="571504" cy="571504"/>
          </a:xfrm>
          <a:prstGeom prst="rect">
            <a:avLst/>
          </a:prstGeom>
        </p:spPr>
      </p:pic>
      <p:pic>
        <p:nvPicPr>
          <p:cNvPr id="5" name="4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8572496" y="2571750"/>
            <a:ext cx="571504" cy="571504"/>
          </a:xfrm>
          <a:prstGeom prst="rect">
            <a:avLst/>
          </a:prstGeom>
        </p:spPr>
      </p:pic>
      <p:pic>
        <p:nvPicPr>
          <p:cNvPr id="6" name="5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4643438" y="0"/>
            <a:ext cx="571504" cy="571504"/>
          </a:xfrm>
          <a:prstGeom prst="rect">
            <a:avLst/>
          </a:prstGeom>
        </p:spPr>
      </p:pic>
      <p:pic>
        <p:nvPicPr>
          <p:cNvPr id="7" name="6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0" y="2000246"/>
            <a:ext cx="571504" cy="571504"/>
          </a:xfrm>
          <a:prstGeom prst="rect">
            <a:avLst/>
          </a:prstGeom>
        </p:spPr>
      </p:pic>
      <p:pic>
        <p:nvPicPr>
          <p:cNvPr id="8" name="7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0" y="2643188"/>
            <a:ext cx="571504" cy="571504"/>
          </a:xfrm>
          <a:prstGeom prst="rect">
            <a:avLst/>
          </a:prstGeom>
        </p:spPr>
      </p:pic>
      <p:pic>
        <p:nvPicPr>
          <p:cNvPr id="9" name="8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4000496" y="4571996"/>
            <a:ext cx="571504" cy="571504"/>
          </a:xfrm>
          <a:prstGeom prst="rect">
            <a:avLst/>
          </a:prstGeom>
        </p:spPr>
      </p:pic>
      <p:pic>
        <p:nvPicPr>
          <p:cNvPr id="10" name="9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4572000" y="4571996"/>
            <a:ext cx="571504" cy="571504"/>
          </a:xfrm>
          <a:prstGeom prst="rect">
            <a:avLst/>
          </a:prstGeom>
        </p:spPr>
      </p:pic>
      <p:pic>
        <p:nvPicPr>
          <p:cNvPr id="11" name="10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642910" y="2714626"/>
            <a:ext cx="571504" cy="571504"/>
          </a:xfrm>
          <a:prstGeom prst="rect">
            <a:avLst/>
          </a:prstGeom>
        </p:spPr>
      </p:pic>
      <p:pic>
        <p:nvPicPr>
          <p:cNvPr id="12" name="11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1357290" y="2786064"/>
            <a:ext cx="571504" cy="571504"/>
          </a:xfrm>
          <a:prstGeom prst="rect">
            <a:avLst/>
          </a:prstGeom>
        </p:spPr>
      </p:pic>
      <p:pic>
        <p:nvPicPr>
          <p:cNvPr id="13" name="12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2000232" y="3000378"/>
            <a:ext cx="571504" cy="571504"/>
          </a:xfrm>
          <a:prstGeom prst="rect">
            <a:avLst/>
          </a:prstGeom>
        </p:spPr>
      </p:pic>
      <p:pic>
        <p:nvPicPr>
          <p:cNvPr id="14" name="13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2643174" y="3286130"/>
            <a:ext cx="571504" cy="571504"/>
          </a:xfrm>
          <a:prstGeom prst="rect">
            <a:avLst/>
          </a:prstGeom>
        </p:spPr>
      </p:pic>
      <p:pic>
        <p:nvPicPr>
          <p:cNvPr id="15" name="14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3143240" y="3714758"/>
            <a:ext cx="571504" cy="571504"/>
          </a:xfrm>
          <a:prstGeom prst="rect">
            <a:avLst/>
          </a:prstGeom>
        </p:spPr>
      </p:pic>
      <p:pic>
        <p:nvPicPr>
          <p:cNvPr id="16" name="15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3571868" y="4143386"/>
            <a:ext cx="571504" cy="571504"/>
          </a:xfrm>
          <a:prstGeom prst="rect">
            <a:avLst/>
          </a:prstGeom>
        </p:spPr>
      </p:pic>
      <p:pic>
        <p:nvPicPr>
          <p:cNvPr id="17" name="16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5072066" y="4143386"/>
            <a:ext cx="571504" cy="571504"/>
          </a:xfrm>
          <a:prstGeom prst="rect">
            <a:avLst/>
          </a:prstGeom>
        </p:spPr>
      </p:pic>
      <p:pic>
        <p:nvPicPr>
          <p:cNvPr id="18" name="17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5572132" y="3786196"/>
            <a:ext cx="571504" cy="571504"/>
          </a:xfrm>
          <a:prstGeom prst="rect">
            <a:avLst/>
          </a:prstGeom>
        </p:spPr>
      </p:pic>
      <p:pic>
        <p:nvPicPr>
          <p:cNvPr id="19" name="18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6072198" y="3429006"/>
            <a:ext cx="571504" cy="571504"/>
          </a:xfrm>
          <a:prstGeom prst="rect">
            <a:avLst/>
          </a:prstGeom>
        </p:spPr>
      </p:pic>
      <p:pic>
        <p:nvPicPr>
          <p:cNvPr id="20" name="19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6572264" y="3071816"/>
            <a:ext cx="571504" cy="571504"/>
          </a:xfrm>
          <a:prstGeom prst="rect">
            <a:avLst/>
          </a:prstGeom>
        </p:spPr>
      </p:pic>
      <p:pic>
        <p:nvPicPr>
          <p:cNvPr id="21" name="20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7215206" y="2857502"/>
            <a:ext cx="571504" cy="571504"/>
          </a:xfrm>
          <a:prstGeom prst="rect">
            <a:avLst/>
          </a:prstGeom>
        </p:spPr>
      </p:pic>
      <p:pic>
        <p:nvPicPr>
          <p:cNvPr id="22" name="21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7858148" y="2643188"/>
            <a:ext cx="571504" cy="571504"/>
          </a:xfrm>
          <a:prstGeom prst="rect">
            <a:avLst/>
          </a:prstGeom>
        </p:spPr>
      </p:pic>
      <p:pic>
        <p:nvPicPr>
          <p:cNvPr id="23" name="22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5143504" y="357172"/>
            <a:ext cx="571504" cy="571504"/>
          </a:xfrm>
          <a:prstGeom prst="rect">
            <a:avLst/>
          </a:prstGeom>
        </p:spPr>
      </p:pic>
      <p:pic>
        <p:nvPicPr>
          <p:cNvPr id="24" name="23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5643570" y="785800"/>
            <a:ext cx="571504" cy="571504"/>
          </a:xfrm>
          <a:prstGeom prst="rect">
            <a:avLst/>
          </a:prstGeom>
        </p:spPr>
      </p:pic>
      <p:pic>
        <p:nvPicPr>
          <p:cNvPr id="25" name="24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6215074" y="1142990"/>
            <a:ext cx="571504" cy="571504"/>
          </a:xfrm>
          <a:prstGeom prst="rect">
            <a:avLst/>
          </a:prstGeom>
        </p:spPr>
      </p:pic>
      <p:pic>
        <p:nvPicPr>
          <p:cNvPr id="26" name="25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6786578" y="1428742"/>
            <a:ext cx="571504" cy="571504"/>
          </a:xfrm>
          <a:prstGeom prst="rect">
            <a:avLst/>
          </a:prstGeom>
        </p:spPr>
      </p:pic>
      <p:pic>
        <p:nvPicPr>
          <p:cNvPr id="27" name="26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7429520" y="1571618"/>
            <a:ext cx="571504" cy="571504"/>
          </a:xfrm>
          <a:prstGeom prst="rect">
            <a:avLst/>
          </a:prstGeom>
        </p:spPr>
      </p:pic>
      <p:pic>
        <p:nvPicPr>
          <p:cNvPr id="28" name="27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8001024" y="1785932"/>
            <a:ext cx="571504" cy="571504"/>
          </a:xfrm>
          <a:prstGeom prst="rect">
            <a:avLst/>
          </a:prstGeom>
        </p:spPr>
      </p:pic>
      <p:pic>
        <p:nvPicPr>
          <p:cNvPr id="29" name="28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3643306" y="428610"/>
            <a:ext cx="571504" cy="571504"/>
          </a:xfrm>
          <a:prstGeom prst="rect">
            <a:avLst/>
          </a:prstGeom>
        </p:spPr>
      </p:pic>
      <p:pic>
        <p:nvPicPr>
          <p:cNvPr id="30" name="29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3214678" y="928676"/>
            <a:ext cx="571504" cy="571504"/>
          </a:xfrm>
          <a:prstGeom prst="rect">
            <a:avLst/>
          </a:prstGeom>
        </p:spPr>
      </p:pic>
      <p:pic>
        <p:nvPicPr>
          <p:cNvPr id="31" name="30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2714612" y="1214428"/>
            <a:ext cx="571504" cy="571504"/>
          </a:xfrm>
          <a:prstGeom prst="rect">
            <a:avLst/>
          </a:prstGeom>
        </p:spPr>
      </p:pic>
      <p:pic>
        <p:nvPicPr>
          <p:cNvPr id="32" name="31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2071670" y="1500180"/>
            <a:ext cx="571504" cy="571504"/>
          </a:xfrm>
          <a:prstGeom prst="rect">
            <a:avLst/>
          </a:prstGeom>
        </p:spPr>
      </p:pic>
      <p:pic>
        <p:nvPicPr>
          <p:cNvPr id="33" name="32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1357290" y="1714494"/>
            <a:ext cx="571504" cy="571504"/>
          </a:xfrm>
          <a:prstGeom prst="rect">
            <a:avLst/>
          </a:prstGeom>
        </p:spPr>
      </p:pic>
      <p:pic>
        <p:nvPicPr>
          <p:cNvPr id="34" name="33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642910" y="1928808"/>
            <a:ext cx="571504" cy="571504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000"/>
                            </p:stCondLst>
                            <p:childTnLst>
                              <p:par>
                                <p:cTn id="13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50021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5938669 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ontraste-Simultáne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0"/>
            <a:ext cx="857261" cy="8703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Contraste-Simultáne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273184"/>
            <a:ext cx="857261" cy="8703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ontraste-Simultáne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3900" y="4273184"/>
            <a:ext cx="857261" cy="8703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ontraste-Simultáne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86" y="3786196"/>
            <a:ext cx="857261" cy="8703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ontraste-Simultáne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66" y="3357568"/>
            <a:ext cx="857261" cy="8703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ontraste-Simultáne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2857502"/>
            <a:ext cx="857261" cy="8703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ontraste-Simultáne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2143122"/>
            <a:ext cx="857261" cy="8703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ontraste-Simultáne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7554" y="1500180"/>
            <a:ext cx="857261" cy="8703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ontraste-Simultáne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3306" y="714362"/>
            <a:ext cx="857261" cy="8703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ontraste-Simultáne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785800"/>
            <a:ext cx="857261" cy="8703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ontraste-Simultáne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1500180"/>
            <a:ext cx="857261" cy="8703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ontraste-Simultáne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2143122"/>
            <a:ext cx="857261" cy="8703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ontraste-Simultáne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2198" y="2786064"/>
            <a:ext cx="857261" cy="8703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ontraste-Simultáne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140" y="3429006"/>
            <a:ext cx="857261" cy="8703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ontraste-Simultáne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20" y="4000510"/>
            <a:ext cx="857261" cy="8703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ontraste-Simultáne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0"/>
            <a:ext cx="857261" cy="8703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9" name="18 Rectángulo"/>
          <p:cNvSpPr/>
          <p:nvPr/>
        </p:nvSpPr>
        <p:spPr>
          <a:xfrm>
            <a:off x="-214346" y="0"/>
            <a:ext cx="9358346" cy="585789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40013"/>
            </a:gs>
            <a:gs pos="50000">
              <a:srgbClr val="FFCCCC">
                <a:shade val="67500"/>
                <a:satMod val="115000"/>
              </a:srgbClr>
            </a:gs>
            <a:gs pos="100000">
              <a:srgbClr val="FFCCC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wer-2980182_960_720.png"/>
          <p:cNvPicPr>
            <a:picLocks noChangeAspect="1"/>
          </p:cNvPicPr>
          <p:nvPr/>
        </p:nvPicPr>
        <p:blipFill>
          <a:blip r:embed="rId2"/>
          <a:srcRect l="3807" t="8333" r="8629"/>
          <a:stretch>
            <a:fillRect/>
          </a:stretch>
        </p:blipFill>
        <p:spPr>
          <a:xfrm>
            <a:off x="4071934" y="0"/>
            <a:ext cx="5072066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0" y="1357304"/>
            <a:ext cx="414337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Hago todo lo posible para evitar dificultades y cualquier tipo de complicaciones. Me gusta que todo lo que me rodea sea claro como el cristal y esté completamente en calma</a:t>
            </a:r>
          </a:p>
          <a:p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75693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ffffff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00496" y="1428742"/>
            <a:ext cx="1048010" cy="1048010"/>
          </a:xfrm>
          <a:prstGeom prst="rect">
            <a:avLst/>
          </a:prstGeom>
        </p:spPr>
      </p:pic>
      <p:pic>
        <p:nvPicPr>
          <p:cNvPr id="4" name="3 Imagen" descr="fffffff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348154">
            <a:off x="4628522" y="1985330"/>
            <a:ext cx="1048010" cy="1048010"/>
          </a:xfrm>
          <a:prstGeom prst="rect">
            <a:avLst/>
          </a:prstGeom>
        </p:spPr>
      </p:pic>
      <p:pic>
        <p:nvPicPr>
          <p:cNvPr id="5" name="4 Imagen" descr="fffffff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4071934" y="2786064"/>
            <a:ext cx="1048010" cy="1048010"/>
          </a:xfrm>
          <a:prstGeom prst="rect">
            <a:avLst/>
          </a:prstGeom>
        </p:spPr>
      </p:pic>
      <p:pic>
        <p:nvPicPr>
          <p:cNvPr id="6" name="5 Imagen" descr="fffffff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845702">
            <a:off x="3325713" y="2039843"/>
            <a:ext cx="1048010" cy="1048010"/>
          </a:xfrm>
          <a:prstGeom prst="rect">
            <a:avLst/>
          </a:prstGeom>
        </p:spPr>
      </p:pic>
      <p:pic>
        <p:nvPicPr>
          <p:cNvPr id="7" name="6 Imagen" descr="fffffff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55525">
            <a:off x="4491554" y="1562609"/>
            <a:ext cx="1048010" cy="1048010"/>
          </a:xfrm>
          <a:prstGeom prst="rect">
            <a:avLst/>
          </a:prstGeom>
        </p:spPr>
      </p:pic>
      <p:pic>
        <p:nvPicPr>
          <p:cNvPr id="8" name="7 Imagen" descr="fffffff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669517">
            <a:off x="4527848" y="2527597"/>
            <a:ext cx="1048010" cy="1048010"/>
          </a:xfrm>
          <a:prstGeom prst="rect">
            <a:avLst/>
          </a:prstGeom>
        </p:spPr>
      </p:pic>
      <p:pic>
        <p:nvPicPr>
          <p:cNvPr id="9" name="8 Imagen" descr="fffffff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1378157">
            <a:off x="3366435" y="2437756"/>
            <a:ext cx="1048010" cy="1048010"/>
          </a:xfrm>
          <a:prstGeom prst="rect">
            <a:avLst/>
          </a:prstGeom>
        </p:spPr>
      </p:pic>
      <p:pic>
        <p:nvPicPr>
          <p:cNvPr id="10" name="9 Imagen" descr="fffffff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1034148">
            <a:off x="3475159" y="1689223"/>
            <a:ext cx="1048010" cy="104801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B4212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36355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</a:blip>
          <a:srcRect l="4999" t="4999" r="7512" b="5013"/>
          <a:stretch>
            <a:fillRect/>
          </a:stretch>
        </p:blipFill>
        <p:spPr>
          <a:xfrm>
            <a:off x="0" y="0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</a:blip>
          <a:srcRect l="4999" t="4999" r="7512" b="5013"/>
          <a:stretch>
            <a:fillRect/>
          </a:stretch>
        </p:blipFill>
        <p:spPr>
          <a:xfrm>
            <a:off x="3714744" y="4261784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</a:blip>
          <a:srcRect l="4999" t="4999" r="7512" b="5013"/>
          <a:stretch>
            <a:fillRect/>
          </a:stretch>
        </p:blipFill>
        <p:spPr>
          <a:xfrm>
            <a:off x="4357686" y="4261784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</a:blip>
          <a:srcRect l="4999" t="4999" r="7512" b="5013"/>
          <a:stretch>
            <a:fillRect/>
          </a:stretch>
        </p:blipFill>
        <p:spPr>
          <a:xfrm>
            <a:off x="8286776" y="0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rcRect l="4999" t="4999" r="7512" b="5013"/>
          <a:stretch>
            <a:fillRect/>
          </a:stretch>
        </p:blipFill>
        <p:spPr>
          <a:xfrm>
            <a:off x="7858148" y="357172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</a:blip>
          <a:srcRect l="4999" t="4999" r="7512" b="5013"/>
          <a:stretch>
            <a:fillRect/>
          </a:stretch>
        </p:blipFill>
        <p:spPr>
          <a:xfrm>
            <a:off x="7143768" y="928676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rcRect l="4999" t="4999" r="7512" b="5013"/>
          <a:stretch>
            <a:fillRect/>
          </a:stretch>
        </p:blipFill>
        <p:spPr>
          <a:xfrm>
            <a:off x="6572264" y="1500180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</a:blip>
          <a:srcRect l="4999" t="4999" r="7512" b="5013"/>
          <a:stretch>
            <a:fillRect/>
          </a:stretch>
        </p:blipFill>
        <p:spPr>
          <a:xfrm>
            <a:off x="6072198" y="2000246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rcRect l="4999" t="4999" r="7512" b="5013"/>
          <a:stretch>
            <a:fillRect/>
          </a:stretch>
        </p:blipFill>
        <p:spPr>
          <a:xfrm>
            <a:off x="5572132" y="2428874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</a:blip>
          <a:srcRect l="4999" t="4999" r="7512" b="5013"/>
          <a:stretch>
            <a:fillRect/>
          </a:stretch>
        </p:blipFill>
        <p:spPr>
          <a:xfrm>
            <a:off x="5072066" y="3000378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rcRect l="4999" t="4999" r="7512" b="5013"/>
          <a:stretch>
            <a:fillRect/>
          </a:stretch>
        </p:blipFill>
        <p:spPr>
          <a:xfrm>
            <a:off x="4643438" y="3643320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</a:blip>
          <a:srcRect l="4999" t="4999" r="7512" b="5013"/>
          <a:stretch>
            <a:fillRect/>
          </a:stretch>
        </p:blipFill>
        <p:spPr>
          <a:xfrm>
            <a:off x="1214414" y="785800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rcRect l="4999" t="4999" r="7512" b="5013"/>
          <a:stretch>
            <a:fillRect/>
          </a:stretch>
        </p:blipFill>
        <p:spPr>
          <a:xfrm>
            <a:off x="1785918" y="1285866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rcRect l="4999" t="4999" r="7512" b="5013"/>
          <a:stretch>
            <a:fillRect/>
          </a:stretch>
        </p:blipFill>
        <p:spPr>
          <a:xfrm>
            <a:off x="642910" y="357172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</a:blip>
          <a:srcRect l="4999" t="4999" r="7512" b="5013"/>
          <a:stretch>
            <a:fillRect/>
          </a:stretch>
        </p:blipFill>
        <p:spPr>
          <a:xfrm>
            <a:off x="2285984" y="2000246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rcRect l="4999" t="4999" r="7512" b="5013"/>
          <a:stretch>
            <a:fillRect/>
          </a:stretch>
        </p:blipFill>
        <p:spPr>
          <a:xfrm>
            <a:off x="2786050" y="2571750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</a:blip>
          <a:srcRect l="4999" t="4999" r="7512" b="5013"/>
          <a:stretch>
            <a:fillRect/>
          </a:stretch>
        </p:blipFill>
        <p:spPr>
          <a:xfrm>
            <a:off x="3286116" y="3071816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rcRect l="4999" t="4999" r="7512" b="5013"/>
          <a:stretch>
            <a:fillRect/>
          </a:stretch>
        </p:blipFill>
        <p:spPr>
          <a:xfrm>
            <a:off x="3500430" y="3714758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2" name="21 Rectángulo"/>
          <p:cNvSpPr/>
          <p:nvPr/>
        </p:nvSpPr>
        <p:spPr>
          <a:xfrm>
            <a:off x="-214346" y="-142894"/>
            <a:ext cx="9358346" cy="564358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99FF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tercolour-flower-4208233_960_720.png"/>
          <p:cNvPicPr>
            <a:picLocks noChangeAspect="1"/>
          </p:cNvPicPr>
          <p:nvPr/>
        </p:nvPicPr>
        <p:blipFill>
          <a:blip r:embed="rId2"/>
          <a:srcRect t="6338" b="8333"/>
          <a:stretch>
            <a:fillRect/>
          </a:stretch>
        </p:blipFill>
        <p:spPr>
          <a:xfrm>
            <a:off x="0" y="-115838"/>
            <a:ext cx="4786314" cy="5281914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572000" y="1214428"/>
            <a:ext cx="378621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Dulces son los pensamientos con agradables contenidos, la mente tranquila es más rica que una corona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Nuestra vida depende del tipo de pensamientos que alimentamos. Si nuestros pensamientos son pacíficos, calmados y amables, entonces así será nuestra vida.</a:t>
            </a:r>
          </a:p>
          <a:p>
            <a:pPr algn="ctr"/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B4212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01146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4071934" y="0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3000364" y="0"/>
            <a:ext cx="1938350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071934" y="428610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000364" y="428610"/>
            <a:ext cx="1938350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4071934" y="857238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3000364" y="857238"/>
            <a:ext cx="1938350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071934" y="1214446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000364" y="1214446"/>
            <a:ext cx="1938350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4071934" y="1643056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3000364" y="1643056"/>
            <a:ext cx="1938350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071934" y="2071684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000364" y="2071684"/>
            <a:ext cx="1938350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4143372" y="2500330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3071802" y="2500330"/>
            <a:ext cx="1938350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143372" y="2928940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071802" y="2928940"/>
            <a:ext cx="1938350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4143372" y="3357568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3071802" y="3357568"/>
            <a:ext cx="1938350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071934" y="3643320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071802" y="3714758"/>
            <a:ext cx="1938350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4071934" y="4071948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3143240" y="4071948"/>
            <a:ext cx="1938350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143372" y="4514762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071802" y="4514762"/>
            <a:ext cx="1938350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56357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857620" y="0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572000" y="0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786314" y="571486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71868" y="642924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357554" y="1214428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071802" y="1785932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072066" y="1214428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429256" y="1785932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643174" y="2357436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143108" y="2857502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571604" y="3357568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71538" y="3857634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857884" y="2428874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429388" y="2857502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929454" y="3357568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358082" y="3929072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072462" y="4214824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674440_flag_512x51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28596" y="4214824"/>
            <a:ext cx="719304" cy="7193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2" name="21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73105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f6ff2c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3372" y="1"/>
            <a:ext cx="500062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714348" y="1357304"/>
            <a:ext cx="314327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Sólo desde una calma interna, el hombre fue capaz de descubrir y formar entornos tranquilos. La serenidad es contagiosa. Si le sonreímos a alguien, él o ella nos sonreirán. Una sonrisa no cuesta nada. Deberíamos llenar a todo el mundo de alegría</a:t>
            </a:r>
          </a:p>
          <a:p>
            <a:pPr algn="ctr"/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73105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66001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928926" y="0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4286248" y="0"/>
            <a:ext cx="192882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2928926" y="857238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flipH="1">
            <a:off x="4286248" y="857238"/>
            <a:ext cx="192882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928926" y="1643074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4286248" y="1643074"/>
            <a:ext cx="192882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2928926" y="2500312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flipH="1">
            <a:off x="4286248" y="2500312"/>
            <a:ext cx="192882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928926" y="3285997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4286248" y="3285997"/>
            <a:ext cx="192882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2928926" y="4143235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flipH="1">
            <a:off x="4286248" y="4143235"/>
            <a:ext cx="192882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33184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t="10064"/>
          <a:stretch>
            <a:fillRect/>
          </a:stretch>
        </p:blipFill>
        <p:spPr>
          <a:xfrm>
            <a:off x="7762682" y="1214428"/>
            <a:ext cx="1381318" cy="1447917"/>
          </a:xfrm>
          <a:prstGeom prst="rect">
            <a:avLst/>
          </a:prstGeom>
        </p:spPr>
      </p:pic>
      <p:pic>
        <p:nvPicPr>
          <p:cNvPr id="4" name="3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t="10064"/>
          <a:stretch>
            <a:fillRect/>
          </a:stretch>
        </p:blipFill>
        <p:spPr>
          <a:xfrm flipV="1">
            <a:off x="7762682" y="2500312"/>
            <a:ext cx="1381318" cy="1428760"/>
          </a:xfrm>
          <a:prstGeom prst="rect">
            <a:avLst/>
          </a:prstGeom>
        </p:spPr>
      </p:pic>
      <p:pic>
        <p:nvPicPr>
          <p:cNvPr id="5" name="4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t="10064"/>
          <a:stretch>
            <a:fillRect/>
          </a:stretch>
        </p:blipFill>
        <p:spPr>
          <a:xfrm>
            <a:off x="7000892" y="1214428"/>
            <a:ext cx="1381318" cy="1447917"/>
          </a:xfrm>
          <a:prstGeom prst="rect">
            <a:avLst/>
          </a:prstGeom>
        </p:spPr>
      </p:pic>
      <p:pic>
        <p:nvPicPr>
          <p:cNvPr id="6" name="5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t="10064"/>
          <a:stretch>
            <a:fillRect/>
          </a:stretch>
        </p:blipFill>
        <p:spPr>
          <a:xfrm flipV="1">
            <a:off x="7000892" y="2500312"/>
            <a:ext cx="1381318" cy="1428760"/>
          </a:xfrm>
          <a:prstGeom prst="rect">
            <a:avLst/>
          </a:prstGeom>
        </p:spPr>
      </p:pic>
      <p:pic>
        <p:nvPicPr>
          <p:cNvPr id="7" name="6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t="10064"/>
          <a:stretch>
            <a:fillRect/>
          </a:stretch>
        </p:blipFill>
        <p:spPr>
          <a:xfrm>
            <a:off x="6215074" y="1214428"/>
            <a:ext cx="1381318" cy="1447917"/>
          </a:xfrm>
          <a:prstGeom prst="rect">
            <a:avLst/>
          </a:prstGeom>
        </p:spPr>
      </p:pic>
      <p:pic>
        <p:nvPicPr>
          <p:cNvPr id="8" name="7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t="10064"/>
          <a:stretch>
            <a:fillRect/>
          </a:stretch>
        </p:blipFill>
        <p:spPr>
          <a:xfrm flipV="1">
            <a:off x="6215074" y="2500312"/>
            <a:ext cx="1381318" cy="1428760"/>
          </a:xfrm>
          <a:prstGeom prst="rect">
            <a:avLst/>
          </a:prstGeom>
        </p:spPr>
      </p:pic>
      <p:pic>
        <p:nvPicPr>
          <p:cNvPr id="9" name="8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t="10064"/>
          <a:stretch>
            <a:fillRect/>
          </a:stretch>
        </p:blipFill>
        <p:spPr>
          <a:xfrm>
            <a:off x="5453284" y="1214428"/>
            <a:ext cx="1381318" cy="1447917"/>
          </a:xfrm>
          <a:prstGeom prst="rect">
            <a:avLst/>
          </a:prstGeom>
        </p:spPr>
      </p:pic>
      <p:pic>
        <p:nvPicPr>
          <p:cNvPr id="10" name="9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t="10064"/>
          <a:stretch>
            <a:fillRect/>
          </a:stretch>
        </p:blipFill>
        <p:spPr>
          <a:xfrm flipV="1">
            <a:off x="5453284" y="2500312"/>
            <a:ext cx="1381318" cy="1428760"/>
          </a:xfrm>
          <a:prstGeom prst="rect">
            <a:avLst/>
          </a:prstGeom>
        </p:spPr>
      </p:pic>
      <p:pic>
        <p:nvPicPr>
          <p:cNvPr id="11" name="10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t="10064"/>
          <a:stretch>
            <a:fillRect/>
          </a:stretch>
        </p:blipFill>
        <p:spPr>
          <a:xfrm>
            <a:off x="4690848" y="1214428"/>
            <a:ext cx="1381318" cy="1447917"/>
          </a:xfrm>
          <a:prstGeom prst="rect">
            <a:avLst/>
          </a:prstGeom>
        </p:spPr>
      </p:pic>
      <p:pic>
        <p:nvPicPr>
          <p:cNvPr id="12" name="11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t="10064"/>
          <a:stretch>
            <a:fillRect/>
          </a:stretch>
        </p:blipFill>
        <p:spPr>
          <a:xfrm flipV="1">
            <a:off x="4690848" y="2500312"/>
            <a:ext cx="1381318" cy="1428760"/>
          </a:xfrm>
          <a:prstGeom prst="rect">
            <a:avLst/>
          </a:prstGeom>
        </p:spPr>
      </p:pic>
      <p:pic>
        <p:nvPicPr>
          <p:cNvPr id="13" name="12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t="10064"/>
          <a:stretch>
            <a:fillRect/>
          </a:stretch>
        </p:blipFill>
        <p:spPr>
          <a:xfrm>
            <a:off x="3929058" y="1214428"/>
            <a:ext cx="1381318" cy="1447917"/>
          </a:xfrm>
          <a:prstGeom prst="rect">
            <a:avLst/>
          </a:prstGeom>
        </p:spPr>
      </p:pic>
      <p:pic>
        <p:nvPicPr>
          <p:cNvPr id="14" name="13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t="10064"/>
          <a:stretch>
            <a:fillRect/>
          </a:stretch>
        </p:blipFill>
        <p:spPr>
          <a:xfrm flipV="1">
            <a:off x="3929058" y="2500312"/>
            <a:ext cx="1381318" cy="1428760"/>
          </a:xfrm>
          <a:prstGeom prst="rect">
            <a:avLst/>
          </a:prstGeom>
        </p:spPr>
      </p:pic>
      <p:pic>
        <p:nvPicPr>
          <p:cNvPr id="15" name="14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t="10064"/>
          <a:stretch>
            <a:fillRect/>
          </a:stretch>
        </p:blipFill>
        <p:spPr>
          <a:xfrm>
            <a:off x="3143240" y="1214428"/>
            <a:ext cx="1381318" cy="1447917"/>
          </a:xfrm>
          <a:prstGeom prst="rect">
            <a:avLst/>
          </a:prstGeom>
        </p:spPr>
      </p:pic>
      <p:pic>
        <p:nvPicPr>
          <p:cNvPr id="16" name="15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t="10064"/>
          <a:stretch>
            <a:fillRect/>
          </a:stretch>
        </p:blipFill>
        <p:spPr>
          <a:xfrm flipV="1">
            <a:off x="3143240" y="2500312"/>
            <a:ext cx="1381318" cy="1428760"/>
          </a:xfrm>
          <a:prstGeom prst="rect">
            <a:avLst/>
          </a:prstGeom>
        </p:spPr>
      </p:pic>
      <p:pic>
        <p:nvPicPr>
          <p:cNvPr id="17" name="16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t="10064"/>
          <a:stretch>
            <a:fillRect/>
          </a:stretch>
        </p:blipFill>
        <p:spPr>
          <a:xfrm>
            <a:off x="2381450" y="1214428"/>
            <a:ext cx="1381318" cy="1447917"/>
          </a:xfrm>
          <a:prstGeom prst="rect">
            <a:avLst/>
          </a:prstGeom>
        </p:spPr>
      </p:pic>
      <p:pic>
        <p:nvPicPr>
          <p:cNvPr id="18" name="17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t="10064"/>
          <a:stretch>
            <a:fillRect/>
          </a:stretch>
        </p:blipFill>
        <p:spPr>
          <a:xfrm flipV="1">
            <a:off x="2381450" y="2500312"/>
            <a:ext cx="1381318" cy="1428760"/>
          </a:xfrm>
          <a:prstGeom prst="rect">
            <a:avLst/>
          </a:prstGeom>
        </p:spPr>
      </p:pic>
      <p:pic>
        <p:nvPicPr>
          <p:cNvPr id="19" name="18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t="10064"/>
          <a:stretch>
            <a:fillRect/>
          </a:stretch>
        </p:blipFill>
        <p:spPr>
          <a:xfrm>
            <a:off x="1690452" y="1214428"/>
            <a:ext cx="1381318" cy="1447917"/>
          </a:xfrm>
          <a:prstGeom prst="rect">
            <a:avLst/>
          </a:prstGeom>
        </p:spPr>
      </p:pic>
      <p:pic>
        <p:nvPicPr>
          <p:cNvPr id="20" name="19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t="10064"/>
          <a:stretch>
            <a:fillRect/>
          </a:stretch>
        </p:blipFill>
        <p:spPr>
          <a:xfrm flipV="1">
            <a:off x="1690452" y="2500312"/>
            <a:ext cx="1381318" cy="1428760"/>
          </a:xfrm>
          <a:prstGeom prst="rect">
            <a:avLst/>
          </a:prstGeom>
        </p:spPr>
      </p:pic>
      <p:pic>
        <p:nvPicPr>
          <p:cNvPr id="21" name="20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t="10064"/>
          <a:stretch>
            <a:fillRect/>
          </a:stretch>
        </p:blipFill>
        <p:spPr>
          <a:xfrm>
            <a:off x="928662" y="1214428"/>
            <a:ext cx="1381318" cy="1447917"/>
          </a:xfrm>
          <a:prstGeom prst="rect">
            <a:avLst/>
          </a:prstGeom>
        </p:spPr>
      </p:pic>
      <p:pic>
        <p:nvPicPr>
          <p:cNvPr id="22" name="21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t="10064"/>
          <a:stretch>
            <a:fillRect/>
          </a:stretch>
        </p:blipFill>
        <p:spPr>
          <a:xfrm flipV="1">
            <a:off x="928662" y="2500312"/>
            <a:ext cx="1381318" cy="1428760"/>
          </a:xfrm>
          <a:prstGeom prst="rect">
            <a:avLst/>
          </a:prstGeom>
        </p:spPr>
      </p:pic>
      <p:pic>
        <p:nvPicPr>
          <p:cNvPr id="23" name="22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t="10064"/>
          <a:stretch>
            <a:fillRect/>
          </a:stretch>
        </p:blipFill>
        <p:spPr>
          <a:xfrm>
            <a:off x="142844" y="1285866"/>
            <a:ext cx="1381318" cy="1447917"/>
          </a:xfrm>
          <a:prstGeom prst="rect">
            <a:avLst/>
          </a:prstGeom>
        </p:spPr>
      </p:pic>
      <p:pic>
        <p:nvPicPr>
          <p:cNvPr id="24" name="23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t="10064"/>
          <a:stretch>
            <a:fillRect/>
          </a:stretch>
        </p:blipFill>
        <p:spPr>
          <a:xfrm flipV="1">
            <a:off x="142844" y="2571750"/>
            <a:ext cx="1381318" cy="1428760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32C12"/>
            </a:gs>
            <a:gs pos="50000">
              <a:schemeClr val="accent3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3">
                <a:lumMod val="60000"/>
                <a:lumOff val="40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768905b6734106def4b6e7334fe3c15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47274"/>
            <a:ext cx="3643306" cy="5096226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643438" y="1071552"/>
            <a:ext cx="378621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hombre no trata de verse en el agua que corre, sino en el agua tranquila, porque solamente lo que en sí es tranquilo puede dar tranquilidad a otros</a:t>
            </a:r>
          </a:p>
          <a:p>
            <a:pPr algn="ctr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basta con hablar de paz, uno debe creer en ella y trabajar para conseguirla</a:t>
            </a:r>
          </a:p>
          <a:p>
            <a:pPr algn="ctr"/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32C12"/>
            </a:gs>
            <a:gs pos="50000">
              <a:schemeClr val="accent3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3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87077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3485361" y="15069"/>
            <a:ext cx="1071553" cy="10414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4464852" y="35711"/>
            <a:ext cx="107155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3485361" y="515117"/>
            <a:ext cx="1071553" cy="10414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4464852" y="535759"/>
            <a:ext cx="107155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3485361" y="1015200"/>
            <a:ext cx="1071553" cy="10414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4464852" y="1035842"/>
            <a:ext cx="107155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3485361" y="1515248"/>
            <a:ext cx="1071553" cy="10414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4464852" y="1535890"/>
            <a:ext cx="107155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3485361" y="2015333"/>
            <a:ext cx="1071553" cy="10414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4464852" y="2035975"/>
            <a:ext cx="107155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3485361" y="2515381"/>
            <a:ext cx="1071553" cy="10414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4464852" y="2536023"/>
            <a:ext cx="107155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3485361" y="3015464"/>
            <a:ext cx="1071553" cy="10414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4464852" y="3036106"/>
            <a:ext cx="107155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3485361" y="3515512"/>
            <a:ext cx="1071553" cy="10414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4464852" y="3536154"/>
            <a:ext cx="107155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3485361" y="3944141"/>
            <a:ext cx="1071553" cy="10414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4464852" y="3964783"/>
            <a:ext cx="107155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71291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8621222" y="0"/>
            <a:ext cx="522778" cy="500048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0" y="2643188"/>
            <a:ext cx="522778" cy="500048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8621222" y="4643452"/>
            <a:ext cx="522778" cy="500048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0" y="2071684"/>
            <a:ext cx="522778" cy="500048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8072462" y="4286262"/>
            <a:ext cx="522778" cy="500048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8143900" y="214296"/>
            <a:ext cx="522778" cy="500048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7572396" y="500048"/>
            <a:ext cx="522778" cy="500048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7000892" y="857238"/>
            <a:ext cx="522778" cy="500048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6429388" y="1071552"/>
            <a:ext cx="522778" cy="500048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5857884" y="1285866"/>
            <a:ext cx="522778" cy="500048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5357818" y="1500180"/>
            <a:ext cx="522778" cy="500048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4786314" y="1643056"/>
            <a:ext cx="522778" cy="500048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4214810" y="1785932"/>
            <a:ext cx="522778" cy="500048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3643306" y="1857370"/>
            <a:ext cx="522778" cy="500048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3000364" y="2000246"/>
            <a:ext cx="522778" cy="500048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2357422" y="2071684"/>
            <a:ext cx="522778" cy="500048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1714480" y="2071684"/>
            <a:ext cx="522778" cy="500048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1142976" y="2071684"/>
            <a:ext cx="522778" cy="500048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571472" y="2071684"/>
            <a:ext cx="522778" cy="500048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7572396" y="4071948"/>
            <a:ext cx="522778" cy="500048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7000892" y="3929072"/>
            <a:ext cx="522778" cy="500048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6429388" y="3786196"/>
            <a:ext cx="522778" cy="500048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5929322" y="3643320"/>
            <a:ext cx="522778" cy="500048"/>
          </a:xfrm>
          <a:prstGeom prst="rec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5429256" y="3500444"/>
            <a:ext cx="522778" cy="500048"/>
          </a:xfrm>
          <a:prstGeom prst="rect">
            <a:avLst/>
          </a:prstGeom>
        </p:spPr>
      </p:pic>
      <p:pic>
        <p:nvPicPr>
          <p:cNvPr id="28" name="2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4857752" y="3357568"/>
            <a:ext cx="522778" cy="500048"/>
          </a:xfrm>
          <a:prstGeom prst="rect">
            <a:avLst/>
          </a:prstGeom>
        </p:spPr>
      </p:pic>
      <p:pic>
        <p:nvPicPr>
          <p:cNvPr id="29" name="2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4286248" y="3214692"/>
            <a:ext cx="522778" cy="500048"/>
          </a:xfrm>
          <a:prstGeom prst="rect">
            <a:avLst/>
          </a:prstGeom>
        </p:spPr>
      </p:pic>
      <p:pic>
        <p:nvPicPr>
          <p:cNvPr id="30" name="2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3714744" y="3071816"/>
            <a:ext cx="522778" cy="500048"/>
          </a:xfrm>
          <a:prstGeom prst="rect">
            <a:avLst/>
          </a:prstGeom>
        </p:spPr>
      </p:pic>
      <p:pic>
        <p:nvPicPr>
          <p:cNvPr id="31" name="3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1214414" y="2714626"/>
            <a:ext cx="522778" cy="500048"/>
          </a:xfrm>
          <a:prstGeom prst="rect">
            <a:avLst/>
          </a:prstGeom>
        </p:spPr>
      </p:pic>
      <p:pic>
        <p:nvPicPr>
          <p:cNvPr id="32" name="3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3071802" y="3000378"/>
            <a:ext cx="522778" cy="500048"/>
          </a:xfrm>
          <a:prstGeom prst="rect">
            <a:avLst/>
          </a:prstGeom>
        </p:spPr>
      </p:pic>
      <p:pic>
        <p:nvPicPr>
          <p:cNvPr id="33" name="3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1785918" y="2857502"/>
            <a:ext cx="522778" cy="500048"/>
          </a:xfrm>
          <a:prstGeom prst="rect">
            <a:avLst/>
          </a:prstGeom>
        </p:spPr>
      </p:pic>
      <p:pic>
        <p:nvPicPr>
          <p:cNvPr id="34" name="3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2428860" y="2928940"/>
            <a:ext cx="522778" cy="500048"/>
          </a:xfrm>
          <a:prstGeom prst="rect">
            <a:avLst/>
          </a:prstGeom>
        </p:spPr>
      </p:pic>
      <p:pic>
        <p:nvPicPr>
          <p:cNvPr id="35" name="3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571472" y="2714626"/>
            <a:ext cx="522778" cy="500048"/>
          </a:xfrm>
          <a:prstGeom prst="rect">
            <a:avLst/>
          </a:prstGeom>
        </p:spPr>
      </p:pic>
      <p:sp>
        <p:nvSpPr>
          <p:cNvPr id="36" name="35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0033"/>
            </a:gs>
            <a:gs pos="50000">
              <a:srgbClr val="FFD5FF">
                <a:shade val="67500"/>
                <a:satMod val="115000"/>
              </a:srgbClr>
            </a:gs>
            <a:gs pos="100000">
              <a:srgbClr val="FFD5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c335b727faf15b3f8f05e6c83983574.png"/>
          <p:cNvPicPr>
            <a:picLocks noChangeAspect="1"/>
          </p:cNvPicPr>
          <p:nvPr/>
        </p:nvPicPr>
        <p:blipFill>
          <a:blip r:embed="rId2"/>
          <a:srcRect l="4729"/>
          <a:stretch>
            <a:fillRect/>
          </a:stretch>
        </p:blipFill>
        <p:spPr>
          <a:xfrm flipH="1">
            <a:off x="3857620" y="0"/>
            <a:ext cx="528638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57158" y="1142990"/>
            <a:ext cx="364333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paz viene del interior. 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No la busques fuera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Ninguna persona puede encontrar un lugar más tranquilo que su alma.</a:t>
            </a:r>
            <a:r>
              <a:rPr lang="es-PE" dirty="0" smtClean="0"/>
              <a:t> 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Nadie puede robarme la belleza interna, la tranquilidad y la paz sin mi consentimiento.</a:t>
            </a:r>
          </a:p>
          <a:p>
            <a:pPr algn="ctr"/>
            <a:endParaRPr lang="es-P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50000">
              <a:srgbClr val="666699">
                <a:shade val="67500"/>
                <a:satMod val="115000"/>
              </a:srgbClr>
            </a:gs>
            <a:gs pos="100000">
              <a:srgbClr val="666699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34418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929058" y="928676"/>
            <a:ext cx="1111455" cy="1752453"/>
          </a:xfrm>
          <a:prstGeom prst="rect">
            <a:avLst/>
          </a:prstGeom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641076">
            <a:off x="4857847" y="1882653"/>
            <a:ext cx="1111455" cy="1752453"/>
          </a:xfrm>
          <a:prstGeom prst="rect">
            <a:avLst/>
          </a:prstGeom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3929058" y="2500312"/>
            <a:ext cx="1111455" cy="1752453"/>
          </a:xfrm>
          <a:prstGeom prst="rect">
            <a:avLst/>
          </a:prstGeom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032503">
            <a:off x="3132575" y="1864638"/>
            <a:ext cx="1111455" cy="1752453"/>
          </a:xfrm>
          <a:prstGeom prst="rect">
            <a:avLst/>
          </a:prstGeom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908545">
            <a:off x="4754942" y="1192267"/>
            <a:ext cx="1111455" cy="1752453"/>
          </a:xfrm>
          <a:prstGeom prst="rect">
            <a:avLst/>
          </a:prstGeom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100059">
            <a:off x="4671623" y="2422319"/>
            <a:ext cx="1111455" cy="1752453"/>
          </a:xfrm>
          <a:prstGeom prst="rect">
            <a:avLst/>
          </a:prstGeom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463605">
            <a:off x="3415662" y="2515380"/>
            <a:ext cx="1111455" cy="1752453"/>
          </a:xfrm>
          <a:prstGeom prst="rect">
            <a:avLst/>
          </a:prstGeom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512663">
            <a:off x="3333365" y="1175968"/>
            <a:ext cx="1111455" cy="1752453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83262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1" y="1"/>
            <a:ext cx="714362" cy="714362"/>
          </a:xfrm>
          <a:prstGeom prst="rect">
            <a:avLst/>
          </a:prstGeom>
        </p:spPr>
      </p:pic>
      <p:pic>
        <p:nvPicPr>
          <p:cNvPr id="6" name="5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0" y="4429138"/>
            <a:ext cx="714362" cy="714362"/>
          </a:xfrm>
          <a:prstGeom prst="rect">
            <a:avLst/>
          </a:prstGeom>
        </p:spPr>
      </p:pic>
      <p:pic>
        <p:nvPicPr>
          <p:cNvPr id="7" name="6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1357290" y="1928808"/>
            <a:ext cx="714362" cy="714362"/>
          </a:xfrm>
          <a:prstGeom prst="rect">
            <a:avLst/>
          </a:prstGeom>
        </p:spPr>
      </p:pic>
      <p:pic>
        <p:nvPicPr>
          <p:cNvPr id="8" name="7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500034" y="642924"/>
            <a:ext cx="714362" cy="714362"/>
          </a:xfrm>
          <a:prstGeom prst="rect">
            <a:avLst/>
          </a:prstGeom>
        </p:spPr>
      </p:pic>
      <p:pic>
        <p:nvPicPr>
          <p:cNvPr id="9" name="8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928662" y="1285866"/>
            <a:ext cx="714362" cy="714362"/>
          </a:xfrm>
          <a:prstGeom prst="rect">
            <a:avLst/>
          </a:prstGeom>
        </p:spPr>
      </p:pic>
      <p:pic>
        <p:nvPicPr>
          <p:cNvPr id="10" name="9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500034" y="3857634"/>
            <a:ext cx="714362" cy="714362"/>
          </a:xfrm>
          <a:prstGeom prst="rect">
            <a:avLst/>
          </a:prstGeom>
        </p:spPr>
      </p:pic>
      <p:pic>
        <p:nvPicPr>
          <p:cNvPr id="11" name="10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928662" y="3286130"/>
            <a:ext cx="714362" cy="714362"/>
          </a:xfrm>
          <a:prstGeom prst="rect">
            <a:avLst/>
          </a:prstGeom>
        </p:spPr>
      </p:pic>
      <p:pic>
        <p:nvPicPr>
          <p:cNvPr id="12" name="11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428728" y="2643188"/>
            <a:ext cx="714362" cy="714362"/>
          </a:xfrm>
          <a:prstGeom prst="rect">
            <a:avLst/>
          </a:prstGeom>
        </p:spPr>
      </p:pic>
      <p:pic>
        <p:nvPicPr>
          <p:cNvPr id="13" name="12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1714513" y="1"/>
            <a:ext cx="714362" cy="714362"/>
          </a:xfrm>
          <a:prstGeom prst="rect">
            <a:avLst/>
          </a:prstGeom>
        </p:spPr>
      </p:pic>
      <p:pic>
        <p:nvPicPr>
          <p:cNvPr id="14" name="13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714512" y="4429138"/>
            <a:ext cx="714362" cy="714362"/>
          </a:xfrm>
          <a:prstGeom prst="rect">
            <a:avLst/>
          </a:prstGeom>
        </p:spPr>
      </p:pic>
      <p:pic>
        <p:nvPicPr>
          <p:cNvPr id="15" name="14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3071802" y="1928808"/>
            <a:ext cx="714362" cy="714362"/>
          </a:xfrm>
          <a:prstGeom prst="rect">
            <a:avLst/>
          </a:prstGeom>
        </p:spPr>
      </p:pic>
      <p:pic>
        <p:nvPicPr>
          <p:cNvPr id="16" name="15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2214546" y="642924"/>
            <a:ext cx="714362" cy="714362"/>
          </a:xfrm>
          <a:prstGeom prst="rect">
            <a:avLst/>
          </a:prstGeom>
        </p:spPr>
      </p:pic>
      <p:pic>
        <p:nvPicPr>
          <p:cNvPr id="17" name="16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2643174" y="1285866"/>
            <a:ext cx="714362" cy="714362"/>
          </a:xfrm>
          <a:prstGeom prst="rect">
            <a:avLst/>
          </a:prstGeom>
        </p:spPr>
      </p:pic>
      <p:pic>
        <p:nvPicPr>
          <p:cNvPr id="18" name="17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2214546" y="3857634"/>
            <a:ext cx="714362" cy="714362"/>
          </a:xfrm>
          <a:prstGeom prst="rect">
            <a:avLst/>
          </a:prstGeom>
        </p:spPr>
      </p:pic>
      <p:pic>
        <p:nvPicPr>
          <p:cNvPr id="19" name="18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2643174" y="3286130"/>
            <a:ext cx="714362" cy="714362"/>
          </a:xfrm>
          <a:prstGeom prst="rect">
            <a:avLst/>
          </a:prstGeom>
        </p:spPr>
      </p:pic>
      <p:pic>
        <p:nvPicPr>
          <p:cNvPr id="20" name="19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3143240" y="2643188"/>
            <a:ext cx="714362" cy="714362"/>
          </a:xfrm>
          <a:prstGeom prst="rect">
            <a:avLst/>
          </a:prstGeom>
        </p:spPr>
      </p:pic>
      <p:pic>
        <p:nvPicPr>
          <p:cNvPr id="21" name="20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3500463" y="1"/>
            <a:ext cx="714362" cy="714362"/>
          </a:xfrm>
          <a:prstGeom prst="rect">
            <a:avLst/>
          </a:prstGeom>
        </p:spPr>
      </p:pic>
      <p:pic>
        <p:nvPicPr>
          <p:cNvPr id="22" name="21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3500462" y="4429138"/>
            <a:ext cx="714362" cy="714362"/>
          </a:xfrm>
          <a:prstGeom prst="rect">
            <a:avLst/>
          </a:prstGeom>
        </p:spPr>
      </p:pic>
      <p:pic>
        <p:nvPicPr>
          <p:cNvPr id="23" name="22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4857752" y="1928808"/>
            <a:ext cx="714362" cy="714362"/>
          </a:xfrm>
          <a:prstGeom prst="rect">
            <a:avLst/>
          </a:prstGeom>
        </p:spPr>
      </p:pic>
      <p:pic>
        <p:nvPicPr>
          <p:cNvPr id="24" name="23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4000496" y="642924"/>
            <a:ext cx="714362" cy="714362"/>
          </a:xfrm>
          <a:prstGeom prst="rect">
            <a:avLst/>
          </a:prstGeom>
        </p:spPr>
      </p:pic>
      <p:pic>
        <p:nvPicPr>
          <p:cNvPr id="25" name="24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4429124" y="1285866"/>
            <a:ext cx="714362" cy="714362"/>
          </a:xfrm>
          <a:prstGeom prst="rect">
            <a:avLst/>
          </a:prstGeom>
        </p:spPr>
      </p:pic>
      <p:pic>
        <p:nvPicPr>
          <p:cNvPr id="26" name="25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4000496" y="3857634"/>
            <a:ext cx="714362" cy="714362"/>
          </a:xfrm>
          <a:prstGeom prst="rect">
            <a:avLst/>
          </a:prstGeom>
        </p:spPr>
      </p:pic>
      <p:pic>
        <p:nvPicPr>
          <p:cNvPr id="27" name="26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4429124" y="3286130"/>
            <a:ext cx="714362" cy="714362"/>
          </a:xfrm>
          <a:prstGeom prst="rect">
            <a:avLst/>
          </a:prstGeom>
        </p:spPr>
      </p:pic>
      <p:pic>
        <p:nvPicPr>
          <p:cNvPr id="28" name="27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4929190" y="2643188"/>
            <a:ext cx="714362" cy="714362"/>
          </a:xfrm>
          <a:prstGeom prst="rect">
            <a:avLst/>
          </a:prstGeom>
        </p:spPr>
      </p:pic>
      <p:pic>
        <p:nvPicPr>
          <p:cNvPr id="29" name="28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5429289" y="0"/>
            <a:ext cx="714362" cy="714362"/>
          </a:xfrm>
          <a:prstGeom prst="rect">
            <a:avLst/>
          </a:prstGeom>
        </p:spPr>
      </p:pic>
      <p:pic>
        <p:nvPicPr>
          <p:cNvPr id="30" name="29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5429288" y="4429137"/>
            <a:ext cx="714362" cy="714362"/>
          </a:xfrm>
          <a:prstGeom prst="rect">
            <a:avLst/>
          </a:prstGeom>
        </p:spPr>
      </p:pic>
      <p:pic>
        <p:nvPicPr>
          <p:cNvPr id="31" name="30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6786578" y="1928807"/>
            <a:ext cx="714362" cy="714362"/>
          </a:xfrm>
          <a:prstGeom prst="rect">
            <a:avLst/>
          </a:prstGeom>
        </p:spPr>
      </p:pic>
      <p:pic>
        <p:nvPicPr>
          <p:cNvPr id="32" name="31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5929322" y="642923"/>
            <a:ext cx="714362" cy="714362"/>
          </a:xfrm>
          <a:prstGeom prst="rect">
            <a:avLst/>
          </a:prstGeom>
        </p:spPr>
      </p:pic>
      <p:pic>
        <p:nvPicPr>
          <p:cNvPr id="33" name="32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6357950" y="1285865"/>
            <a:ext cx="714362" cy="714362"/>
          </a:xfrm>
          <a:prstGeom prst="rect">
            <a:avLst/>
          </a:prstGeom>
        </p:spPr>
      </p:pic>
      <p:pic>
        <p:nvPicPr>
          <p:cNvPr id="34" name="33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5929322" y="3857633"/>
            <a:ext cx="714362" cy="714362"/>
          </a:xfrm>
          <a:prstGeom prst="rect">
            <a:avLst/>
          </a:prstGeom>
        </p:spPr>
      </p:pic>
      <p:pic>
        <p:nvPicPr>
          <p:cNvPr id="35" name="34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6357950" y="3286129"/>
            <a:ext cx="714362" cy="714362"/>
          </a:xfrm>
          <a:prstGeom prst="rect">
            <a:avLst/>
          </a:prstGeom>
        </p:spPr>
      </p:pic>
      <p:pic>
        <p:nvPicPr>
          <p:cNvPr id="36" name="35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6858016" y="2643187"/>
            <a:ext cx="714362" cy="714362"/>
          </a:xfrm>
          <a:prstGeom prst="rect">
            <a:avLst/>
          </a:prstGeom>
        </p:spPr>
      </p:pic>
      <p:pic>
        <p:nvPicPr>
          <p:cNvPr id="37" name="36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7072349" y="-214313"/>
            <a:ext cx="714362" cy="714362"/>
          </a:xfrm>
          <a:prstGeom prst="rect">
            <a:avLst/>
          </a:prstGeom>
        </p:spPr>
      </p:pic>
      <p:pic>
        <p:nvPicPr>
          <p:cNvPr id="38" name="37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7072348" y="4214824"/>
            <a:ext cx="714362" cy="714362"/>
          </a:xfrm>
          <a:prstGeom prst="rect">
            <a:avLst/>
          </a:prstGeom>
        </p:spPr>
      </p:pic>
      <p:pic>
        <p:nvPicPr>
          <p:cNvPr id="39" name="38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8429638" y="1714494"/>
            <a:ext cx="714362" cy="714362"/>
          </a:xfrm>
          <a:prstGeom prst="rect">
            <a:avLst/>
          </a:prstGeom>
        </p:spPr>
      </p:pic>
      <p:pic>
        <p:nvPicPr>
          <p:cNvPr id="40" name="39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7572382" y="428610"/>
            <a:ext cx="714362" cy="714362"/>
          </a:xfrm>
          <a:prstGeom prst="rect">
            <a:avLst/>
          </a:prstGeom>
        </p:spPr>
      </p:pic>
      <p:pic>
        <p:nvPicPr>
          <p:cNvPr id="41" name="40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8001010" y="1071552"/>
            <a:ext cx="714362" cy="714362"/>
          </a:xfrm>
          <a:prstGeom prst="rect">
            <a:avLst/>
          </a:prstGeom>
        </p:spPr>
      </p:pic>
      <p:pic>
        <p:nvPicPr>
          <p:cNvPr id="42" name="41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7572382" y="3643320"/>
            <a:ext cx="714362" cy="714362"/>
          </a:xfrm>
          <a:prstGeom prst="rect">
            <a:avLst/>
          </a:prstGeom>
        </p:spPr>
      </p:pic>
      <p:pic>
        <p:nvPicPr>
          <p:cNvPr id="43" name="42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8001010" y="3071816"/>
            <a:ext cx="714362" cy="714362"/>
          </a:xfrm>
          <a:prstGeom prst="rect">
            <a:avLst/>
          </a:prstGeom>
        </p:spPr>
      </p:pic>
      <p:pic>
        <p:nvPicPr>
          <p:cNvPr id="44" name="43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593913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8501076" y="2428874"/>
            <a:ext cx="714362" cy="714362"/>
          </a:xfrm>
          <a:prstGeom prst="rect">
            <a:avLst/>
          </a:prstGeom>
        </p:spPr>
      </p:pic>
      <p:sp>
        <p:nvSpPr>
          <p:cNvPr id="45" name="44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4000"/>
                            </p:stCondLst>
                            <p:childTnLst>
                              <p:par>
                                <p:cTn id="24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08000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ace3dd3.png"/>
          <p:cNvPicPr>
            <a:picLocks noChangeAspect="1"/>
          </p:cNvPicPr>
          <p:nvPr/>
        </p:nvPicPr>
        <p:blipFill>
          <a:blip r:embed="rId2"/>
          <a:srcRect l="3062" b="9873"/>
          <a:stretch>
            <a:fillRect/>
          </a:stretch>
        </p:blipFill>
        <p:spPr>
          <a:xfrm>
            <a:off x="0" y="428610"/>
            <a:ext cx="6786578" cy="471489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786446" y="928676"/>
            <a:ext cx="292895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 Ante las injusticias y adversidades de la vida... ¡calma!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Debemos avanzar, debemos dejar de pensar en los contratiempos y comenzar a pensar en alcanzar la calma. Así podremos lograr ser felices, tener paz y tranquilidad.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29079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511994" cy="500048"/>
          </a:xfrm>
          <a:prstGeom prst="rect">
            <a:avLst/>
          </a:prstGeom>
        </p:spPr>
      </p:pic>
      <p:pic>
        <p:nvPicPr>
          <p:cNvPr id="5" name="4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632006" y="0"/>
            <a:ext cx="511994" cy="500048"/>
          </a:xfrm>
          <a:prstGeom prst="rect">
            <a:avLst/>
          </a:prstGeom>
        </p:spPr>
      </p:pic>
      <p:pic>
        <p:nvPicPr>
          <p:cNvPr id="6" name="5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00496" y="2071684"/>
            <a:ext cx="511994" cy="500048"/>
          </a:xfrm>
          <a:prstGeom prst="rect">
            <a:avLst/>
          </a:prstGeom>
        </p:spPr>
      </p:pic>
      <p:pic>
        <p:nvPicPr>
          <p:cNvPr id="7" name="6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1472" y="357172"/>
            <a:ext cx="511994" cy="500048"/>
          </a:xfrm>
          <a:prstGeom prst="rect">
            <a:avLst/>
          </a:prstGeom>
        </p:spPr>
      </p:pic>
      <p:pic>
        <p:nvPicPr>
          <p:cNvPr id="8" name="7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71538" y="714362"/>
            <a:ext cx="511994" cy="500048"/>
          </a:xfrm>
          <a:prstGeom prst="rect">
            <a:avLst/>
          </a:prstGeom>
        </p:spPr>
      </p:pic>
      <p:pic>
        <p:nvPicPr>
          <p:cNvPr id="9" name="8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14480" y="1000114"/>
            <a:ext cx="511994" cy="500048"/>
          </a:xfrm>
          <a:prstGeom prst="rect">
            <a:avLst/>
          </a:prstGeom>
        </p:spPr>
      </p:pic>
      <p:pic>
        <p:nvPicPr>
          <p:cNvPr id="10" name="9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85984" y="1285866"/>
            <a:ext cx="511994" cy="500048"/>
          </a:xfrm>
          <a:prstGeom prst="rect">
            <a:avLst/>
          </a:prstGeom>
        </p:spPr>
      </p:pic>
      <p:pic>
        <p:nvPicPr>
          <p:cNvPr id="11" name="10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86050" y="1643056"/>
            <a:ext cx="511994" cy="500048"/>
          </a:xfrm>
          <a:prstGeom prst="rect">
            <a:avLst/>
          </a:prstGeom>
        </p:spPr>
      </p:pic>
      <p:pic>
        <p:nvPicPr>
          <p:cNvPr id="12" name="11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357554" y="1857370"/>
            <a:ext cx="511994" cy="500048"/>
          </a:xfrm>
          <a:prstGeom prst="rect">
            <a:avLst/>
          </a:prstGeom>
        </p:spPr>
      </p:pic>
      <p:pic>
        <p:nvPicPr>
          <p:cNvPr id="13" name="12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143900" y="428610"/>
            <a:ext cx="511994" cy="500048"/>
          </a:xfrm>
          <a:prstGeom prst="rect">
            <a:avLst/>
          </a:prstGeom>
        </p:spPr>
      </p:pic>
      <p:pic>
        <p:nvPicPr>
          <p:cNvPr id="14" name="13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643834" y="785800"/>
            <a:ext cx="511994" cy="500048"/>
          </a:xfrm>
          <a:prstGeom prst="rect">
            <a:avLst/>
          </a:prstGeom>
        </p:spPr>
      </p:pic>
      <p:pic>
        <p:nvPicPr>
          <p:cNvPr id="15" name="14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143768" y="1214428"/>
            <a:ext cx="511994" cy="500048"/>
          </a:xfrm>
          <a:prstGeom prst="rect">
            <a:avLst/>
          </a:prstGeom>
        </p:spPr>
      </p:pic>
      <p:pic>
        <p:nvPicPr>
          <p:cNvPr id="16" name="15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00826" y="1500180"/>
            <a:ext cx="511994" cy="500048"/>
          </a:xfrm>
          <a:prstGeom prst="rect">
            <a:avLst/>
          </a:prstGeom>
        </p:spPr>
      </p:pic>
      <p:pic>
        <p:nvPicPr>
          <p:cNvPr id="17" name="16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86380" y="2000246"/>
            <a:ext cx="511994" cy="500048"/>
          </a:xfrm>
          <a:prstGeom prst="rect">
            <a:avLst/>
          </a:prstGeom>
        </p:spPr>
      </p:pic>
      <p:pic>
        <p:nvPicPr>
          <p:cNvPr id="18" name="17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43438" y="2071684"/>
            <a:ext cx="511994" cy="500048"/>
          </a:xfrm>
          <a:prstGeom prst="rect">
            <a:avLst/>
          </a:prstGeom>
        </p:spPr>
      </p:pic>
      <p:pic>
        <p:nvPicPr>
          <p:cNvPr id="19" name="18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929322" y="1785932"/>
            <a:ext cx="511994" cy="500048"/>
          </a:xfrm>
          <a:prstGeom prst="rect">
            <a:avLst/>
          </a:prstGeom>
        </p:spPr>
      </p:pic>
      <p:pic>
        <p:nvPicPr>
          <p:cNvPr id="20" name="19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1285866"/>
            <a:ext cx="511994" cy="500048"/>
          </a:xfrm>
          <a:prstGeom prst="rect">
            <a:avLst/>
          </a:prstGeom>
        </p:spPr>
      </p:pic>
      <p:pic>
        <p:nvPicPr>
          <p:cNvPr id="21" name="20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632006" y="1285884"/>
            <a:ext cx="511994" cy="500048"/>
          </a:xfrm>
          <a:prstGeom prst="rect">
            <a:avLst/>
          </a:prstGeom>
        </p:spPr>
      </p:pic>
      <p:pic>
        <p:nvPicPr>
          <p:cNvPr id="22" name="21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00496" y="3357568"/>
            <a:ext cx="511994" cy="500048"/>
          </a:xfrm>
          <a:prstGeom prst="rect">
            <a:avLst/>
          </a:prstGeom>
        </p:spPr>
      </p:pic>
      <p:pic>
        <p:nvPicPr>
          <p:cNvPr id="23" name="22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1472" y="1643056"/>
            <a:ext cx="511994" cy="500048"/>
          </a:xfrm>
          <a:prstGeom prst="rect">
            <a:avLst/>
          </a:prstGeom>
        </p:spPr>
      </p:pic>
      <p:pic>
        <p:nvPicPr>
          <p:cNvPr id="24" name="23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71538" y="2000246"/>
            <a:ext cx="511994" cy="500048"/>
          </a:xfrm>
          <a:prstGeom prst="rect">
            <a:avLst/>
          </a:prstGeom>
        </p:spPr>
      </p:pic>
      <p:pic>
        <p:nvPicPr>
          <p:cNvPr id="25" name="24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14480" y="2285998"/>
            <a:ext cx="511994" cy="500048"/>
          </a:xfrm>
          <a:prstGeom prst="rect">
            <a:avLst/>
          </a:prstGeom>
        </p:spPr>
      </p:pic>
      <p:pic>
        <p:nvPicPr>
          <p:cNvPr id="26" name="25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85984" y="2571750"/>
            <a:ext cx="511994" cy="500048"/>
          </a:xfrm>
          <a:prstGeom prst="rect">
            <a:avLst/>
          </a:prstGeom>
        </p:spPr>
      </p:pic>
      <p:pic>
        <p:nvPicPr>
          <p:cNvPr id="27" name="26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86050" y="2928940"/>
            <a:ext cx="511994" cy="500048"/>
          </a:xfrm>
          <a:prstGeom prst="rect">
            <a:avLst/>
          </a:prstGeom>
        </p:spPr>
      </p:pic>
      <p:pic>
        <p:nvPicPr>
          <p:cNvPr id="28" name="27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357554" y="3143254"/>
            <a:ext cx="511994" cy="500048"/>
          </a:xfrm>
          <a:prstGeom prst="rect">
            <a:avLst/>
          </a:prstGeom>
        </p:spPr>
      </p:pic>
      <p:pic>
        <p:nvPicPr>
          <p:cNvPr id="29" name="28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143900" y="1714494"/>
            <a:ext cx="511994" cy="500048"/>
          </a:xfrm>
          <a:prstGeom prst="rect">
            <a:avLst/>
          </a:prstGeom>
        </p:spPr>
      </p:pic>
      <p:pic>
        <p:nvPicPr>
          <p:cNvPr id="30" name="29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643834" y="2071684"/>
            <a:ext cx="511994" cy="500048"/>
          </a:xfrm>
          <a:prstGeom prst="rect">
            <a:avLst/>
          </a:prstGeom>
        </p:spPr>
      </p:pic>
      <p:pic>
        <p:nvPicPr>
          <p:cNvPr id="31" name="30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143768" y="2500312"/>
            <a:ext cx="511994" cy="500048"/>
          </a:xfrm>
          <a:prstGeom prst="rect">
            <a:avLst/>
          </a:prstGeom>
        </p:spPr>
      </p:pic>
      <p:pic>
        <p:nvPicPr>
          <p:cNvPr id="32" name="31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00826" y="2786064"/>
            <a:ext cx="511994" cy="500048"/>
          </a:xfrm>
          <a:prstGeom prst="rect">
            <a:avLst/>
          </a:prstGeom>
        </p:spPr>
      </p:pic>
      <p:pic>
        <p:nvPicPr>
          <p:cNvPr id="33" name="32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86380" y="3286130"/>
            <a:ext cx="511994" cy="500048"/>
          </a:xfrm>
          <a:prstGeom prst="rect">
            <a:avLst/>
          </a:prstGeom>
        </p:spPr>
      </p:pic>
      <p:pic>
        <p:nvPicPr>
          <p:cNvPr id="34" name="33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43438" y="3357568"/>
            <a:ext cx="511994" cy="500048"/>
          </a:xfrm>
          <a:prstGeom prst="rect">
            <a:avLst/>
          </a:prstGeom>
        </p:spPr>
      </p:pic>
      <p:pic>
        <p:nvPicPr>
          <p:cNvPr id="35" name="34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929322" y="3071816"/>
            <a:ext cx="511994" cy="500048"/>
          </a:xfrm>
          <a:prstGeom prst="rect">
            <a:avLst/>
          </a:prstGeom>
        </p:spPr>
      </p:pic>
      <p:pic>
        <p:nvPicPr>
          <p:cNvPr id="36" name="35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2571750"/>
            <a:ext cx="511994" cy="500048"/>
          </a:xfrm>
          <a:prstGeom prst="rect">
            <a:avLst/>
          </a:prstGeom>
        </p:spPr>
      </p:pic>
      <p:pic>
        <p:nvPicPr>
          <p:cNvPr id="37" name="36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632006" y="2571768"/>
            <a:ext cx="511994" cy="500048"/>
          </a:xfrm>
          <a:prstGeom prst="rect">
            <a:avLst/>
          </a:prstGeom>
        </p:spPr>
      </p:pic>
      <p:pic>
        <p:nvPicPr>
          <p:cNvPr id="38" name="37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00496" y="4643452"/>
            <a:ext cx="511994" cy="500048"/>
          </a:xfrm>
          <a:prstGeom prst="rect">
            <a:avLst/>
          </a:prstGeom>
        </p:spPr>
      </p:pic>
      <p:pic>
        <p:nvPicPr>
          <p:cNvPr id="39" name="38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1472" y="2928940"/>
            <a:ext cx="511994" cy="500048"/>
          </a:xfrm>
          <a:prstGeom prst="rect">
            <a:avLst/>
          </a:prstGeom>
        </p:spPr>
      </p:pic>
      <p:pic>
        <p:nvPicPr>
          <p:cNvPr id="40" name="39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71538" y="3286130"/>
            <a:ext cx="511994" cy="500048"/>
          </a:xfrm>
          <a:prstGeom prst="rect">
            <a:avLst/>
          </a:prstGeom>
        </p:spPr>
      </p:pic>
      <p:pic>
        <p:nvPicPr>
          <p:cNvPr id="41" name="40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14480" y="3571882"/>
            <a:ext cx="511994" cy="500048"/>
          </a:xfrm>
          <a:prstGeom prst="rect">
            <a:avLst/>
          </a:prstGeom>
        </p:spPr>
      </p:pic>
      <p:pic>
        <p:nvPicPr>
          <p:cNvPr id="42" name="41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85984" y="3857634"/>
            <a:ext cx="511994" cy="500048"/>
          </a:xfrm>
          <a:prstGeom prst="rect">
            <a:avLst/>
          </a:prstGeom>
        </p:spPr>
      </p:pic>
      <p:pic>
        <p:nvPicPr>
          <p:cNvPr id="43" name="42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86050" y="4214824"/>
            <a:ext cx="511994" cy="500048"/>
          </a:xfrm>
          <a:prstGeom prst="rect">
            <a:avLst/>
          </a:prstGeom>
        </p:spPr>
      </p:pic>
      <p:pic>
        <p:nvPicPr>
          <p:cNvPr id="44" name="43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357554" y="4429138"/>
            <a:ext cx="511994" cy="500048"/>
          </a:xfrm>
          <a:prstGeom prst="rect">
            <a:avLst/>
          </a:prstGeom>
        </p:spPr>
      </p:pic>
      <p:pic>
        <p:nvPicPr>
          <p:cNvPr id="45" name="44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143900" y="3000378"/>
            <a:ext cx="511994" cy="500048"/>
          </a:xfrm>
          <a:prstGeom prst="rect">
            <a:avLst/>
          </a:prstGeom>
        </p:spPr>
      </p:pic>
      <p:pic>
        <p:nvPicPr>
          <p:cNvPr id="46" name="45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643834" y="3357568"/>
            <a:ext cx="511994" cy="500048"/>
          </a:xfrm>
          <a:prstGeom prst="rect">
            <a:avLst/>
          </a:prstGeom>
        </p:spPr>
      </p:pic>
      <p:pic>
        <p:nvPicPr>
          <p:cNvPr id="47" name="46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143768" y="3786196"/>
            <a:ext cx="511994" cy="500048"/>
          </a:xfrm>
          <a:prstGeom prst="rect">
            <a:avLst/>
          </a:prstGeom>
        </p:spPr>
      </p:pic>
      <p:pic>
        <p:nvPicPr>
          <p:cNvPr id="48" name="47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00826" y="4071948"/>
            <a:ext cx="511994" cy="500048"/>
          </a:xfrm>
          <a:prstGeom prst="rect">
            <a:avLst/>
          </a:prstGeom>
        </p:spPr>
      </p:pic>
      <p:pic>
        <p:nvPicPr>
          <p:cNvPr id="49" name="48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86380" y="4572014"/>
            <a:ext cx="511994" cy="500048"/>
          </a:xfrm>
          <a:prstGeom prst="rect">
            <a:avLst/>
          </a:prstGeom>
        </p:spPr>
      </p:pic>
      <p:pic>
        <p:nvPicPr>
          <p:cNvPr id="50" name="49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43438" y="4643452"/>
            <a:ext cx="511994" cy="500048"/>
          </a:xfrm>
          <a:prstGeom prst="rect">
            <a:avLst/>
          </a:prstGeom>
        </p:spPr>
      </p:pic>
      <p:pic>
        <p:nvPicPr>
          <p:cNvPr id="51" name="50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929322" y="4357700"/>
            <a:ext cx="511994" cy="500048"/>
          </a:xfrm>
          <a:prstGeom prst="rect">
            <a:avLst/>
          </a:prstGeom>
        </p:spPr>
      </p:pic>
      <p:sp>
        <p:nvSpPr>
          <p:cNvPr id="52" name="51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>
                            <p:stCondLst>
                              <p:cond delay="4000"/>
                            </p:stCondLst>
                            <p:childTnLst>
                              <p:par>
                                <p:cTn id="29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673105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13553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8572496" y="1928808"/>
            <a:ext cx="571504" cy="571504"/>
          </a:xfrm>
          <a:prstGeom prst="rect">
            <a:avLst/>
          </a:prstGeom>
        </p:spPr>
      </p:pic>
      <p:pic>
        <p:nvPicPr>
          <p:cNvPr id="5" name="4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4000496" y="0"/>
            <a:ext cx="571504" cy="571504"/>
          </a:xfrm>
          <a:prstGeom prst="rect">
            <a:avLst/>
          </a:prstGeom>
        </p:spPr>
      </p:pic>
      <p:pic>
        <p:nvPicPr>
          <p:cNvPr id="6" name="5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8572496" y="2571750"/>
            <a:ext cx="571504" cy="571504"/>
          </a:xfrm>
          <a:prstGeom prst="rect">
            <a:avLst/>
          </a:prstGeom>
        </p:spPr>
      </p:pic>
      <p:pic>
        <p:nvPicPr>
          <p:cNvPr id="7" name="6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4643438" y="0"/>
            <a:ext cx="571504" cy="571504"/>
          </a:xfrm>
          <a:prstGeom prst="rect">
            <a:avLst/>
          </a:prstGeom>
        </p:spPr>
      </p:pic>
      <p:pic>
        <p:nvPicPr>
          <p:cNvPr id="8" name="7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0" y="2000246"/>
            <a:ext cx="571504" cy="571504"/>
          </a:xfrm>
          <a:prstGeom prst="rect">
            <a:avLst/>
          </a:prstGeom>
        </p:spPr>
      </p:pic>
      <p:pic>
        <p:nvPicPr>
          <p:cNvPr id="9" name="8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0" y="2643188"/>
            <a:ext cx="571504" cy="571504"/>
          </a:xfrm>
          <a:prstGeom prst="rect">
            <a:avLst/>
          </a:prstGeom>
        </p:spPr>
      </p:pic>
      <p:pic>
        <p:nvPicPr>
          <p:cNvPr id="10" name="9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4000496" y="4571996"/>
            <a:ext cx="571504" cy="571504"/>
          </a:xfrm>
          <a:prstGeom prst="rect">
            <a:avLst/>
          </a:prstGeom>
        </p:spPr>
      </p:pic>
      <p:pic>
        <p:nvPicPr>
          <p:cNvPr id="11" name="10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4572000" y="4571996"/>
            <a:ext cx="571504" cy="571504"/>
          </a:xfrm>
          <a:prstGeom prst="rect">
            <a:avLst/>
          </a:prstGeom>
        </p:spPr>
      </p:pic>
      <p:pic>
        <p:nvPicPr>
          <p:cNvPr id="12" name="11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642910" y="2714626"/>
            <a:ext cx="571504" cy="571504"/>
          </a:xfrm>
          <a:prstGeom prst="rect">
            <a:avLst/>
          </a:prstGeom>
        </p:spPr>
      </p:pic>
      <p:pic>
        <p:nvPicPr>
          <p:cNvPr id="13" name="12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1357290" y="2786064"/>
            <a:ext cx="571504" cy="571504"/>
          </a:xfrm>
          <a:prstGeom prst="rect">
            <a:avLst/>
          </a:prstGeom>
        </p:spPr>
      </p:pic>
      <p:pic>
        <p:nvPicPr>
          <p:cNvPr id="14" name="13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2000232" y="3000378"/>
            <a:ext cx="571504" cy="571504"/>
          </a:xfrm>
          <a:prstGeom prst="rect">
            <a:avLst/>
          </a:prstGeom>
        </p:spPr>
      </p:pic>
      <p:pic>
        <p:nvPicPr>
          <p:cNvPr id="15" name="14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2643174" y="3286130"/>
            <a:ext cx="571504" cy="571504"/>
          </a:xfrm>
          <a:prstGeom prst="rect">
            <a:avLst/>
          </a:prstGeom>
        </p:spPr>
      </p:pic>
      <p:pic>
        <p:nvPicPr>
          <p:cNvPr id="16" name="15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3143240" y="3714758"/>
            <a:ext cx="571504" cy="571504"/>
          </a:xfrm>
          <a:prstGeom prst="rect">
            <a:avLst/>
          </a:prstGeom>
        </p:spPr>
      </p:pic>
      <p:pic>
        <p:nvPicPr>
          <p:cNvPr id="17" name="16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3571868" y="4143386"/>
            <a:ext cx="571504" cy="571504"/>
          </a:xfrm>
          <a:prstGeom prst="rect">
            <a:avLst/>
          </a:prstGeom>
        </p:spPr>
      </p:pic>
      <p:pic>
        <p:nvPicPr>
          <p:cNvPr id="18" name="17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5072066" y="4143386"/>
            <a:ext cx="571504" cy="571504"/>
          </a:xfrm>
          <a:prstGeom prst="rect">
            <a:avLst/>
          </a:prstGeom>
        </p:spPr>
      </p:pic>
      <p:pic>
        <p:nvPicPr>
          <p:cNvPr id="19" name="18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5572132" y="3786196"/>
            <a:ext cx="571504" cy="571504"/>
          </a:xfrm>
          <a:prstGeom prst="rect">
            <a:avLst/>
          </a:prstGeom>
        </p:spPr>
      </p:pic>
      <p:pic>
        <p:nvPicPr>
          <p:cNvPr id="20" name="19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6072198" y="3429006"/>
            <a:ext cx="571504" cy="571504"/>
          </a:xfrm>
          <a:prstGeom prst="rect">
            <a:avLst/>
          </a:prstGeom>
        </p:spPr>
      </p:pic>
      <p:pic>
        <p:nvPicPr>
          <p:cNvPr id="21" name="20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6572264" y="3071816"/>
            <a:ext cx="571504" cy="571504"/>
          </a:xfrm>
          <a:prstGeom prst="rect">
            <a:avLst/>
          </a:prstGeom>
        </p:spPr>
      </p:pic>
      <p:pic>
        <p:nvPicPr>
          <p:cNvPr id="22" name="21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7215206" y="2857502"/>
            <a:ext cx="571504" cy="571504"/>
          </a:xfrm>
          <a:prstGeom prst="rect">
            <a:avLst/>
          </a:prstGeom>
        </p:spPr>
      </p:pic>
      <p:pic>
        <p:nvPicPr>
          <p:cNvPr id="23" name="22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7858148" y="2643188"/>
            <a:ext cx="571504" cy="571504"/>
          </a:xfrm>
          <a:prstGeom prst="rect">
            <a:avLst/>
          </a:prstGeom>
        </p:spPr>
      </p:pic>
      <p:pic>
        <p:nvPicPr>
          <p:cNvPr id="24" name="23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5143504" y="357172"/>
            <a:ext cx="571504" cy="571504"/>
          </a:xfrm>
          <a:prstGeom prst="rect">
            <a:avLst/>
          </a:prstGeom>
        </p:spPr>
      </p:pic>
      <p:pic>
        <p:nvPicPr>
          <p:cNvPr id="25" name="24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5643570" y="785800"/>
            <a:ext cx="571504" cy="571504"/>
          </a:xfrm>
          <a:prstGeom prst="rect">
            <a:avLst/>
          </a:prstGeom>
        </p:spPr>
      </p:pic>
      <p:pic>
        <p:nvPicPr>
          <p:cNvPr id="26" name="25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6215074" y="1142990"/>
            <a:ext cx="571504" cy="571504"/>
          </a:xfrm>
          <a:prstGeom prst="rect">
            <a:avLst/>
          </a:prstGeom>
        </p:spPr>
      </p:pic>
      <p:pic>
        <p:nvPicPr>
          <p:cNvPr id="27" name="26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6786578" y="1428742"/>
            <a:ext cx="571504" cy="571504"/>
          </a:xfrm>
          <a:prstGeom prst="rect">
            <a:avLst/>
          </a:prstGeom>
        </p:spPr>
      </p:pic>
      <p:pic>
        <p:nvPicPr>
          <p:cNvPr id="28" name="27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7429520" y="1571618"/>
            <a:ext cx="571504" cy="571504"/>
          </a:xfrm>
          <a:prstGeom prst="rect">
            <a:avLst/>
          </a:prstGeom>
        </p:spPr>
      </p:pic>
      <p:pic>
        <p:nvPicPr>
          <p:cNvPr id="29" name="28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8001024" y="1785932"/>
            <a:ext cx="571504" cy="571504"/>
          </a:xfrm>
          <a:prstGeom prst="rect">
            <a:avLst/>
          </a:prstGeom>
        </p:spPr>
      </p:pic>
      <p:pic>
        <p:nvPicPr>
          <p:cNvPr id="30" name="29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3643306" y="428610"/>
            <a:ext cx="571504" cy="571504"/>
          </a:xfrm>
          <a:prstGeom prst="rect">
            <a:avLst/>
          </a:prstGeom>
        </p:spPr>
      </p:pic>
      <p:pic>
        <p:nvPicPr>
          <p:cNvPr id="31" name="30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3214678" y="928676"/>
            <a:ext cx="571504" cy="571504"/>
          </a:xfrm>
          <a:prstGeom prst="rect">
            <a:avLst/>
          </a:prstGeom>
        </p:spPr>
      </p:pic>
      <p:pic>
        <p:nvPicPr>
          <p:cNvPr id="32" name="31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2714612" y="1214428"/>
            <a:ext cx="571504" cy="571504"/>
          </a:xfrm>
          <a:prstGeom prst="rect">
            <a:avLst/>
          </a:prstGeom>
        </p:spPr>
      </p:pic>
      <p:pic>
        <p:nvPicPr>
          <p:cNvPr id="33" name="32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2071670" y="1500180"/>
            <a:ext cx="571504" cy="571504"/>
          </a:xfrm>
          <a:prstGeom prst="rect">
            <a:avLst/>
          </a:prstGeom>
        </p:spPr>
      </p:pic>
      <p:pic>
        <p:nvPicPr>
          <p:cNvPr id="34" name="33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1357290" y="1714494"/>
            <a:ext cx="571504" cy="571504"/>
          </a:xfrm>
          <a:prstGeom prst="rect">
            <a:avLst/>
          </a:prstGeom>
        </p:spPr>
      </p:pic>
      <p:pic>
        <p:nvPicPr>
          <p:cNvPr id="35" name="34 Imagen" descr="circle-2881850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V="1">
            <a:off x="642910" y="1928808"/>
            <a:ext cx="571504" cy="571504"/>
          </a:xfrm>
          <a:prstGeom prst="rect">
            <a:avLst/>
          </a:prstGeom>
        </p:spPr>
      </p:pic>
      <p:sp>
        <p:nvSpPr>
          <p:cNvPr id="36" name="35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000"/>
                            </p:stCondLst>
                            <p:childTnLst>
                              <p:par>
                                <p:cTn id="13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rgbClr val="808000"/>
            </a:gs>
            <a:gs pos="64999">
              <a:srgbClr val="F0EBD5"/>
            </a:gs>
            <a:gs pos="100000">
              <a:srgbClr val="D1C39F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6e2198f.png"/>
          <p:cNvPicPr>
            <a:picLocks noChangeAspect="1"/>
          </p:cNvPicPr>
          <p:nvPr/>
        </p:nvPicPr>
        <p:blipFill>
          <a:blip r:embed="rId2"/>
          <a:srcRect l="5181" b="2898"/>
          <a:stretch>
            <a:fillRect/>
          </a:stretch>
        </p:blipFill>
        <p:spPr>
          <a:xfrm flipH="1">
            <a:off x="3857620" y="0"/>
            <a:ext cx="528638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28596" y="1714494"/>
            <a:ext cx="40005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Cuanto más tranquilo se vuelve un hombre, mayor es su éxito, sus influencias, su poder. La tranquilidad de la mente es una de las bellas joyas de la sabiduría </a:t>
            </a:r>
          </a:p>
          <a:p>
            <a:pPr algn="ctr"/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73105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109129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0"/>
            <a:ext cx="857261" cy="8703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0" y="4273184"/>
            <a:ext cx="857261" cy="8703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8286739" y="4273184"/>
            <a:ext cx="857261" cy="8703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786" y="3857634"/>
            <a:ext cx="857261" cy="8703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1500166" y="3357568"/>
            <a:ext cx="857261" cy="8703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2857502"/>
            <a:ext cx="857261" cy="8703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2714612" y="2143122"/>
            <a:ext cx="857261" cy="8703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357554" y="1500180"/>
            <a:ext cx="857261" cy="8703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3643306" y="714362"/>
            <a:ext cx="857261" cy="8703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4643438" y="785800"/>
            <a:ext cx="857261" cy="8703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929190" y="1500180"/>
            <a:ext cx="857261" cy="8703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5500694" y="2143122"/>
            <a:ext cx="857261" cy="8703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072198" y="2786064"/>
            <a:ext cx="857261" cy="8703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6715140" y="3429006"/>
            <a:ext cx="857261" cy="8703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429520" y="4000510"/>
            <a:ext cx="857261" cy="8703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86182" y="0"/>
            <a:ext cx="857261" cy="8703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2000">
              <a:schemeClr val="bg2">
                <a:lumMod val="25000"/>
              </a:schemeClr>
            </a:gs>
            <a:gs pos="50000">
              <a:srgbClr val="808000">
                <a:shade val="67500"/>
                <a:satMod val="115000"/>
              </a:srgbClr>
            </a:gs>
            <a:gs pos="100000">
              <a:srgbClr val="80800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15013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4999" t="4999" r="7512" b="5013"/>
          <a:stretch>
            <a:fillRect/>
          </a:stretch>
        </p:blipFill>
        <p:spPr>
          <a:xfrm>
            <a:off x="0" y="0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4999" t="4999" r="7512" b="5013"/>
          <a:stretch>
            <a:fillRect/>
          </a:stretch>
        </p:blipFill>
        <p:spPr>
          <a:xfrm>
            <a:off x="3714744" y="4261784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4999" t="4999" r="7512" b="5013"/>
          <a:stretch>
            <a:fillRect/>
          </a:stretch>
        </p:blipFill>
        <p:spPr>
          <a:xfrm>
            <a:off x="4357686" y="4261784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4999" t="4999" r="7512" b="5013"/>
          <a:stretch>
            <a:fillRect/>
          </a:stretch>
        </p:blipFill>
        <p:spPr>
          <a:xfrm>
            <a:off x="8286776" y="0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4999" t="4999" r="7512" b="5013"/>
          <a:stretch>
            <a:fillRect/>
          </a:stretch>
        </p:blipFill>
        <p:spPr>
          <a:xfrm>
            <a:off x="7786710" y="428610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4999" t="4999" r="7512" b="5013"/>
          <a:stretch>
            <a:fillRect/>
          </a:stretch>
        </p:blipFill>
        <p:spPr>
          <a:xfrm>
            <a:off x="7143768" y="928676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4999" t="4999" r="7512" b="5013"/>
          <a:stretch>
            <a:fillRect/>
          </a:stretch>
        </p:blipFill>
        <p:spPr>
          <a:xfrm>
            <a:off x="6572264" y="1500180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4999" t="4999" r="7512" b="5013"/>
          <a:stretch>
            <a:fillRect/>
          </a:stretch>
        </p:blipFill>
        <p:spPr>
          <a:xfrm>
            <a:off x="6072198" y="2000246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4999" t="4999" r="7512" b="5013"/>
          <a:stretch>
            <a:fillRect/>
          </a:stretch>
        </p:blipFill>
        <p:spPr>
          <a:xfrm>
            <a:off x="5572132" y="2428874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4999" t="4999" r="7512" b="5013"/>
          <a:stretch>
            <a:fillRect/>
          </a:stretch>
        </p:blipFill>
        <p:spPr>
          <a:xfrm>
            <a:off x="5072066" y="3000378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4999" t="4999" r="7512" b="5013"/>
          <a:stretch>
            <a:fillRect/>
          </a:stretch>
        </p:blipFill>
        <p:spPr>
          <a:xfrm>
            <a:off x="4643438" y="3643320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4999" t="4999" r="7512" b="5013"/>
          <a:stretch>
            <a:fillRect/>
          </a:stretch>
        </p:blipFill>
        <p:spPr>
          <a:xfrm>
            <a:off x="1214414" y="785800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4999" t="4999" r="7512" b="5013"/>
          <a:stretch>
            <a:fillRect/>
          </a:stretch>
        </p:blipFill>
        <p:spPr>
          <a:xfrm>
            <a:off x="1785918" y="1285866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4999" t="4999" r="7512" b="5013"/>
          <a:stretch>
            <a:fillRect/>
          </a:stretch>
        </p:blipFill>
        <p:spPr>
          <a:xfrm>
            <a:off x="642910" y="357172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4999" t="4999" r="7512" b="5013"/>
          <a:stretch>
            <a:fillRect/>
          </a:stretch>
        </p:blipFill>
        <p:spPr>
          <a:xfrm>
            <a:off x="2285984" y="2000246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4999" t="4999" r="7512" b="5013"/>
          <a:stretch>
            <a:fillRect/>
          </a:stretch>
        </p:blipFill>
        <p:spPr>
          <a:xfrm>
            <a:off x="2786050" y="2571750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4999" t="4999" r="7512" b="5013"/>
          <a:stretch>
            <a:fillRect/>
          </a:stretch>
        </p:blipFill>
        <p:spPr>
          <a:xfrm>
            <a:off x="3286116" y="3071816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4999" t="4999" r="7512" b="5013"/>
          <a:stretch>
            <a:fillRect/>
          </a:stretch>
        </p:blipFill>
        <p:spPr>
          <a:xfrm>
            <a:off x="3500430" y="3714758"/>
            <a:ext cx="857224" cy="8817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2" name="21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rgbClr val="666633"/>
            </a:gs>
            <a:gs pos="50000">
              <a:srgbClr val="FFD5FF">
                <a:shade val="67500"/>
                <a:satMod val="115000"/>
              </a:srgbClr>
            </a:gs>
            <a:gs pos="100000">
              <a:srgbClr val="FFD5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1203fc22b35934a4460480768e26ee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5126805" cy="5143501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429257" y="928676"/>
            <a:ext cx="300039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 tranquilidad de espíritu empieza cuando eliges no permitir que otra persona o evento controle tus emociones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Nuestra vida depende del tipo de pensamientos que alimentamos. 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nuestros pensamientos son pacíficos, tranquilos y amables, 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así será nuestra vida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029477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t="10064"/>
          <a:stretch>
            <a:fillRect/>
          </a:stretch>
        </p:blipFill>
        <p:spPr>
          <a:xfrm>
            <a:off x="7762682" y="1214428"/>
            <a:ext cx="1381318" cy="1447917"/>
          </a:xfrm>
          <a:prstGeom prst="rect">
            <a:avLst/>
          </a:prstGeom>
        </p:spPr>
      </p:pic>
      <p:pic>
        <p:nvPicPr>
          <p:cNvPr id="4" name="3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000">
                <a:tint val="45000"/>
                <a:satMod val="400000"/>
              </a:srgbClr>
            </a:duotone>
            <a:lum contrast="40000"/>
          </a:blip>
          <a:srcRect t="10064"/>
          <a:stretch>
            <a:fillRect/>
          </a:stretch>
        </p:blipFill>
        <p:spPr>
          <a:xfrm flipV="1">
            <a:off x="7762682" y="2500312"/>
            <a:ext cx="1381318" cy="1428760"/>
          </a:xfrm>
          <a:prstGeom prst="rect">
            <a:avLst/>
          </a:prstGeom>
        </p:spPr>
      </p:pic>
      <p:pic>
        <p:nvPicPr>
          <p:cNvPr id="5" name="4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t="10064"/>
          <a:stretch>
            <a:fillRect/>
          </a:stretch>
        </p:blipFill>
        <p:spPr>
          <a:xfrm>
            <a:off x="7000892" y="1214428"/>
            <a:ext cx="1381318" cy="1447917"/>
          </a:xfrm>
          <a:prstGeom prst="rect">
            <a:avLst/>
          </a:prstGeom>
        </p:spPr>
      </p:pic>
      <p:pic>
        <p:nvPicPr>
          <p:cNvPr id="6" name="5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000">
                <a:tint val="45000"/>
                <a:satMod val="400000"/>
              </a:srgbClr>
            </a:duotone>
            <a:lum contrast="40000"/>
          </a:blip>
          <a:srcRect t="10064"/>
          <a:stretch>
            <a:fillRect/>
          </a:stretch>
        </p:blipFill>
        <p:spPr>
          <a:xfrm flipV="1">
            <a:off x="7000892" y="2500312"/>
            <a:ext cx="1381318" cy="1428760"/>
          </a:xfrm>
          <a:prstGeom prst="rect">
            <a:avLst/>
          </a:prstGeom>
        </p:spPr>
      </p:pic>
      <p:pic>
        <p:nvPicPr>
          <p:cNvPr id="7" name="6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t="10064"/>
          <a:stretch>
            <a:fillRect/>
          </a:stretch>
        </p:blipFill>
        <p:spPr>
          <a:xfrm>
            <a:off x="6215074" y="1214428"/>
            <a:ext cx="1381318" cy="1447917"/>
          </a:xfrm>
          <a:prstGeom prst="rect">
            <a:avLst/>
          </a:prstGeom>
        </p:spPr>
      </p:pic>
      <p:pic>
        <p:nvPicPr>
          <p:cNvPr id="8" name="7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000">
                <a:tint val="45000"/>
                <a:satMod val="400000"/>
              </a:srgbClr>
            </a:duotone>
            <a:lum contrast="40000"/>
          </a:blip>
          <a:srcRect t="10064"/>
          <a:stretch>
            <a:fillRect/>
          </a:stretch>
        </p:blipFill>
        <p:spPr>
          <a:xfrm flipV="1">
            <a:off x="6215074" y="2500312"/>
            <a:ext cx="1381318" cy="1428760"/>
          </a:xfrm>
          <a:prstGeom prst="rect">
            <a:avLst/>
          </a:prstGeom>
        </p:spPr>
      </p:pic>
      <p:pic>
        <p:nvPicPr>
          <p:cNvPr id="9" name="8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t="10064"/>
          <a:stretch>
            <a:fillRect/>
          </a:stretch>
        </p:blipFill>
        <p:spPr>
          <a:xfrm>
            <a:off x="5453284" y="1214428"/>
            <a:ext cx="1381318" cy="1447917"/>
          </a:xfrm>
          <a:prstGeom prst="rect">
            <a:avLst/>
          </a:prstGeom>
        </p:spPr>
      </p:pic>
      <p:pic>
        <p:nvPicPr>
          <p:cNvPr id="10" name="9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000">
                <a:tint val="45000"/>
                <a:satMod val="400000"/>
              </a:srgbClr>
            </a:duotone>
            <a:lum contrast="40000"/>
          </a:blip>
          <a:srcRect t="10064"/>
          <a:stretch>
            <a:fillRect/>
          </a:stretch>
        </p:blipFill>
        <p:spPr>
          <a:xfrm flipV="1">
            <a:off x="5453284" y="2500312"/>
            <a:ext cx="1381318" cy="1428760"/>
          </a:xfrm>
          <a:prstGeom prst="rect">
            <a:avLst/>
          </a:prstGeom>
        </p:spPr>
      </p:pic>
      <p:pic>
        <p:nvPicPr>
          <p:cNvPr id="11" name="10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t="10064"/>
          <a:stretch>
            <a:fillRect/>
          </a:stretch>
        </p:blipFill>
        <p:spPr>
          <a:xfrm>
            <a:off x="4690848" y="1214428"/>
            <a:ext cx="1381318" cy="1447917"/>
          </a:xfrm>
          <a:prstGeom prst="rect">
            <a:avLst/>
          </a:prstGeom>
        </p:spPr>
      </p:pic>
      <p:pic>
        <p:nvPicPr>
          <p:cNvPr id="12" name="11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000">
                <a:tint val="45000"/>
                <a:satMod val="400000"/>
              </a:srgbClr>
            </a:duotone>
            <a:lum contrast="40000"/>
          </a:blip>
          <a:srcRect t="10064"/>
          <a:stretch>
            <a:fillRect/>
          </a:stretch>
        </p:blipFill>
        <p:spPr>
          <a:xfrm flipV="1">
            <a:off x="4690848" y="2500312"/>
            <a:ext cx="1381318" cy="1428760"/>
          </a:xfrm>
          <a:prstGeom prst="rect">
            <a:avLst/>
          </a:prstGeom>
        </p:spPr>
      </p:pic>
      <p:pic>
        <p:nvPicPr>
          <p:cNvPr id="13" name="12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t="10064"/>
          <a:stretch>
            <a:fillRect/>
          </a:stretch>
        </p:blipFill>
        <p:spPr>
          <a:xfrm>
            <a:off x="3929058" y="1214428"/>
            <a:ext cx="1381318" cy="1447917"/>
          </a:xfrm>
          <a:prstGeom prst="rect">
            <a:avLst/>
          </a:prstGeom>
        </p:spPr>
      </p:pic>
      <p:pic>
        <p:nvPicPr>
          <p:cNvPr id="14" name="13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000">
                <a:tint val="45000"/>
                <a:satMod val="400000"/>
              </a:srgbClr>
            </a:duotone>
            <a:lum contrast="40000"/>
          </a:blip>
          <a:srcRect t="10064"/>
          <a:stretch>
            <a:fillRect/>
          </a:stretch>
        </p:blipFill>
        <p:spPr>
          <a:xfrm flipV="1">
            <a:off x="3929058" y="2500312"/>
            <a:ext cx="1381318" cy="1428760"/>
          </a:xfrm>
          <a:prstGeom prst="rect">
            <a:avLst/>
          </a:prstGeom>
        </p:spPr>
      </p:pic>
      <p:pic>
        <p:nvPicPr>
          <p:cNvPr id="15" name="14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t="10064"/>
          <a:stretch>
            <a:fillRect/>
          </a:stretch>
        </p:blipFill>
        <p:spPr>
          <a:xfrm>
            <a:off x="3143240" y="1214428"/>
            <a:ext cx="1381318" cy="1447917"/>
          </a:xfrm>
          <a:prstGeom prst="rect">
            <a:avLst/>
          </a:prstGeom>
        </p:spPr>
      </p:pic>
      <p:pic>
        <p:nvPicPr>
          <p:cNvPr id="16" name="15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000">
                <a:tint val="45000"/>
                <a:satMod val="400000"/>
              </a:srgbClr>
            </a:duotone>
            <a:lum contrast="40000"/>
          </a:blip>
          <a:srcRect t="10064"/>
          <a:stretch>
            <a:fillRect/>
          </a:stretch>
        </p:blipFill>
        <p:spPr>
          <a:xfrm flipV="1">
            <a:off x="3143240" y="2500312"/>
            <a:ext cx="1381318" cy="1428760"/>
          </a:xfrm>
          <a:prstGeom prst="rect">
            <a:avLst/>
          </a:prstGeom>
        </p:spPr>
      </p:pic>
      <p:pic>
        <p:nvPicPr>
          <p:cNvPr id="17" name="16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t="10064"/>
          <a:stretch>
            <a:fillRect/>
          </a:stretch>
        </p:blipFill>
        <p:spPr>
          <a:xfrm>
            <a:off x="2381450" y="1214428"/>
            <a:ext cx="1381318" cy="1447917"/>
          </a:xfrm>
          <a:prstGeom prst="rect">
            <a:avLst/>
          </a:prstGeom>
        </p:spPr>
      </p:pic>
      <p:pic>
        <p:nvPicPr>
          <p:cNvPr id="18" name="17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000">
                <a:tint val="45000"/>
                <a:satMod val="400000"/>
              </a:srgbClr>
            </a:duotone>
            <a:lum contrast="40000"/>
          </a:blip>
          <a:srcRect t="10064"/>
          <a:stretch>
            <a:fillRect/>
          </a:stretch>
        </p:blipFill>
        <p:spPr>
          <a:xfrm flipV="1">
            <a:off x="2381450" y="2500312"/>
            <a:ext cx="1381318" cy="1428760"/>
          </a:xfrm>
          <a:prstGeom prst="rect">
            <a:avLst/>
          </a:prstGeom>
        </p:spPr>
      </p:pic>
      <p:pic>
        <p:nvPicPr>
          <p:cNvPr id="19" name="18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t="10064"/>
          <a:stretch>
            <a:fillRect/>
          </a:stretch>
        </p:blipFill>
        <p:spPr>
          <a:xfrm>
            <a:off x="1690452" y="1214428"/>
            <a:ext cx="1381318" cy="1447917"/>
          </a:xfrm>
          <a:prstGeom prst="rect">
            <a:avLst/>
          </a:prstGeom>
        </p:spPr>
      </p:pic>
      <p:pic>
        <p:nvPicPr>
          <p:cNvPr id="20" name="19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000">
                <a:tint val="45000"/>
                <a:satMod val="400000"/>
              </a:srgbClr>
            </a:duotone>
            <a:lum contrast="40000"/>
          </a:blip>
          <a:srcRect t="10064"/>
          <a:stretch>
            <a:fillRect/>
          </a:stretch>
        </p:blipFill>
        <p:spPr>
          <a:xfrm flipV="1">
            <a:off x="1690452" y="2500312"/>
            <a:ext cx="1381318" cy="1428760"/>
          </a:xfrm>
          <a:prstGeom prst="rect">
            <a:avLst/>
          </a:prstGeom>
        </p:spPr>
      </p:pic>
      <p:pic>
        <p:nvPicPr>
          <p:cNvPr id="21" name="20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t="10064"/>
          <a:stretch>
            <a:fillRect/>
          </a:stretch>
        </p:blipFill>
        <p:spPr>
          <a:xfrm>
            <a:off x="928662" y="1214428"/>
            <a:ext cx="1381318" cy="1447917"/>
          </a:xfrm>
          <a:prstGeom prst="rect">
            <a:avLst/>
          </a:prstGeom>
        </p:spPr>
      </p:pic>
      <p:pic>
        <p:nvPicPr>
          <p:cNvPr id="22" name="21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000">
                <a:tint val="45000"/>
                <a:satMod val="400000"/>
              </a:srgbClr>
            </a:duotone>
            <a:lum contrast="40000"/>
          </a:blip>
          <a:srcRect t="10064"/>
          <a:stretch>
            <a:fillRect/>
          </a:stretch>
        </p:blipFill>
        <p:spPr>
          <a:xfrm flipV="1">
            <a:off x="928662" y="2500312"/>
            <a:ext cx="1381318" cy="1428760"/>
          </a:xfrm>
          <a:prstGeom prst="rect">
            <a:avLst/>
          </a:prstGeom>
        </p:spPr>
      </p:pic>
      <p:pic>
        <p:nvPicPr>
          <p:cNvPr id="23" name="22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t="10064"/>
          <a:stretch>
            <a:fillRect/>
          </a:stretch>
        </p:blipFill>
        <p:spPr>
          <a:xfrm>
            <a:off x="142844" y="1285866"/>
            <a:ext cx="1381318" cy="1447917"/>
          </a:xfrm>
          <a:prstGeom prst="rect">
            <a:avLst/>
          </a:prstGeom>
        </p:spPr>
      </p:pic>
      <p:pic>
        <p:nvPicPr>
          <p:cNvPr id="24" name="23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000">
                <a:tint val="45000"/>
                <a:satMod val="400000"/>
              </a:srgbClr>
            </a:duotone>
            <a:lum contrast="40000"/>
          </a:blip>
          <a:srcRect t="10064"/>
          <a:stretch>
            <a:fillRect/>
          </a:stretch>
        </p:blipFill>
        <p:spPr>
          <a:xfrm flipV="1">
            <a:off x="142844" y="2571750"/>
            <a:ext cx="1381318" cy="1428760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">
              <a:schemeClr val="bg2">
                <a:lumMod val="1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21984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rcRect l="14843" t="17773" r="17773" b="17773"/>
          <a:stretch>
            <a:fillRect/>
          </a:stretch>
        </p:blipFill>
        <p:spPr>
          <a:xfrm>
            <a:off x="8621222" y="0"/>
            <a:ext cx="522778" cy="500048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0" y="2643188"/>
            <a:ext cx="522778" cy="500048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rcRect l="14843" t="17773" r="17773" b="17773"/>
          <a:stretch>
            <a:fillRect/>
          </a:stretch>
        </p:blipFill>
        <p:spPr>
          <a:xfrm>
            <a:off x="8621222" y="4643452"/>
            <a:ext cx="522778" cy="500048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0" y="2071684"/>
            <a:ext cx="522778" cy="500048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8072462" y="4286262"/>
            <a:ext cx="522778" cy="500048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8143900" y="214296"/>
            <a:ext cx="522778" cy="500048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rcRect l="14843" t="17773" r="17773" b="17773"/>
          <a:stretch>
            <a:fillRect/>
          </a:stretch>
        </p:blipFill>
        <p:spPr>
          <a:xfrm>
            <a:off x="7572396" y="500048"/>
            <a:ext cx="522778" cy="500048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7000892" y="857238"/>
            <a:ext cx="522778" cy="500048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rcRect l="14843" t="17773" r="17773" b="17773"/>
          <a:stretch>
            <a:fillRect/>
          </a:stretch>
        </p:blipFill>
        <p:spPr>
          <a:xfrm>
            <a:off x="6429388" y="1071552"/>
            <a:ext cx="522778" cy="500048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5857884" y="1285866"/>
            <a:ext cx="522778" cy="500048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rcRect l="14843" t="17773" r="17773" b="17773"/>
          <a:stretch>
            <a:fillRect/>
          </a:stretch>
        </p:blipFill>
        <p:spPr>
          <a:xfrm>
            <a:off x="5357818" y="1500180"/>
            <a:ext cx="522778" cy="500048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4786314" y="1643056"/>
            <a:ext cx="522778" cy="500048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rcRect l="14843" t="17773" r="17773" b="17773"/>
          <a:stretch>
            <a:fillRect/>
          </a:stretch>
        </p:blipFill>
        <p:spPr>
          <a:xfrm>
            <a:off x="4214810" y="1785932"/>
            <a:ext cx="522778" cy="500048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3643306" y="1857370"/>
            <a:ext cx="522778" cy="500048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rcRect l="14843" t="17773" r="17773" b="17773"/>
          <a:stretch>
            <a:fillRect/>
          </a:stretch>
        </p:blipFill>
        <p:spPr>
          <a:xfrm>
            <a:off x="3000364" y="2000246"/>
            <a:ext cx="522778" cy="500048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2357422" y="2071684"/>
            <a:ext cx="522778" cy="500048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rcRect l="14843" t="17773" r="17773" b="17773"/>
          <a:stretch>
            <a:fillRect/>
          </a:stretch>
        </p:blipFill>
        <p:spPr>
          <a:xfrm>
            <a:off x="1714480" y="2071684"/>
            <a:ext cx="522778" cy="500048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1142976" y="2071684"/>
            <a:ext cx="522778" cy="500048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rcRect l="14843" t="17773" r="17773" b="17773"/>
          <a:stretch>
            <a:fillRect/>
          </a:stretch>
        </p:blipFill>
        <p:spPr>
          <a:xfrm>
            <a:off x="571472" y="2071684"/>
            <a:ext cx="522778" cy="500048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rcRect l="14843" t="17773" r="17773" b="17773"/>
          <a:stretch>
            <a:fillRect/>
          </a:stretch>
        </p:blipFill>
        <p:spPr>
          <a:xfrm>
            <a:off x="7572396" y="4071948"/>
            <a:ext cx="522778" cy="500048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7000892" y="3929072"/>
            <a:ext cx="522778" cy="500048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rcRect l="14843" t="17773" r="17773" b="17773"/>
          <a:stretch>
            <a:fillRect/>
          </a:stretch>
        </p:blipFill>
        <p:spPr>
          <a:xfrm>
            <a:off x="6429388" y="3786196"/>
            <a:ext cx="522778" cy="500048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5929322" y="3643320"/>
            <a:ext cx="522778" cy="500048"/>
          </a:xfrm>
          <a:prstGeom prst="rec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rcRect l="14843" t="17773" r="17773" b="17773"/>
          <a:stretch>
            <a:fillRect/>
          </a:stretch>
        </p:blipFill>
        <p:spPr>
          <a:xfrm>
            <a:off x="5429256" y="3500444"/>
            <a:ext cx="522778" cy="500048"/>
          </a:xfrm>
          <a:prstGeom prst="rect">
            <a:avLst/>
          </a:prstGeom>
        </p:spPr>
      </p:pic>
      <p:pic>
        <p:nvPicPr>
          <p:cNvPr id="28" name="2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4857752" y="3357568"/>
            <a:ext cx="522778" cy="500048"/>
          </a:xfrm>
          <a:prstGeom prst="rect">
            <a:avLst/>
          </a:prstGeom>
        </p:spPr>
      </p:pic>
      <p:pic>
        <p:nvPicPr>
          <p:cNvPr id="29" name="2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rcRect l="14843" t="17773" r="17773" b="17773"/>
          <a:stretch>
            <a:fillRect/>
          </a:stretch>
        </p:blipFill>
        <p:spPr>
          <a:xfrm>
            <a:off x="4286248" y="3214692"/>
            <a:ext cx="522778" cy="500048"/>
          </a:xfrm>
          <a:prstGeom prst="rect">
            <a:avLst/>
          </a:prstGeom>
        </p:spPr>
      </p:pic>
      <p:pic>
        <p:nvPicPr>
          <p:cNvPr id="30" name="2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3714744" y="3071816"/>
            <a:ext cx="522778" cy="500048"/>
          </a:xfrm>
          <a:prstGeom prst="rect">
            <a:avLst/>
          </a:prstGeom>
        </p:spPr>
      </p:pic>
      <p:pic>
        <p:nvPicPr>
          <p:cNvPr id="31" name="3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1214414" y="2714626"/>
            <a:ext cx="522778" cy="500048"/>
          </a:xfrm>
          <a:prstGeom prst="rect">
            <a:avLst/>
          </a:prstGeom>
        </p:spPr>
      </p:pic>
      <p:pic>
        <p:nvPicPr>
          <p:cNvPr id="32" name="3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rcRect l="14843" t="17773" r="17773" b="17773"/>
          <a:stretch>
            <a:fillRect/>
          </a:stretch>
        </p:blipFill>
        <p:spPr>
          <a:xfrm>
            <a:off x="3071802" y="3000378"/>
            <a:ext cx="522778" cy="500048"/>
          </a:xfrm>
          <a:prstGeom prst="rect">
            <a:avLst/>
          </a:prstGeom>
        </p:spPr>
      </p:pic>
      <p:pic>
        <p:nvPicPr>
          <p:cNvPr id="33" name="3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rcRect l="14843" t="17773" r="17773" b="17773"/>
          <a:stretch>
            <a:fillRect/>
          </a:stretch>
        </p:blipFill>
        <p:spPr>
          <a:xfrm>
            <a:off x="1785918" y="2857502"/>
            <a:ext cx="522778" cy="500048"/>
          </a:xfrm>
          <a:prstGeom prst="rect">
            <a:avLst/>
          </a:prstGeom>
        </p:spPr>
      </p:pic>
      <p:pic>
        <p:nvPicPr>
          <p:cNvPr id="34" name="3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4843" t="17773" r="17773" b="17773"/>
          <a:stretch>
            <a:fillRect/>
          </a:stretch>
        </p:blipFill>
        <p:spPr>
          <a:xfrm>
            <a:off x="2428860" y="2928940"/>
            <a:ext cx="522778" cy="500048"/>
          </a:xfrm>
          <a:prstGeom prst="rect">
            <a:avLst/>
          </a:prstGeom>
        </p:spPr>
      </p:pic>
      <p:pic>
        <p:nvPicPr>
          <p:cNvPr id="35" name="3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rcRect l="14843" t="17773" r="17773" b="17773"/>
          <a:stretch>
            <a:fillRect/>
          </a:stretch>
        </p:blipFill>
        <p:spPr>
          <a:xfrm>
            <a:off x="571472" y="2714626"/>
            <a:ext cx="522778" cy="500048"/>
          </a:xfrm>
          <a:prstGeom prst="rect">
            <a:avLst/>
          </a:prstGeom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865829">
            <a:off x="6858016" y="3071816"/>
            <a:ext cx="858440" cy="500063"/>
          </a:xfrm>
          <a:prstGeom prst="rect">
            <a:avLst/>
          </a:prstGeom>
          <a:noFill/>
        </p:spPr>
      </p:pic>
      <p:sp>
        <p:nvSpPr>
          <p:cNvPr id="36" name="35 Rectángulo"/>
          <p:cNvSpPr/>
          <p:nvPr/>
        </p:nvSpPr>
        <p:spPr>
          <a:xfrm>
            <a:off x="-214346" y="0"/>
            <a:ext cx="9358346" cy="5357832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0" fill="hold">
                            <p:stCondLst>
                              <p:cond delay="4000"/>
                            </p:stCondLst>
                            <p:childTnLst>
                              <p:par>
                                <p:cTn id="40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348</Words>
  <Application>Microsoft Office PowerPoint</Application>
  <PresentationFormat>Presentación en pantalla (16:9)</PresentationFormat>
  <Paragraphs>27</Paragraphs>
  <Slides>41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95</cp:revision>
  <dcterms:created xsi:type="dcterms:W3CDTF">2019-09-20T17:46:43Z</dcterms:created>
  <dcterms:modified xsi:type="dcterms:W3CDTF">2019-09-30T17:30:01Z</dcterms:modified>
</cp:coreProperties>
</file>