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8" r:id="rId3"/>
    <p:sldId id="270" r:id="rId4"/>
    <p:sldId id="272" r:id="rId5"/>
    <p:sldId id="257" r:id="rId6"/>
    <p:sldId id="273" r:id="rId7"/>
    <p:sldId id="265" r:id="rId8"/>
    <p:sldId id="275" r:id="rId9"/>
    <p:sldId id="262" r:id="rId10"/>
    <p:sldId id="276" r:id="rId11"/>
    <p:sldId id="259" r:id="rId12"/>
    <p:sldId id="277" r:id="rId13"/>
    <p:sldId id="264" r:id="rId14"/>
    <p:sldId id="278" r:id="rId15"/>
    <p:sldId id="261" r:id="rId16"/>
    <p:sldId id="279" r:id="rId17"/>
    <p:sldId id="260" r:id="rId18"/>
    <p:sldId id="280" r:id="rId19"/>
    <p:sldId id="263" r:id="rId20"/>
    <p:sldId id="281" r:id="rId21"/>
    <p:sldId id="269" r:id="rId22"/>
    <p:sldId id="282" r:id="rId23"/>
    <p:sldId id="268" r:id="rId24"/>
    <p:sldId id="283" r:id="rId25"/>
    <p:sldId id="267" r:id="rId26"/>
    <p:sldId id="284" r:id="rId27"/>
    <p:sldId id="266" r:id="rId28"/>
    <p:sldId id="285" r:id="rId29"/>
    <p:sldId id="271" r:id="rId30"/>
    <p:sldId id="286" r:id="rId3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EXT3zFVszhFiTNHQhKtAw" hashData="UlKbaQ0iDWzkztLiuYPTY4voOO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2911"/>
    <a:srgbClr val="232C12"/>
    <a:srgbClr val="006600"/>
    <a:srgbClr val="990099"/>
    <a:srgbClr val="624120"/>
    <a:srgbClr val="CC0099"/>
    <a:srgbClr val="0000FF"/>
    <a:srgbClr val="800080"/>
    <a:srgbClr val="00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4838" autoAdjust="0"/>
    <p:restoredTop sz="94640" autoAdjust="0"/>
  </p:normalViewPr>
  <p:slideViewPr>
    <p:cSldViewPr>
      <p:cViewPr>
        <p:scale>
          <a:sx n="400" d="100"/>
          <a:sy n="400" d="100"/>
        </p:scale>
        <p:origin x="5826" y="6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8DC3D-1528-4778-8E4F-E53848706227}" type="datetimeFigureOut">
              <a:rPr lang="es-ES" smtClean="0"/>
              <a:pPr/>
              <a:t>27/12/2016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7399-404D-4C89-8A78-7F912F6F2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8DC3D-1528-4778-8E4F-E53848706227}" type="datetimeFigureOut">
              <a:rPr lang="es-ES" smtClean="0"/>
              <a:pPr/>
              <a:t>27/12/2016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7399-404D-4C89-8A78-7F912F6F2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8DC3D-1528-4778-8E4F-E53848706227}" type="datetimeFigureOut">
              <a:rPr lang="es-ES" smtClean="0"/>
              <a:pPr/>
              <a:t>27/12/2016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7399-404D-4C89-8A78-7F912F6F2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8DC3D-1528-4778-8E4F-E53848706227}" type="datetimeFigureOut">
              <a:rPr lang="es-ES" smtClean="0"/>
              <a:pPr/>
              <a:t>27/12/2016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7399-404D-4C89-8A78-7F912F6F2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8DC3D-1528-4778-8E4F-E53848706227}" type="datetimeFigureOut">
              <a:rPr lang="es-ES" smtClean="0"/>
              <a:pPr/>
              <a:t>27/12/2016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7399-404D-4C89-8A78-7F912F6F2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8DC3D-1528-4778-8E4F-E53848706227}" type="datetimeFigureOut">
              <a:rPr lang="es-ES" smtClean="0"/>
              <a:pPr/>
              <a:t>27/12/2016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7399-404D-4C89-8A78-7F912F6F2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8DC3D-1528-4778-8E4F-E53848706227}" type="datetimeFigureOut">
              <a:rPr lang="es-ES" smtClean="0"/>
              <a:pPr/>
              <a:t>27/12/2016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7399-404D-4C89-8A78-7F912F6F2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8DC3D-1528-4778-8E4F-E53848706227}" type="datetimeFigureOut">
              <a:rPr lang="es-ES" smtClean="0"/>
              <a:pPr/>
              <a:t>27/12/2016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7399-404D-4C89-8A78-7F912F6F2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8DC3D-1528-4778-8E4F-E53848706227}" type="datetimeFigureOut">
              <a:rPr lang="es-ES" smtClean="0"/>
              <a:pPr/>
              <a:t>27/12/2016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7399-404D-4C89-8A78-7F912F6F2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8DC3D-1528-4778-8E4F-E53848706227}" type="datetimeFigureOut">
              <a:rPr lang="es-ES" smtClean="0"/>
              <a:pPr/>
              <a:t>27/12/2016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7399-404D-4C89-8A78-7F912F6F2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8DC3D-1528-4778-8E4F-E53848706227}" type="datetimeFigureOut">
              <a:rPr lang="es-ES" smtClean="0"/>
              <a:pPr/>
              <a:t>27/12/2016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67399-404D-4C89-8A78-7F912F6F2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D8DC3D-1528-4778-8E4F-E53848706227}" type="datetimeFigureOut">
              <a:rPr lang="es-ES" smtClean="0"/>
              <a:pPr/>
              <a:t>27/12/2016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367399-404D-4C89-8A78-7F912F6F2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3.png"/><Relationship Id="rId4" Type="http://schemas.openxmlformats.org/officeDocument/2006/relationships/image" Target="../media/image25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2.png"/><Relationship Id="rId18" Type="http://schemas.openxmlformats.org/officeDocument/2006/relationships/image" Target="../media/image3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8.png"/><Relationship Id="rId11" Type="http://schemas.openxmlformats.org/officeDocument/2006/relationships/image" Target="../media/image3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7.png"/><Relationship Id="rId9" Type="http://schemas.openxmlformats.org/officeDocument/2006/relationships/image" Target="../media/image3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31746" name="Picture 2" descr="un bol d'air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0"/>
            <a:ext cx="5715000" cy="7591425"/>
          </a:xfrm>
          <a:prstGeom prst="trapezoid">
            <a:avLst/>
          </a:prstGeom>
          <a:noFill/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4714876" y="2285992"/>
            <a:ext cx="4310091" cy="286232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s-ES" sz="60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Ser  </a:t>
            </a:r>
          </a:p>
          <a:p>
            <a:pPr algn="ctr"/>
            <a:r>
              <a:rPr lang="es-ES" sz="60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Transparente</a:t>
            </a:r>
          </a:p>
          <a:p>
            <a:pPr algn="ctr"/>
            <a:endParaRPr lang="es-PE" sz="6000" b="1" dirty="0">
              <a:ln/>
              <a:solidFill>
                <a:schemeClr val="accent5">
                  <a:tint val="50000"/>
                  <a:satMod val="1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imagen renderizada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571472" y="5715016"/>
            <a:ext cx="1143008" cy="419104"/>
          </a:xfrm>
          <a:prstGeom prst="rect">
            <a:avLst/>
          </a:prstGeom>
          <a:noFill/>
        </p:spPr>
      </p:pic>
      <p:pic>
        <p:nvPicPr>
          <p:cNvPr id="2052" name="Picture 4" descr="imagen renderizada"/>
          <p:cNvPicPr>
            <a:picLocks noChangeAspect="1" noChangeArrowheads="1"/>
          </p:cNvPicPr>
          <p:nvPr/>
        </p:nvPicPr>
        <p:blipFill>
          <a:blip r:embed="rId6">
            <a:lum bright="-40000" contrast="40000"/>
          </a:blip>
          <a:srcRect/>
          <a:stretch>
            <a:fillRect/>
          </a:stretch>
        </p:blipFill>
        <p:spPr bwMode="auto">
          <a:xfrm>
            <a:off x="5500694" y="5786454"/>
            <a:ext cx="3028950" cy="371475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sndAc>
      <p:stSnd loop="1">
        <p:snd r:embed="rId2" name="Unas_Notas_Para_Ana-de_angelis_convert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 du Blog cheznectarine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428604"/>
            <a:ext cx="4421636" cy="6000792"/>
          </a:xfrm>
          <a:prstGeom prst="rect">
            <a:avLst/>
          </a:prstGeom>
          <a:noFill/>
        </p:spPr>
      </p:pic>
      <p:pic>
        <p:nvPicPr>
          <p:cNvPr id="8" name="Picture 2" descr="Image du Blog cheznectarine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714348" y="428604"/>
            <a:ext cx="3500462" cy="6000792"/>
          </a:xfrm>
          <a:prstGeom prst="rect">
            <a:avLst/>
          </a:prstGeom>
          <a:noFill/>
        </p:spPr>
      </p:pic>
      <p:pic>
        <p:nvPicPr>
          <p:cNvPr id="26626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5857892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412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4f86d_545bae5d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357422" y="1857364"/>
            <a:ext cx="4738798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solidFill>
                  <a:sysClr val="windowText" lastClr="000000"/>
                </a:solidFill>
              </a:rPr>
              <a:t>Suelo preguntarme porqué es</a:t>
            </a:r>
          </a:p>
          <a:p>
            <a:pPr algn="ctr"/>
            <a:r>
              <a:rPr lang="es-ES" sz="3600" dirty="0" smtClean="0">
                <a:solidFill>
                  <a:sysClr val="windowText" lastClr="000000"/>
                </a:solidFill>
              </a:rPr>
              <a:t>tan difícil ser transparente… </a:t>
            </a:r>
          </a:p>
          <a:p>
            <a:pPr algn="ctr"/>
            <a:r>
              <a:rPr lang="es-ES" sz="3600" dirty="0" smtClean="0">
                <a:solidFill>
                  <a:sysClr val="windowText" lastClr="000000"/>
                </a:solidFill>
              </a:rPr>
              <a:t>creemos que ser transparente </a:t>
            </a:r>
          </a:p>
          <a:p>
            <a:pPr algn="ctr"/>
            <a:r>
              <a:rPr lang="es-ES" sz="3600" dirty="0" smtClean="0">
                <a:solidFill>
                  <a:sysClr val="windowText" lastClr="000000"/>
                </a:solidFill>
              </a:rPr>
              <a:t>simplemente es ser sincero, </a:t>
            </a:r>
          </a:p>
          <a:p>
            <a:pPr algn="ctr"/>
            <a:r>
              <a:rPr lang="es-ES" sz="3600" dirty="0" smtClean="0">
                <a:solidFill>
                  <a:sysClr val="windowText" lastClr="000000"/>
                </a:solidFill>
              </a:rPr>
              <a:t>no engañar a los otros.</a:t>
            </a:r>
          </a:p>
          <a:p>
            <a:pPr algn="ctr"/>
            <a:endParaRPr lang="es-PE" sz="4000" dirty="0">
              <a:ln>
                <a:solidFill>
                  <a:schemeClr val="bg1"/>
                </a:solidFill>
              </a:ln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26" name="Picture 6" descr="Image du Blog sonnette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4" name="Picture 2" descr="imagen renderizada"/>
          <p:cNvPicPr>
            <a:picLocks noChangeAspect="1" noChangeArrowheads="1"/>
          </p:cNvPicPr>
          <p:nvPr/>
        </p:nvPicPr>
        <p:blipFill>
          <a:blip r:embed="rId3">
            <a:lum bright="40000"/>
          </a:blip>
          <a:srcRect/>
          <a:stretch>
            <a:fillRect/>
          </a:stretch>
        </p:blipFill>
        <p:spPr bwMode="auto">
          <a:xfrm>
            <a:off x="7215206" y="5786454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412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4f86d_545bae5d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00232" y="1785926"/>
            <a:ext cx="51435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ysClr val="windowText" lastClr="000000"/>
                </a:solidFill>
              </a:rPr>
              <a:t>Pero ser transparente </a:t>
            </a:r>
            <a:endParaRPr lang="es-ES" sz="3600" dirty="0" smtClean="0">
              <a:solidFill>
                <a:sysClr val="windowText" lastClr="000000"/>
              </a:solidFill>
            </a:endParaRPr>
          </a:p>
          <a:p>
            <a:pPr algn="ctr"/>
            <a:r>
              <a:rPr lang="es-ES" sz="3600" dirty="0" smtClean="0">
                <a:solidFill>
                  <a:sysClr val="windowText" lastClr="000000"/>
                </a:solidFill>
              </a:rPr>
              <a:t>es </a:t>
            </a:r>
            <a:r>
              <a:rPr lang="es-ES" sz="3600" dirty="0" smtClean="0">
                <a:solidFill>
                  <a:sysClr val="windowText" lastClr="000000"/>
                </a:solidFill>
              </a:rPr>
              <a:t>mucho más que eso.</a:t>
            </a:r>
          </a:p>
          <a:p>
            <a:pPr algn="ctr"/>
            <a:r>
              <a:rPr lang="es-ES" sz="3600" dirty="0" smtClean="0">
                <a:solidFill>
                  <a:sysClr val="windowText" lastClr="000000"/>
                </a:solidFill>
              </a:rPr>
              <a:t> Es tener el valor de exponerse, de ser frágil, de gritar, de decir lo que sentimos…</a:t>
            </a:r>
          </a:p>
          <a:p>
            <a:pPr algn="ctr"/>
            <a:r>
              <a:rPr lang="es-ES" sz="3600" dirty="0" smtClean="0">
                <a:solidFill>
                  <a:sysClr val="windowText" lastClr="000000"/>
                </a:solidFill>
              </a:rPr>
              <a:t> </a:t>
            </a:r>
            <a:endParaRPr lang="es-PE" sz="36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0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428860" y="3714752"/>
            <a:ext cx="3145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endParaRPr lang="es-E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8682" name="Picture 10" descr="avant gout de printemps.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202" y="0"/>
            <a:ext cx="9111798" cy="7000900"/>
          </a:xfrm>
          <a:prstGeom prst="rect">
            <a:avLst/>
          </a:prstGeom>
          <a:noFill/>
        </p:spPr>
      </p:pic>
      <p:pic>
        <p:nvPicPr>
          <p:cNvPr id="13" name="Picture 8" descr="coccinell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182814">
            <a:off x="-1102528" y="5348487"/>
            <a:ext cx="2575588" cy="781051"/>
          </a:xfrm>
          <a:prstGeom prst="rect">
            <a:avLst/>
          </a:prstGeom>
          <a:noFill/>
        </p:spPr>
      </p:pic>
      <p:pic>
        <p:nvPicPr>
          <p:cNvPr id="24578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>
            <a:off x="4000496" y="5214950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412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4f86d_545bae5d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500166" y="2071678"/>
            <a:ext cx="621510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Ser transparente es desnudarse el alma,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 es dejar caer las máscaras, bajar 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las armas, destruir las inmensas y 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pesadas paredes que nosotros insistimos 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tanto en construir…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 </a:t>
            </a:r>
            <a:endParaRPr lang="es-PE" sz="32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7650" name="Picture 2" descr="Image du Blog sonnette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2" name="Picture 4" descr="a06ffad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890108">
            <a:off x="5670096" y="5447172"/>
            <a:ext cx="3550000" cy="710000"/>
          </a:xfrm>
          <a:prstGeom prst="rect">
            <a:avLst/>
          </a:prstGeom>
          <a:noFill/>
        </p:spPr>
      </p:pic>
      <p:pic>
        <p:nvPicPr>
          <p:cNvPr id="22530" name="Picture 2" descr="imagen renderiz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5786454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412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4f86d_545bae5d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71670" y="1571612"/>
            <a:ext cx="535785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¡Ser transparente es permitir que florezca toda nuestra dulzura! Pero infelizmente, casi siempre, la mayoría de nosotros decide no tomar ese riesgo.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 Preferimos la dureza de la razón a la luminosidad que expondría toda la fragilidad humana.</a:t>
            </a:r>
          </a:p>
          <a:p>
            <a:pPr algn="ctr"/>
            <a:endParaRPr lang="es-PE" sz="32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age du Blog cheznectarine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2" name="Picture 2" descr="imagen renderizada"/>
          <p:cNvPicPr>
            <a:picLocks noChangeAspect="1" noChangeArrowheads="1"/>
          </p:cNvPicPr>
          <p:nvPr/>
        </p:nvPicPr>
        <p:blipFill>
          <a:blip r:embed="rId3">
            <a:lum bright="40000"/>
          </a:blip>
          <a:srcRect/>
          <a:stretch>
            <a:fillRect/>
          </a:stretch>
        </p:blipFill>
        <p:spPr bwMode="auto">
          <a:xfrm>
            <a:off x="6429388" y="5214950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412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4f86d_545bae5d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928794" y="2000240"/>
            <a:ext cx="564360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Preferimos el nudo en la garganta a las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 lágrimas que nacen de lo más profundo de nuestro </a:t>
            </a:r>
            <a:r>
              <a:rPr lang="es-ES" sz="3200" dirty="0" smtClean="0">
                <a:solidFill>
                  <a:sysClr val="windowText" lastClr="000000"/>
                </a:solidFill>
              </a:rPr>
              <a:t>ser…Preferimos </a:t>
            </a:r>
            <a:r>
              <a:rPr lang="es-ES" sz="3200" dirty="0" smtClean="0">
                <a:solidFill>
                  <a:sysClr val="windowText" lastClr="000000"/>
                </a:solidFill>
              </a:rPr>
              <a:t>perdernos en una búsqueda loca de 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respuestas inmediatas a </a:t>
            </a:r>
            <a:r>
              <a:rPr lang="es-ES" sz="3200" dirty="0" smtClean="0">
                <a:solidFill>
                  <a:sysClr val="windowText" lastClr="000000"/>
                </a:solidFill>
              </a:rPr>
              <a:t>simplemente rendirnos </a:t>
            </a:r>
            <a:r>
              <a:rPr lang="es-ES" sz="3200" dirty="0" smtClean="0">
                <a:solidFill>
                  <a:sysClr val="windowText" lastClr="000000"/>
                </a:solidFill>
              </a:rPr>
              <a:t>y </a:t>
            </a:r>
            <a:r>
              <a:rPr lang="es-ES" sz="3200" dirty="0" smtClean="0">
                <a:solidFill>
                  <a:sysClr val="windowText" lastClr="000000"/>
                </a:solidFill>
              </a:rPr>
              <a:t>admitir </a:t>
            </a:r>
            <a:r>
              <a:rPr lang="es-ES" sz="3200" dirty="0" smtClean="0">
                <a:solidFill>
                  <a:sysClr val="windowText" lastClr="000000"/>
                </a:solidFill>
              </a:rPr>
              <a:t>que no sabemos, que </a:t>
            </a:r>
            <a:r>
              <a:rPr lang="es-ES" sz="3200" dirty="0" smtClean="0">
                <a:solidFill>
                  <a:sysClr val="windowText" lastClr="000000"/>
                </a:solidFill>
              </a:rPr>
              <a:t>tenemos miedo</a:t>
            </a:r>
            <a:endParaRPr lang="es-ES" sz="3200" dirty="0" smtClean="0">
              <a:solidFill>
                <a:sysClr val="windowText" lastClr="000000"/>
              </a:solidFill>
            </a:endParaRPr>
          </a:p>
          <a:p>
            <a:pPr algn="ctr"/>
            <a:endParaRPr lang="es-PE" sz="32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8" name="Picture 8" descr="http://cheznectarine.c.h.pic.centerblog.net/76e4f89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60078"/>
          </a:xfrm>
          <a:prstGeom prst="rect">
            <a:avLst/>
          </a:prstGeom>
          <a:noFill/>
        </p:spPr>
      </p:pic>
      <p:pic>
        <p:nvPicPr>
          <p:cNvPr id="25610" name="Picture 10" descr="sol2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4143372" y="5929330"/>
            <a:ext cx="4657725" cy="581026"/>
          </a:xfrm>
          <a:prstGeom prst="rect">
            <a:avLst/>
          </a:prstGeom>
          <a:noFill/>
        </p:spPr>
      </p:pic>
      <p:pic>
        <p:nvPicPr>
          <p:cNvPr id="12" name="Picture 10" descr="sol2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85720" y="5929330"/>
            <a:ext cx="4500594" cy="581026"/>
          </a:xfrm>
          <a:prstGeom prst="rect">
            <a:avLst/>
          </a:prstGeom>
          <a:noFill/>
        </p:spPr>
      </p:pic>
      <p:pic>
        <p:nvPicPr>
          <p:cNvPr id="18434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5857884" y="5429264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412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4f86d_545bae5d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3108" y="2071678"/>
            <a:ext cx="452021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No importa que doloroso es tener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 que construir una máscara 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que nos distancie cada vez más, 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preferimos eso para mantener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 una imagen que nos da la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 sensación de protección…</a:t>
            </a:r>
          </a:p>
          <a:p>
            <a:pPr algn="ctr"/>
            <a:endParaRPr lang="es-PE" sz="32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9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Image du Blog sonnette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6386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68" y="5572140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412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4f86d_545bae5d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428860" y="2571744"/>
            <a:ext cx="421484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Así, vamos ahogándonos cada vez más </a:t>
            </a:r>
            <a:r>
              <a:rPr lang="es-ES" sz="3200" dirty="0" smtClean="0">
                <a:solidFill>
                  <a:sysClr val="windowText" lastClr="000000"/>
                </a:solidFill>
              </a:rPr>
              <a:t>en </a:t>
            </a:r>
            <a:r>
              <a:rPr lang="es-ES" sz="3200" dirty="0" smtClean="0">
                <a:solidFill>
                  <a:sysClr val="windowText" lastClr="000000"/>
                </a:solidFill>
              </a:rPr>
              <a:t>palabras falsas, en actitudes falsas,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 en sentimientos falsos…</a:t>
            </a:r>
          </a:p>
          <a:p>
            <a:pPr algn="ctr"/>
            <a:endParaRPr lang="es-PE" sz="32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mage du Blog cheznectarine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0539" y="0"/>
            <a:ext cx="9524539" cy="715270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4338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5715016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412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4f86d_545bae5d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71670" y="1714488"/>
            <a:ext cx="528641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Con el pasar de los años, un vacío frío y oscuro nos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 hace percibir que ya no sabemos dar ni pedir lo más 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precioso que tenemos para compartir… 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dulzura, comprensión…</a:t>
            </a:r>
            <a:endParaRPr lang="es-ES" sz="3600" dirty="0" smtClean="0">
              <a:solidFill>
                <a:sysClr val="windowText" lastClr="000000"/>
              </a:solidFill>
            </a:endParaRPr>
          </a:p>
          <a:p>
            <a:pPr algn="ctr"/>
            <a:endParaRPr lang="es-PE" sz="36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26628" name="Picture 4" descr="BELLES FEMMES"/>
          <p:cNvPicPr>
            <a:picLocks noChangeAspect="1" noChangeArrowheads="1"/>
          </p:cNvPicPr>
          <p:nvPr/>
        </p:nvPicPr>
        <p:blipFill>
          <a:blip r:embed="rId3"/>
          <a:srcRect l="12843" t="-1256" r="6249"/>
          <a:stretch>
            <a:fillRect/>
          </a:stretch>
        </p:blipFill>
        <p:spPr bwMode="auto">
          <a:xfrm rot="423192">
            <a:off x="2459627" y="10261"/>
            <a:ext cx="5189188" cy="663882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290" name="Picture 2" descr="imagen renderiz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5786454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412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4f86d_545bae5d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857356" y="2000240"/>
            <a:ext cx="535785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Sufrimos, nos sentimos solos, inmensamente tristes y lloramos calladamente antes de dormir.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 Los latidos gritan dentro nuestro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 por no tener el valor de mostrarnos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 a quienes más amamos.</a:t>
            </a:r>
          </a:p>
          <a:p>
            <a:pPr algn="ctr"/>
            <a:endParaRPr lang="es-PE" sz="32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9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emme papillon scintillan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5643578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412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4f86d_545bae5d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71670" y="2143116"/>
            <a:ext cx="52149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Porque, equivocadamente, aprendimos que es mejor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 atacar, acusar, criticar y juzgar, que simplemente decir: 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“estamos hiriéndonos”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¡paremos por favor !”</a:t>
            </a:r>
          </a:p>
          <a:p>
            <a:pPr algn="ctr"/>
            <a:endParaRPr lang="es-PE" sz="32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Image du Blog sonnette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194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4214818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412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4f86d_545bae5d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85918" y="2000240"/>
            <a:ext cx="557216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Porque aprendimos que decir 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“eso es ser débil, es ser tonto,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es ser menos que el otro”.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 Cuando, realmente, si actuáramos con el corazón, podríamos evitar tanto dolor, tanto dolor…</a:t>
            </a:r>
          </a:p>
          <a:p>
            <a:pPr algn="ctr"/>
            <a:endParaRPr lang="es-ES" sz="3200" dirty="0" smtClean="0">
              <a:solidFill>
                <a:sysClr val="windowText" lastClr="000000"/>
              </a:solidFill>
            </a:endParaRPr>
          </a:p>
          <a:p>
            <a:pPr algn="ctr"/>
            <a:endParaRPr lang="es-PE" sz="32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ROS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0"/>
            <a:ext cx="6562678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146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5572140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412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4f86d_545bae5d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00232" y="2285992"/>
            <a:ext cx="5357851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Sugiero que nos permitamos explotar toda nuestra dulzura. Que consigamos no atraer el lamento, no contener la risa, no esconder tanto nuestro miedo y no querer parecer tan invencibles…</a:t>
            </a:r>
          </a:p>
          <a:p>
            <a:endParaRPr lang="es-PE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2C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0" y="2357430"/>
            <a:ext cx="5000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3200" dirty="0">
              <a:ln>
                <a:solidFill>
                  <a:srgbClr val="800080"/>
                </a:solidFill>
              </a:ln>
            </a:endParaRPr>
          </a:p>
        </p:txBody>
      </p:sp>
      <p:pic>
        <p:nvPicPr>
          <p:cNvPr id="29700" name="Picture 4" descr="Image du Blog crystal46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4745"/>
          </a:xfrm>
          <a:prstGeom prst="rect">
            <a:avLst/>
          </a:prstGeom>
          <a:noFill/>
        </p:spPr>
      </p:pic>
      <p:pic>
        <p:nvPicPr>
          <p:cNvPr id="4098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5575" y="-198438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412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4f86d_545bae5d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428728" y="2143116"/>
            <a:ext cx="623279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Que consigamos no intentar controlar tanto, 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Que consigamos vivir dulcemente… sentir… 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Amar…que sea todo corazón, 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mucho más sentimiento, inundado de un 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amor transparente, a pesar de todo </a:t>
            </a:r>
          </a:p>
          <a:p>
            <a:pPr algn="ctr"/>
            <a:r>
              <a:rPr lang="es-ES" sz="3200" dirty="0" smtClean="0">
                <a:solidFill>
                  <a:sysClr val="windowText" lastClr="000000"/>
                </a:solidFill>
              </a:rPr>
              <a:t>el riesgo que eso significa.</a:t>
            </a:r>
            <a:endParaRPr lang="es-PE" sz="3200" dirty="0">
              <a:solidFill>
                <a:sysClr val="windowText" lastClr="000000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357290" y="5500702"/>
            <a:ext cx="12544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400" dirty="0" smtClean="0">
                <a:solidFill>
                  <a:schemeClr val="bg1"/>
                </a:solidFill>
              </a:rPr>
              <a:t>Autor Desconocido</a:t>
            </a:r>
            <a:endParaRPr lang="es-PE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10fc2c9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429124" y="4286256"/>
            <a:ext cx="2500330" cy="1164211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6" name="5 Imagen" descr="e10fc2c9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085872" y="1214423"/>
            <a:ext cx="201168" cy="142875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7" name="6 Imagen" descr="6e3840c3.gif"/>
          <p:cNvPicPr>
            <a:picLocks noChangeAspect="1"/>
          </p:cNvPicPr>
          <p:nvPr/>
        </p:nvPicPr>
        <p:blipFill>
          <a:blip r:embed="rId4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imagen renderizada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6572264" y="5214950"/>
            <a:ext cx="1143000" cy="419101"/>
          </a:xfrm>
          <a:prstGeom prst="rect">
            <a:avLst/>
          </a:prstGeom>
          <a:noFill/>
        </p:spPr>
      </p:pic>
      <p:pic>
        <p:nvPicPr>
          <p:cNvPr id="29700" name="Picture 4" descr="imagen renderizad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288027">
            <a:off x="1071538" y="4857760"/>
            <a:ext cx="1905000" cy="1266826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SER TRANSPARENTE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Brush Script MT"/>
        <a:ea typeface=""/>
        <a:cs typeface=""/>
      </a:majorFont>
      <a:minorFont>
        <a:latin typeface="Brush Script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-SER TRANSPARENTE-</Template>
  <TotalTime>0</TotalTime>
  <Words>374</Words>
  <Application>Microsoft Office PowerPoint</Application>
  <PresentationFormat>Presentación en pantalla (4:3)</PresentationFormat>
  <Paragraphs>58</Paragraphs>
  <Slides>29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-SER TRANSPARENTE-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2016-12-27T22:26:39Z</dcterms:created>
  <dcterms:modified xsi:type="dcterms:W3CDTF">2016-12-27T22:31:28Z</dcterms:modified>
</cp:coreProperties>
</file>