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91" r:id="rId4"/>
    <p:sldId id="289" r:id="rId5"/>
    <p:sldId id="270" r:id="rId6"/>
    <p:sldId id="262" r:id="rId7"/>
    <p:sldId id="292" r:id="rId8"/>
    <p:sldId id="258" r:id="rId9"/>
    <p:sldId id="267" r:id="rId10"/>
    <p:sldId id="259" r:id="rId11"/>
    <p:sldId id="293" r:id="rId12"/>
    <p:sldId id="260" r:id="rId13"/>
    <p:sldId id="261" r:id="rId14"/>
    <p:sldId id="263" r:id="rId15"/>
    <p:sldId id="294" r:id="rId16"/>
    <p:sldId id="264" r:id="rId17"/>
    <p:sldId id="265" r:id="rId18"/>
    <p:sldId id="266" r:id="rId19"/>
    <p:sldId id="295" r:id="rId20"/>
    <p:sldId id="268" r:id="rId21"/>
    <p:sldId id="269" r:id="rId22"/>
    <p:sldId id="271" r:id="rId23"/>
    <p:sldId id="299" r:id="rId24"/>
    <p:sldId id="272" r:id="rId25"/>
    <p:sldId id="275" r:id="rId26"/>
    <p:sldId id="278" r:id="rId27"/>
    <p:sldId id="298" r:id="rId28"/>
    <p:sldId id="274" r:id="rId29"/>
    <p:sldId id="277" r:id="rId30"/>
    <p:sldId id="279" r:id="rId31"/>
    <p:sldId id="297" r:id="rId32"/>
    <p:sldId id="280" r:id="rId33"/>
    <p:sldId id="276" r:id="rId34"/>
    <p:sldId id="281" r:id="rId35"/>
    <p:sldId id="301" r:id="rId36"/>
    <p:sldId id="282" r:id="rId37"/>
    <p:sldId id="283" r:id="rId38"/>
    <p:sldId id="285" r:id="rId39"/>
    <p:sldId id="300" r:id="rId40"/>
    <p:sldId id="286" r:id="rId41"/>
    <p:sldId id="288" r:id="rId42"/>
    <p:sldId id="302" r:id="rId43"/>
    <p:sldId id="284" r:id="rId44"/>
    <p:sldId id="290" r:id="rId4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SIL2NPYx69sop360hRApg" hashData="3FjEWFmT3LzOQkrWs+G8hFYe65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9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60" d="100"/>
          <a:sy n="160" d="100"/>
        </p:scale>
        <p:origin x="-120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A33D7-A2E1-435E-871C-B696E0A70CE8}" type="datetimeFigureOut">
              <a:rPr lang="es-PE" smtClean="0"/>
              <a:pPr/>
              <a:t>12/08/2016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76C32-0342-40B2-9489-B331686418D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9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cd8e96740665c860194d5d702d9bdb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cd8e96740665c860194d5d702d9bdb7.jpg"/>
          <p:cNvPicPr>
            <a:picLocks noGrp="1" noChangeAspect="1"/>
          </p:cNvPicPr>
          <p:nvPr isPhoto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48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>
            <a:off x="6500826" y="357172"/>
            <a:ext cx="1428750" cy="990601"/>
          </a:xfrm>
          <a:prstGeom prst="rect">
            <a:avLst/>
          </a:prstGeom>
          <a:noFill/>
        </p:spPr>
      </p:pic>
      <p:pic>
        <p:nvPicPr>
          <p:cNvPr id="31750" name="Picture 6" descr="Rendered Image"/>
          <p:cNvPicPr>
            <a:picLocks noChangeAspect="1" noChangeArrowheads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>
            <a:off x="5857884" y="1285866"/>
            <a:ext cx="2409825" cy="1085850"/>
          </a:xfrm>
          <a:prstGeom prst="rect">
            <a:avLst/>
          </a:prstGeom>
          <a:noFill/>
        </p:spPr>
      </p:pic>
      <p:pic>
        <p:nvPicPr>
          <p:cNvPr id="31752" name="Picture 8" descr="Rendered Image"/>
          <p:cNvPicPr>
            <a:picLocks noChangeAspect="1" noChangeArrowheads="1"/>
          </p:cNvPicPr>
          <p:nvPr/>
        </p:nvPicPr>
        <p:blipFill>
          <a:blip r:embed="rId6">
            <a:lum bright="-20000" contrast="40000"/>
          </a:blip>
          <a:srcRect/>
          <a:stretch>
            <a:fillRect/>
          </a:stretch>
        </p:blipFill>
        <p:spPr bwMode="auto">
          <a:xfrm>
            <a:off x="5572132" y="2214560"/>
            <a:ext cx="1533525" cy="962025"/>
          </a:xfrm>
          <a:prstGeom prst="rect">
            <a:avLst/>
          </a:prstGeom>
          <a:noFill/>
        </p:spPr>
      </p:pic>
      <p:pic>
        <p:nvPicPr>
          <p:cNvPr id="31754" name="Picture 10" descr="Rendered Image"/>
          <p:cNvPicPr>
            <a:picLocks noChangeAspect="1" noChangeArrowheads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>
            <a:off x="7072330" y="2285998"/>
            <a:ext cx="1352550" cy="809626"/>
          </a:xfrm>
          <a:prstGeom prst="rect">
            <a:avLst/>
          </a:prstGeom>
          <a:noFill/>
        </p:spPr>
      </p:pic>
      <p:pic>
        <p:nvPicPr>
          <p:cNvPr id="31756" name="Picture 12" descr="Rendered Image"/>
          <p:cNvPicPr>
            <a:picLocks noChangeAspect="1" noChangeArrowheads="1"/>
          </p:cNvPicPr>
          <p:nvPr/>
        </p:nvPicPr>
        <p:blipFill>
          <a:blip r:embed="rId8">
            <a:lum bright="-20000" contrast="40000"/>
          </a:blip>
          <a:srcRect/>
          <a:stretch>
            <a:fillRect/>
          </a:stretch>
        </p:blipFill>
        <p:spPr bwMode="auto">
          <a:xfrm>
            <a:off x="5857884" y="3286130"/>
            <a:ext cx="2514600" cy="942976"/>
          </a:xfrm>
          <a:prstGeom prst="rect">
            <a:avLst/>
          </a:prstGeom>
          <a:noFill/>
        </p:spPr>
      </p:pic>
      <p:pic>
        <p:nvPicPr>
          <p:cNvPr id="31760" name="Picture 16" descr="Rendered Image"/>
          <p:cNvPicPr>
            <a:picLocks noChangeAspect="1" noChangeArrowheads="1"/>
          </p:cNvPicPr>
          <p:nvPr/>
        </p:nvPicPr>
        <p:blipFill>
          <a:blip r:embed="rId9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6286512" y="4643452"/>
            <a:ext cx="1928826" cy="328948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Barbra_Streisand_-_Woman_in_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5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500"/>
                            </p:stCondLst>
                            <p:childTnLst>
                              <p:par>
                                <p:cTn id="5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85918" y="1357304"/>
            <a:ext cx="55721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Ser Mujer no es tan fácil.</a:t>
            </a:r>
          </a:p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 El mundo que te rodea te exige mucho, los estereotipos marcan formas y tendencias. Ser y estar guapa y delgada, bien pintada, bien vestida, admirada, exitosa y ser el centro de muchas miradas para ser respetada y valorada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e9ff8aa5029bb774f2457c597c33e7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10326" cy="5357832"/>
          </a:xfrm>
          <a:prstGeom prst="rect">
            <a:avLst/>
          </a:prstGeom>
        </p:spPr>
      </p:pic>
      <p:pic>
        <p:nvPicPr>
          <p:cNvPr id="5" name="4 Imagen" descr="fe9ff8aa5029bb774f2457c597c33e7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10326" cy="535783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6199c0d0d2ed93953e45768d15ab9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56199c0d0d2ed93953e45768d15ab9e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e2d888ea7431fe94b8f5890cd052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ce2d888ea7431fe94b8f5890cd052be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85918" y="1142990"/>
            <a:ext cx="557216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Y todo y así, se siguen creando vacíos. Envidias y críticas. Nunca es suficiente. Debe ser preciosa, pero luego es una más. Debe ser de mundo, pero luego no se la cree. Debe tener intelecto, pero siempre se la discute y subestima.</a:t>
            </a:r>
          </a:p>
          <a:p>
            <a:endParaRPr lang="es-PE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ebdc83f10afc325fbba3e015abff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ebdc83f10afc325fbba3e015abff6d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973b9813a90d4bde39a12cc579d5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9973b9813a90d4bde39a12cc579d5db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5727df9625f6eef28f9a7057aec3b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b5727df9625f6eef28f9a7057aec3b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14480" y="1142990"/>
            <a:ext cx="55721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Ser mujer no es fácil, se confunde el disfraz, y la fachada, y no se mira y se atiende al corazón. Esos sentimientos que llenan el alma y que muchas veces son marchitos por egoísmos y frialdad. Sentimientos que son apartados o no escuchados, no amados, y se siguen caminos con esa visión superficial que poco a poco consume y entristece el alma.</a:t>
            </a:r>
          </a:p>
          <a:p>
            <a:pPr algn="ctr"/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d491acd8283331769a39a54f29be059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320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d491acd8283331769a39a54f29be059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320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f5ad11da5140943209ef974d32fcce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f5ad11da5140943209ef974d32fcce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d9230b0a40743b5af0074bd971907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1d9230b0a40743b5af0074bd971907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928794" y="1285866"/>
            <a:ext cx="53578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Ser mujer no es fácil, ella es guerrera pero se cansa y mucho. Lleva heridas que ella misma se ha curado y cicatrices que esconde bajo una sonrisa que ella misma ha dibujado. Pero no se rinde y sigue sin queja, da por hecho que debe hacer mucho y más, y ni ella se valora a raíz del absolutismo que se ha generado injustamente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f8f8e15a1fde036c043c66f2175bf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7f8f8e15a1fde036c043c66f2175bf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9a6a2da547d16228189b93f32cb5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69a6a2da547d16228189b93f32cb5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32fff8921e91ee3a8ccbfbab58a40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32fff8921e91ee3a8ccbfbab58a40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857356" y="1285866"/>
            <a:ext cx="54292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La mujer hace, pero no se la cree del todo. Ella cree que la vida es así y que sus obligaciones son sólo de ella. Así sin más. Que así debe ser y que algún día tal vez todo cambie, pero sigue y no llega cambio. O si llega, pero sigue estando por debajo de una forma absurda. 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118ed2d3719d05883c84d051b4fd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8118ed2d3719d05883c84d051b4fd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9097ddbbcae112fd559345ba2df3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09097ddbbcae112fd559345ba2df3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25350f85b4c9079c4facce476c12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625350f85b4c9079c4facce476c12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14480" y="928676"/>
            <a:ext cx="56436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Ella toma riendas en el hogar, o allí donde está, y se carga de más durante una vida entera y se da por hecho que así debe ser. Que es su obligación. Siempre es la última en acostarse y la primera en preguntar si todo está bien por la mañana. Se preocupa por amor y eso tiene un precio incalculable. No se valora tan preciado don y tan hermoso sentir. Se aprecia mejor cuando ya no está. Cuando se convierte en recuerdo. </a:t>
            </a:r>
          </a:p>
          <a:p>
            <a:pPr algn="ctr"/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73637d6199a9cc848326791a5d6f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773637d6199a9cc848326791a5d6f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5f9c1b67bf73634806de6e0b6c57a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5f9c1b67bf73634806de6e0b6c57a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e218aac85245ce66e20219488844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2e218aac85245ce66e20219488844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643042" y="714362"/>
            <a:ext cx="55007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Ser Mujer no es fácil, ella quiere sentirse bien y hacer como si nada pasara, pero por dentro mil inquietudes y preguntas retumban su mente. Inseguridades que a veces, o casi siempre, las hemos creado nosotros de una forma un tanto frívola, sádica y enferma. Nunca estamos contentos y siempre queremos más. De ella se espera mucho sin pensar en dar nada a cambio, o sin ser consciente de que ella también desea y necesita. Que también merece y mucho.</a:t>
            </a:r>
          </a:p>
          <a:p>
            <a:pPr algn="ctr"/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132966beb45dae6864bd71b3e627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5132966beb45dae6864bd71b3e627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fc39ccbc38ca88b32bd9e833071e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fc39ccbc38ca88b32bd9e833071e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7adf8fade71675f86e33cec0e5dd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97adf8fade71675f86e33cec0e5dd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85919" y="1571618"/>
            <a:ext cx="52864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Ser mujer no es fácil y sólo ellas lo saben. Pero un nuevo mundo vendrá. Aquel en el que será mucho más admirada y respetada. Un mundo en el que no habrá desigualdad o maltrato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a25614f0022f4d752bfc6eb0ed36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da25614f0022f4d752bfc6eb0ed36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61c73f6991ac939e1d5ccf0cf7be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161c73f6991ac939e1d5ccf0cf7be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738ed9a39ccd7d6819ca33d622af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f738ed9a39ccd7d6819ca33d622af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500167" y="1214428"/>
            <a:ext cx="58579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Un mundo donde ella gobierne y comparta sus ideas, e ideales, de una forma más admirada y crédula. Real.</a:t>
            </a:r>
          </a:p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 ¡Y sin estar buena!, cualquiera podrá; sea bonita o fea, alta o baja, delgada o gorda, blanca o negra, rubia o morena. Porque no se apreciará tanto su belleza, sino su intelecto.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4bd32695c620dc573d8ec73f2cc6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04bd32695c620dc573d8ec73f2cc6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b0f18270bf1d7549a8aa6a6037006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b0f18270bf1d7549a8aa6a6037006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2d865d7c7441fb6941d85031924b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52d865d7c7441fb6941d85031924b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14480" y="785800"/>
            <a:ext cx="55007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No se valorará tanto su elegancia, sino su corazón. No se valorará tanto su posición, sino su magnificencia y altruismo. Aprenderemos mucho de ella, más que ahora, y el mundo será un lugar mejor. Un lugar parecido a un hogar en el que no falte de nada. Un lugar donde el amor y la amistad sea mutua y la admiración del hombre y de la mujer sea compartida de pies a cabeza.</a:t>
            </a:r>
          </a:p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 De corazón y alma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1177bfb514dc653114d4a70c82c0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11177bfb514dc653114d4a70c82c0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f0aba9efefea9a862f4cfac896f8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ff0aba9efefea9a862f4cfac896f8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98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dre 20130328 # 1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"/>
            <a:ext cx="8001030" cy="51434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14480" y="785800"/>
            <a:ext cx="52149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Un hogar más perfecto y más sencillo. Un lugar donde ella también invente y pinte. Donde ella también teorice y solucione. Donde también se escriban libros galardonando su arte y su pasión. Y un lugar en el que ella sea, y cree, la solución a muchas cosas. Un lugar en el que su alma será más libre y fuerte.</a:t>
            </a:r>
          </a:p>
          <a:p>
            <a:pPr algn="ctr"/>
            <a:r>
              <a:rPr lang="es-PE" sz="2400" dirty="0" smtClean="0">
                <a:solidFill>
                  <a:schemeClr val="bg1"/>
                </a:solidFill>
                <a:latin typeface="Pristina" pitchFamily="66" charset="0"/>
              </a:rPr>
              <a:t>Ser  mujer  no  es  fácil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857356" y="4000510"/>
            <a:ext cx="187262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solidFill>
                  <a:schemeClr val="bg1"/>
                </a:solidFill>
              </a:rPr>
              <a:t>Autor  Texto: Albert </a:t>
            </a:r>
            <a:r>
              <a:rPr lang="es-PE" sz="1100" b="1" dirty="0" err="1" smtClean="0">
                <a:solidFill>
                  <a:schemeClr val="bg1"/>
                </a:solidFill>
              </a:rPr>
              <a:t>Espinola</a:t>
            </a:r>
            <a:endParaRPr lang="es-PE" sz="1100" b="1" dirty="0" smtClean="0">
              <a:solidFill>
                <a:schemeClr val="bg1"/>
              </a:solidFill>
            </a:endParaRPr>
          </a:p>
          <a:p>
            <a:endParaRPr lang="es-PE" sz="11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9f93cb1285de7bfff725b8233fc80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9f93cb1285de7bfff725b8233fc80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861145">
            <a:off x="6451429" y="3204580"/>
            <a:ext cx="1355348" cy="1022829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ER MUJER NO ES FACIL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-SER MUJER NO ES FACIL-</Template>
  <TotalTime>0</TotalTime>
  <Words>769</Words>
  <Application>Microsoft Office PowerPoint</Application>
  <PresentationFormat>Presentación en pantalla (16:9)</PresentationFormat>
  <Paragraphs>19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-SER MUJER NO ES FACIL-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2016-08-12T17:26:05Z</dcterms:created>
  <dcterms:modified xsi:type="dcterms:W3CDTF">2016-08-12T17:27:22Z</dcterms:modified>
</cp:coreProperties>
</file>