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8" r:id="rId3"/>
    <p:sldId id="259" r:id="rId4"/>
    <p:sldId id="262" r:id="rId5"/>
    <p:sldId id="260" r:id="rId6"/>
    <p:sldId id="278" r:id="rId7"/>
    <p:sldId id="263" r:id="rId8"/>
    <p:sldId id="264" r:id="rId9"/>
    <p:sldId id="279" r:id="rId10"/>
    <p:sldId id="265" r:id="rId11"/>
    <p:sldId id="280" r:id="rId12"/>
    <p:sldId id="266" r:id="rId13"/>
    <p:sldId id="267" r:id="rId14"/>
    <p:sldId id="268" r:id="rId15"/>
    <p:sldId id="269" r:id="rId16"/>
    <p:sldId id="270" r:id="rId17"/>
    <p:sldId id="271" r:id="rId18"/>
    <p:sldId id="281" r:id="rId19"/>
    <p:sldId id="272" r:id="rId20"/>
    <p:sldId id="273" r:id="rId21"/>
    <p:sldId id="274" r:id="rId22"/>
    <p:sldId id="275" r:id="rId23"/>
    <p:sldId id="276" r:id="rId24"/>
    <p:sldId id="277" r:id="rId25"/>
    <p:sldId id="282" r:id="rId26"/>
    <p:sldId id="256" r:id="rId27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8"/>
    </p:embeddedFont>
    <p:embeddedFont>
      <p:font typeface="Kristen ITC" panose="03050502040202030202" pitchFamily="66" charset="0"/>
      <p:regular r:id="rId29"/>
    </p:embeddedFont>
    <p:embeddedFont>
      <p:font typeface="ScalaJewel Diamond" pitchFamily="50" charset="0"/>
      <p:regular r:id="rId30"/>
    </p:embeddedFont>
    <p:embeddedFont>
      <p:font typeface="ScalaJewel Pearl" pitchFamily="50" charset="0"/>
      <p:regular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NeJMZ1AGCoCFkA1o5fShw==" hashData="3rLj82gMqoyHymMqLHY2RxUIiBLxL6hcWXNmuG6JKiysmVvZcniMZ5Nf+e07SriRKSzXhH9jIkPDvwwymOc4c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2F7F95"/>
    <a:srgbClr val="306B88"/>
    <a:srgbClr val="337D85"/>
    <a:srgbClr val="34847C"/>
    <a:srgbClr val="002600"/>
    <a:srgbClr val="001800"/>
    <a:srgbClr val="004600"/>
    <a:srgbClr val="C88864"/>
    <a:srgbClr val="B067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643" autoAdjust="0"/>
  </p:normalViewPr>
  <p:slideViewPr>
    <p:cSldViewPr>
      <p:cViewPr varScale="1">
        <p:scale>
          <a:sx n="140" d="100"/>
          <a:sy n="140" d="100"/>
        </p:scale>
        <p:origin x="120" y="1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3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22B9-71B4-4D52-A268-459CE5F92387}" type="datetimeFigureOut">
              <a:rPr lang="es-ES" smtClean="0"/>
              <a:pPr/>
              <a:t>15/04/2023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8ACDA-6F8D-4275-9EB8-8EFF33E510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22B9-71B4-4D52-A268-459CE5F92387}" type="datetimeFigureOut">
              <a:rPr lang="es-ES" smtClean="0"/>
              <a:pPr/>
              <a:t>15/04/2023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8ACDA-6F8D-4275-9EB8-8EFF33E510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22B9-71B4-4D52-A268-459CE5F92387}" type="datetimeFigureOut">
              <a:rPr lang="es-ES" smtClean="0"/>
              <a:pPr/>
              <a:t>15/04/2023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8ACDA-6F8D-4275-9EB8-8EFF33E510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22B9-71B4-4D52-A268-459CE5F92387}" type="datetimeFigureOut">
              <a:rPr lang="es-ES" smtClean="0"/>
              <a:pPr/>
              <a:t>15/04/2023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8ACDA-6F8D-4275-9EB8-8EFF33E510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22B9-71B4-4D52-A268-459CE5F92387}" type="datetimeFigureOut">
              <a:rPr lang="es-ES" smtClean="0"/>
              <a:pPr/>
              <a:t>15/04/2023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8ACDA-6F8D-4275-9EB8-8EFF33E510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22B9-71B4-4D52-A268-459CE5F92387}" type="datetimeFigureOut">
              <a:rPr lang="es-ES" smtClean="0"/>
              <a:pPr/>
              <a:t>15/04/2023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8ACDA-6F8D-4275-9EB8-8EFF33E510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22B9-71B4-4D52-A268-459CE5F92387}" type="datetimeFigureOut">
              <a:rPr lang="es-ES" smtClean="0"/>
              <a:pPr/>
              <a:t>15/04/2023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8ACDA-6F8D-4275-9EB8-8EFF33E510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22B9-71B4-4D52-A268-459CE5F92387}" type="datetimeFigureOut">
              <a:rPr lang="es-ES" smtClean="0"/>
              <a:pPr/>
              <a:t>15/04/2023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8ACDA-6F8D-4275-9EB8-8EFF33E510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22B9-71B4-4D52-A268-459CE5F92387}" type="datetimeFigureOut">
              <a:rPr lang="es-ES" smtClean="0"/>
              <a:pPr/>
              <a:t>15/04/2023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8ACDA-6F8D-4275-9EB8-8EFF33E510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22B9-71B4-4D52-A268-459CE5F92387}" type="datetimeFigureOut">
              <a:rPr lang="es-ES" smtClean="0"/>
              <a:pPr/>
              <a:t>15/04/2023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8ACDA-6F8D-4275-9EB8-8EFF33E510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22B9-71B4-4D52-A268-459CE5F92387}" type="datetimeFigureOut">
              <a:rPr lang="es-ES" smtClean="0"/>
              <a:pPr/>
              <a:t>15/04/2023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8ACDA-6F8D-4275-9EB8-8EFF33E510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7D272E-86A4-D894-1D44-D4067F978E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749C61D-1A3F-7ED1-7246-A335B3FE68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AE6A34-D0B2-E402-DA51-76242F06B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281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759922B9-71B4-4D52-A268-459CE5F92387}" type="datetimeFigureOut">
              <a:rPr lang="es-ES" smtClean="0"/>
              <a:pPr/>
              <a:t>15/04/2023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6DB8ACDA-6F8D-4275-9EB8-8EFF33E510E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Pear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EB7CF29-6034-D448-05B7-27BBA54500B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36252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chemeClr val="accent4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E:\PPS  EXCLUSIVOS\- Ser fuerte\Imágenes\1 - ASolasByKalink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915566"/>
            <a:ext cx="44644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6000" dirty="0">
                <a:ln>
                  <a:solidFill>
                    <a:srgbClr val="34602A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25400" dist="50800" dir="5400000" algn="ctr" rotWithShape="0">
                    <a:srgbClr val="C00000"/>
                  </a:outerShdw>
                </a:effectLst>
                <a:latin typeface="ScalaJewel Diamond" pitchFamily="50" charset="0"/>
              </a:rPr>
              <a:t>Ser </a:t>
            </a:r>
          </a:p>
          <a:p>
            <a:r>
              <a:rPr lang="es-ES" sz="6000" dirty="0">
                <a:ln>
                  <a:solidFill>
                    <a:srgbClr val="34602A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25400" dist="50800" dir="5400000" algn="ctr" rotWithShape="0">
                    <a:srgbClr val="C00000"/>
                  </a:outerShdw>
                </a:effectLst>
                <a:latin typeface="ScalaJewel Diamond" pitchFamily="50" charset="0"/>
              </a:rPr>
              <a:t>    fuerte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14:glitter pattern="hexagon"/>
        <p:sndAc>
          <p:stSnd>
            <p:snd r:embed="rId2" name="Wonderful Life  Black   .wav"/>
          </p:stSnd>
        </p:sndAc>
      </p:transition>
    </mc:Choice>
    <mc:Fallback>
      <p:transition spd="slow" advClick="0" advTm="7000">
        <p:fade/>
        <p:sndAc>
          <p:stSnd>
            <p:snd r:embed="rId2" name="Wonderful Life  Black  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F6773"/>
            </a:gs>
            <a:gs pos="50000">
              <a:srgbClr val="604606"/>
            </a:gs>
            <a:gs pos="100000">
              <a:srgbClr val="1A210D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PPS  EXCLUSIVOS\- Ser fuerte\Imágenes\2 - 72e54e21-b685-42d3-96b6-fc14f6dbc3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110" y="0"/>
            <a:ext cx="9144000" cy="521811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14:prism isContent="1"/>
      </p:transition>
    </mc:Choice>
    <mc:Fallback>
      <p:transition spd="slow" advClick="0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D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Ser fuerte\Imágenes\3 - 46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7144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83518"/>
            <a:ext cx="3960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Ser fuerte tiene sus desventajas....</a:t>
            </a:r>
          </a:p>
        </p:txBody>
      </p:sp>
      <p:pic>
        <p:nvPicPr>
          <p:cNvPr id="23554" name="Picture 2" descr="E:\PPS  EXCLUSIVOS\- Ser fuerte\Imágenes\683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411510"/>
            <a:ext cx="43204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Los demás piensan que las cosas no te duelen,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>
        <p14:ripple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57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E:\PPS  EXCLUSIVOS\- Ser fuerte\Imágenes\643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035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411510"/>
            <a:ext cx="63367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Piensan que no necesitas nada.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7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Ser fuerte\Imágenes\d29a2cec-8a81-424e-b145-9d0601c7a87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50350" cy="51943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Click="0" advTm="2000">
        <p15:prstTrans prst="fracture"/>
      </p:transition>
    </mc:Choice>
    <mc:Fallback>
      <p:transition spd="slow" advClick="0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A4EE6"/>
            </a:gs>
            <a:gs pos="50000">
              <a:srgbClr val="C00000"/>
            </a:gs>
            <a:gs pos="100000">
              <a:schemeClr val="accent3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E:\PPS  EXCLUSIVOS\- Ser fuerte\Imágenes\6884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339502"/>
            <a:ext cx="68407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6350">
                  <a:noFill/>
                </a:ln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chemeClr val="bg1">
                      <a:alpha val="43000"/>
                    </a:schemeClr>
                  </a:outerShdw>
                </a:effectLst>
                <a:latin typeface="ScalaJewel Pearl" pitchFamily="50" charset="0"/>
              </a:rPr>
              <a:t>Juegan con tu luz porque saben que tarde o temprano te encenderás, </a:t>
            </a:r>
          </a:p>
        </p:txBody>
      </p:sp>
      <p:pic>
        <p:nvPicPr>
          <p:cNvPr id="20484" name="Picture 4" descr="E:\PPS  EXCLUSIVOS\- Ser fuerte\Imágenes\680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283718"/>
            <a:ext cx="51845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Pero...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 desconocen el proceso.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>
        <p14:reveal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92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Ser fuerte\Imágenes\7 - 6811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339502"/>
            <a:ext cx="75306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000066"/>
                </a:solidFill>
                <a:effectLst>
                  <a:outerShdw blurRad="25400" dist="38100" dir="5400000" algn="ctr" rotWithShape="0">
                    <a:srgbClr val="0070C0"/>
                  </a:outerShdw>
                </a:effectLst>
                <a:latin typeface="ScalaJewel Pearl" pitchFamily="50" charset="0"/>
              </a:rPr>
              <a:t>Piensan que siempre tienes puesto  tu caparazón y a veces no tienen cuidado,</a:t>
            </a:r>
          </a:p>
        </p:txBody>
      </p:sp>
      <p:pic>
        <p:nvPicPr>
          <p:cNvPr id="19458" name="Picture 2" descr="E:\PPS  EXCLUSIVOS\- Ser fuerte\Imágenes\6098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8104" y="3939902"/>
            <a:ext cx="29538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Y te lastiman.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4000">
        <p15:prstTrans prst="fallOve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40000"/>
                <a:lumOff val="60000"/>
              </a:schemeClr>
            </a:gs>
            <a:gs pos="50000">
              <a:srgbClr val="48536A"/>
            </a:gs>
            <a:gs pos="100000">
              <a:srgbClr val="55381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Ser fuerte\Imágenes\11 - 1c57ab9e-8d4a-47e4-9a8a-e7082ff748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14:prism isInverted="1"/>
      </p:transition>
    </mc:Choice>
    <mc:Fallback>
      <p:transition spd="slow" advClick="0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F8E"/>
            </a:gs>
            <a:gs pos="50000">
              <a:srgbClr val="003300"/>
            </a:gs>
            <a:gs pos="10000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Ser fuerte\Imágenes\1720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1350" y="699542"/>
            <a:ext cx="49231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Ser fuerte a veces pesa, </a:t>
            </a:r>
          </a:p>
        </p:txBody>
      </p:sp>
      <p:pic>
        <p:nvPicPr>
          <p:cNvPr id="17411" name="Picture 3" descr="E:\PPS  EXCLUSIVOS\- Ser fuerte\Imágenes\696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47664" y="1347614"/>
            <a:ext cx="68050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Es una gran carga en la espalda,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window dir="vert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4C00"/>
            </a:gs>
            <a:gs pos="100000">
              <a:srgbClr val="4D762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Ser fuerte\Imágenes\2748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61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Ser fuerte\Imágenes\5995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915566"/>
            <a:ext cx="64807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462300"/>
                </a:solidFill>
                <a:effectLst>
                  <a:outerShdw blurRad="25400" dist="50800" dir="2700000" algn="tl">
                    <a:srgbClr val="2E1700">
                      <a:alpha val="42745"/>
                    </a:srgbClr>
                  </a:outerShdw>
                </a:effectLst>
                <a:latin typeface="ScalaJewel Pearl" pitchFamily="50" charset="0"/>
              </a:rPr>
              <a:t>En la soledad de tu habitación </a:t>
            </a:r>
          </a:p>
          <a:p>
            <a:pPr algn="ctr"/>
            <a:r>
              <a:rPr lang="es-ES" sz="2800" dirty="0">
                <a:solidFill>
                  <a:srgbClr val="462300"/>
                </a:solidFill>
                <a:effectLst>
                  <a:outerShdw blurRad="25400" dist="50800" dir="2700000" algn="tl">
                    <a:srgbClr val="2E1700">
                      <a:alpha val="42745"/>
                    </a:srgbClr>
                  </a:outerShdw>
                </a:effectLst>
                <a:latin typeface="ScalaJewel Pearl" pitchFamily="50" charset="0"/>
              </a:rPr>
              <a:t>o cuando estás en tu mundo todo se te viene encima</a:t>
            </a:r>
          </a:p>
        </p:txBody>
      </p:sp>
      <p:pic>
        <p:nvPicPr>
          <p:cNvPr id="16386" name="Picture 2" descr="E:\PPS  EXCLUSIVOS\- Ser fuerte\Imágenes\7865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39502"/>
            <a:ext cx="33123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2060"/>
                  </a:outerShdw>
                </a:effectLst>
                <a:latin typeface="ScalaJewel Pearl" pitchFamily="50" charset="0"/>
              </a:rPr>
              <a:t>Nadie  lo sabe, nadie ni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2060"/>
                  </a:outerShdw>
                </a:effectLst>
                <a:latin typeface="ScalaJewel Pearl" pitchFamily="50" charset="0"/>
              </a:rPr>
              <a:t>siquiera se lo imagina.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>
        <p14:flip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F4D5B"/>
            </a:gs>
            <a:gs pos="50000">
              <a:srgbClr val="660033"/>
            </a:gs>
            <a:gs pos="100000">
              <a:srgbClr val="22340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Ser fuerte\Imágenes\643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96237" y="483518"/>
            <a:ext cx="77332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7B378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Ser fuerte agota hasta el cansancio, </a:t>
            </a:r>
          </a:p>
        </p:txBody>
      </p:sp>
      <p:pic>
        <p:nvPicPr>
          <p:cNvPr id="14338" name="Picture 2" descr="E:\PPS  EXCLUSIVOS\- Ser fuerte\Imágenes\115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2427734"/>
            <a:ext cx="44644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2E1700"/>
                  </a:outerShdw>
                </a:effectLst>
                <a:latin typeface="ScalaJewel Pearl" pitchFamily="50" charset="0"/>
              </a:rPr>
              <a:t>Te duele la piel,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2E1700"/>
                  </a:outerShdw>
                </a:effectLst>
                <a:latin typeface="ScalaJewel Pearl" pitchFamily="50" charset="0"/>
              </a:rPr>
              <a:t>te duele el alma, te duelen las </a:t>
            </a:r>
            <a:r>
              <a:rPr lang="es-ES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2E1700"/>
                  </a:outerShdw>
                </a:effectLst>
                <a:latin typeface="ScalaJewel Pearl" pitchFamily="50" charset="0"/>
              </a:rPr>
              <a:t>manosde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2E1700"/>
                  </a:outerShdw>
                </a:effectLst>
                <a:latin typeface="ScalaJewel Pearl" pitchFamily="50" charset="0"/>
              </a:rPr>
              <a:t> tanto sujetar.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50000">
              <a:schemeClr val="accent3">
                <a:lumMod val="50000"/>
              </a:schemeClr>
            </a:gs>
            <a:gs pos="100000">
              <a:srgbClr val="8F5E2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Ser fuerte\Imágenes\686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11510"/>
            <a:ext cx="67569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rgbClr val="003300"/>
                </a:solidFill>
                <a:effectLst>
                  <a:outerShdw blurRad="38100" dist="38100" dir="2700000" algn="tl">
                    <a:schemeClr val="accent3">
                      <a:lumMod val="50000"/>
                    </a:schemeClr>
                  </a:outerShdw>
                </a:effectLst>
                <a:latin typeface="ScalaJewel Pearl" pitchFamily="50" charset="0"/>
              </a:rPr>
              <a:t>De  mantener siempre el control.</a:t>
            </a:r>
          </a:p>
        </p:txBody>
      </p:sp>
      <p:cxnSp>
        <p:nvCxnSpPr>
          <p:cNvPr id="5" name="4 Conector recto"/>
          <p:cNvCxnSpPr/>
          <p:nvPr/>
        </p:nvCxnSpPr>
        <p:spPr>
          <a:xfrm>
            <a:off x="2051720" y="2211710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14:ferris dir="l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Ser fuerte\Imágenes\20 - 445de047-b0f1-49d3-8255-9685ed8583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14:prism isContent="1"/>
      </p:transition>
    </mc:Choice>
    <mc:Fallback>
      <p:transition spd="slow" advClick="0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50000">
              <a:srgbClr val="003300"/>
            </a:gs>
            <a:gs pos="100000">
              <a:srgbClr val="0066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Ser fuerte\Imágenes\1bcafc1a-c8d5-4f11-979b-790da7cd39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720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39576" y="297624"/>
            <a:ext cx="7548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003300"/>
                </a:solidFill>
                <a:effectLst>
                  <a:outerShdw blurRad="38100" dist="38100" dir="2700000" algn="tl">
                    <a:srgbClr val="3F3829"/>
                  </a:outerShdw>
                </a:effectLst>
                <a:latin typeface="ScalaJewel Pearl" pitchFamily="50" charset="0"/>
              </a:rPr>
              <a:t>Hoy me rompo como muchas veces, </a:t>
            </a:r>
          </a:p>
        </p:txBody>
      </p:sp>
      <p:pic>
        <p:nvPicPr>
          <p:cNvPr id="11266" name="Picture 2" descr="E:\PPS  EXCLUSIVOS\- Ser fuerte\Imágenes\799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067694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Para después poder pegar LOS PEDAZOS en el lugar que CORRESPONDE.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4000">
        <p15:prstTrans prst="wind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8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Ser fuerte\Imágenes\89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987574"/>
            <a:ext cx="56166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002060"/>
                </a:solidFill>
                <a:effectLst>
                  <a:outerShdw blurRad="38100" dist="38100" dir="2700000" algn="tl">
                    <a:schemeClr val="accent1">
                      <a:lumMod val="75000"/>
                    </a:schemeClr>
                  </a:outerShdw>
                </a:effectLst>
                <a:latin typeface="ScalaJewel Pearl" pitchFamily="50" charset="0"/>
              </a:rPr>
              <a:t>Soy quien, </a:t>
            </a:r>
          </a:p>
          <a:p>
            <a:pPr algn="ctr"/>
            <a:r>
              <a:rPr lang="es-ES" sz="2800" dirty="0">
                <a:solidFill>
                  <a:srgbClr val="002060"/>
                </a:solidFill>
                <a:effectLst>
                  <a:outerShdw blurRad="38100" dist="38100" dir="2700000" algn="tl">
                    <a:schemeClr val="accent1">
                      <a:lumMod val="75000"/>
                    </a:schemeClr>
                  </a:outerShdw>
                </a:effectLst>
                <a:latin typeface="ScalaJewel Pearl" pitchFamily="50" charset="0"/>
              </a:rPr>
              <a:t>aunque esté en desventaja, </a:t>
            </a:r>
          </a:p>
        </p:txBody>
      </p:sp>
      <p:pic>
        <p:nvPicPr>
          <p:cNvPr id="10244" name="Picture 4" descr="E:\PPS  EXCLUSIVOS\- Ser fuerte\Imágenes\10081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1635646"/>
            <a:ext cx="38884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Pearl" pitchFamily="50" charset="0"/>
              </a:rPr>
              <a:t>Sigo extendiendo mi mano para el que lo necesite.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4000">
        <p15:prstTrans prst="peelOff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chemeClr val="tx1">
                <a:lumMod val="65000"/>
                <a:lumOff val="35000"/>
              </a:schemeClr>
            </a:gs>
            <a:gs pos="100000">
              <a:srgbClr val="5A912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Ser fuerte\Imágenes\2742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0350" cy="51689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14:flythrough/>
      </p:transition>
    </mc:Choice>
    <mc:Fallback>
      <p:transition spd="slow" advClick="0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40000"/>
                <a:lumOff val="60000"/>
              </a:schemeClr>
            </a:gs>
            <a:gs pos="50000">
              <a:schemeClr val="accent4">
                <a:lumMod val="75000"/>
              </a:schemeClr>
            </a:gs>
            <a:gs pos="100000">
              <a:srgbClr val="0046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Ser fuerte\Imágenes\7922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3291830"/>
            <a:ext cx="54726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4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Soy a quien no le importa si la noche anterior me acosté llorando, </a:t>
            </a:r>
          </a:p>
        </p:txBody>
      </p:sp>
      <p:pic>
        <p:nvPicPr>
          <p:cNvPr id="2051" name="Picture 3" descr="E:\PPS  EXCLUSIVOS\- Ser fuerte\Imágenes\Switzerland_Mountains_Morning_Sunrises_and_sunsets_614855_1280x8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43808" y="483518"/>
            <a:ext cx="56166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4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Porque siempre me levanto con la sonrisa más grande del Universo.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4000">
        <p:checker/>
      </p:transition>
    </mc:Choice>
    <mc:Fallback>
      <p:transition spd="slow" advClick="0" advTm="14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888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Ser fuerte\Imágenes\3646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50861" y="411510"/>
            <a:ext cx="62167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Y nadie tiene por qué saberlo. </a:t>
            </a:r>
          </a:p>
        </p:txBody>
      </p:sp>
      <p:pic>
        <p:nvPicPr>
          <p:cNvPr id="3075" name="Picture 3" descr="E:\PPS  EXCLUSIVOS\- Ser fuerte\Imágenes\1149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30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74413" y="339502"/>
            <a:ext cx="55146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Y aunque duela, lo acepto.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>
        <p14:ripple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er fuerte\Imágenes\967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339502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Y aunque nadie se entere, lo entiendo.</a:t>
            </a:r>
          </a:p>
        </p:txBody>
      </p:sp>
      <p:pic>
        <p:nvPicPr>
          <p:cNvPr id="4099" name="Picture 3" descr="E:\PPS  EXCLUSIVOS\- Ser fuerte\Imágenes\12179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2067694"/>
            <a:ext cx="40141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Puedo con todo aunque me rompa </a:t>
            </a:r>
          </a:p>
          <a:p>
            <a:pPr algn="ctr"/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en mil pedazos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Click="0" advTm="14000">
        <p15:prstTrans prst="pageCurlDouble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Ser fuerte\Imágenes\USA_Coast_Sunrises_and_sunsets_Oregon_Crag_603190_1280x7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225"/>
            <a:ext cx="9144000" cy="51879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627534"/>
            <a:ext cx="59766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Rendirse no está en mi PROPÓSITO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4000">
        <p15:prstTrans prst="fracture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7F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Ser fuerte\Imágenes\Sunrises_and_sunsets_Sea_Waves_Stones_553776_1280x7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91680" y="339502"/>
            <a:ext cx="2582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rgbClr val="2E1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Soy fuerte,, </a:t>
            </a:r>
          </a:p>
        </p:txBody>
      </p:sp>
      <p:pic>
        <p:nvPicPr>
          <p:cNvPr id="6147" name="Picture 3" descr="E:\PPS  EXCLUSIVOS\- Ser fuerte\Imágenes\Chile_Mountains_Sky_Patagonia_Moss_Clouds_HDR_537515_1280x8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0154" y="355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91680" y="483518"/>
            <a:ext cx="3240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En este viaje llamado vida.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1000">
        <p14:prism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Ser fuerte\Imágenes\35 - Tropics_Waterfalls_Kuang_Si_Waterfall_Laos_Crag_53751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000">
        <p14:window dir="vert"/>
      </p:transition>
    </mc:Choice>
    <mc:Fallback>
      <p:transition spd="slow" advClick="0" advTm="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Ser fuerte\Imágenes\Sunflowers_Bouquets_Vase_608057_686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555526"/>
            <a:ext cx="18742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Abril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 2023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043608" y="1707654"/>
            <a:ext cx="30716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Música: BLACK</a:t>
            </a:r>
          </a:p>
          <a:p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WONDERFULL  LIFE</a:t>
            </a:r>
          </a:p>
        </p:txBody>
      </p:sp>
      <p:grpSp>
        <p:nvGrpSpPr>
          <p:cNvPr id="5" name="19 Grupo"/>
          <p:cNvGrpSpPr/>
          <p:nvPr/>
        </p:nvGrpSpPr>
        <p:grpSpPr>
          <a:xfrm>
            <a:off x="5364088" y="3003798"/>
            <a:ext cx="1008112" cy="1490682"/>
            <a:chOff x="3000235" y="2847045"/>
            <a:chExt cx="1376371" cy="1227022"/>
          </a:xfrm>
        </p:grpSpPr>
        <p:sp>
          <p:nvSpPr>
            <p:cNvPr id="6" name="20 CuadroTexto"/>
            <p:cNvSpPr txBox="1"/>
            <p:nvPr/>
          </p:nvSpPr>
          <p:spPr>
            <a:xfrm>
              <a:off x="3000235" y="3795394"/>
              <a:ext cx="1376371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78058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curtains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CD69E269-F241-552A-7823-0F866263289D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8B91126F-74EA-6CBC-A5C5-6219E07B52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0CC0860-39DA-B820-3182-FAD510A851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A5EC8991-04F4-8703-CD73-9D358A83F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E147A81-2717-7EDF-C60B-C7A1EFBCC6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F8D6E47-730A-D825-77C1-5106C9F850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3CC92D90-552F-F43F-5FE1-6CBB2681D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22E69EB-D049-1866-FEFB-736B370B6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E442590B-6848-88C7-A7DE-98E2B23BF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C0186712-4A89-856D-A050-73B52BC762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79A124A4-3443-CECB-DE99-9BB864807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ADA94512-283C-25BF-2343-F15C62EF8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31CFA85B-53E5-A323-4758-FAF5DF3989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7183A7D3-1560-E5B9-0F50-81C908D28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38702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832</TotalTime>
  <Words>291</Words>
  <Application>Microsoft Office PowerPoint</Application>
  <PresentationFormat>Presentación en pantalla (16:9)</PresentationFormat>
  <Paragraphs>42</Paragraphs>
  <Slides>25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2" baseType="lpstr">
      <vt:lpstr>Arial</vt:lpstr>
      <vt:lpstr>ScalaJewel Diamond</vt:lpstr>
      <vt:lpstr>ScalaJewel Pearl</vt:lpstr>
      <vt:lpstr>Kristen ITC</vt:lpstr>
      <vt:lpstr>ChopinScript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11</cp:revision>
  <dcterms:created xsi:type="dcterms:W3CDTF">2022-08-28T15:13:03Z</dcterms:created>
  <dcterms:modified xsi:type="dcterms:W3CDTF">2023-04-15T22:39:25Z</dcterms:modified>
</cp:coreProperties>
</file>