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8" r:id="rId3"/>
    <p:sldId id="259" r:id="rId4"/>
    <p:sldId id="285" r:id="rId5"/>
    <p:sldId id="258" r:id="rId6"/>
    <p:sldId id="257" r:id="rId7"/>
    <p:sldId id="300" r:id="rId8"/>
    <p:sldId id="263" r:id="rId9"/>
    <p:sldId id="260" r:id="rId10"/>
    <p:sldId id="301" r:id="rId11"/>
    <p:sldId id="261" r:id="rId12"/>
    <p:sldId id="264" r:id="rId13"/>
    <p:sldId id="302" r:id="rId14"/>
    <p:sldId id="262" r:id="rId15"/>
    <p:sldId id="266" r:id="rId16"/>
    <p:sldId id="303" r:id="rId17"/>
    <p:sldId id="265" r:id="rId18"/>
    <p:sldId id="267" r:id="rId19"/>
    <p:sldId id="304" r:id="rId20"/>
    <p:sldId id="270" r:id="rId21"/>
    <p:sldId id="272" r:id="rId22"/>
    <p:sldId id="305" r:id="rId23"/>
    <p:sldId id="271" r:id="rId24"/>
    <p:sldId id="276" r:id="rId25"/>
    <p:sldId id="306" r:id="rId26"/>
    <p:sldId id="273" r:id="rId27"/>
    <p:sldId id="274" r:id="rId28"/>
    <p:sldId id="307" r:id="rId29"/>
    <p:sldId id="275" r:id="rId30"/>
    <p:sldId id="277" r:id="rId31"/>
    <p:sldId id="308" r:id="rId32"/>
    <p:sldId id="278" r:id="rId33"/>
    <p:sldId id="279" r:id="rId34"/>
    <p:sldId id="309" r:id="rId35"/>
    <p:sldId id="280" r:id="rId36"/>
    <p:sldId id="281" r:id="rId37"/>
    <p:sldId id="310" r:id="rId38"/>
    <p:sldId id="282" r:id="rId39"/>
    <p:sldId id="283" r:id="rId40"/>
    <p:sldId id="311" r:id="rId41"/>
    <p:sldId id="284" r:id="rId42"/>
    <p:sldId id="269" r:id="rId43"/>
    <p:sldId id="299" r:id="rId4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S032PmDNnBP085lao1Q3g" hashData="EGX+Ky0lw220znk3ke3AVMUXcY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401B"/>
    <a:srgbClr val="2F240F"/>
    <a:srgbClr val="663300"/>
    <a:srgbClr val="5C2C04"/>
    <a:srgbClr val="13343D"/>
    <a:srgbClr val="DA2ADA"/>
    <a:srgbClr val="0000CC"/>
    <a:srgbClr val="0066FF"/>
    <a:srgbClr val="000D26"/>
    <a:srgbClr val="140F0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620"/>
    <p:restoredTop sz="94660"/>
  </p:normalViewPr>
  <p:slideViewPr>
    <p:cSldViewPr>
      <p:cViewPr>
        <p:scale>
          <a:sx n="370" d="100"/>
          <a:sy n="370" d="100"/>
        </p:scale>
        <p:origin x="4956" y="356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ED506FF-13B3-4BF8-BDE0-F2795EA7AC7B}" type="datetimeFigureOut">
              <a:rPr lang="es-PE" smtClean="0"/>
              <a:pPr/>
              <a:t>21/02/2017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D162DBC-3A76-4219-97B5-901724C6EEC1}" type="slidenum">
              <a:rPr lang="es-PE" smtClean="0"/>
              <a:pPr/>
              <a:t>‹Nº›</a:t>
            </a:fld>
            <a:endParaRPr lang="es-PE"/>
          </a:p>
        </p:txBody>
      </p:sp>
    </p:spTree>
  </p:cSld>
  <p:clrMapOvr>
    <a:masterClrMapping/>
  </p:clrMapOvr>
  <p:transition advTm="9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9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ED506FF-13B3-4BF8-BDE0-F2795EA7AC7B}" type="datetimeFigureOut">
              <a:rPr lang="es-PE" smtClean="0"/>
              <a:pPr/>
              <a:t>21/02/2017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D162DBC-3A76-4219-97B5-901724C6EEC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9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9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5.png"/><Relationship Id="rId18" Type="http://schemas.openxmlformats.org/officeDocument/2006/relationships/image" Target="../media/image4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1.png"/><Relationship Id="rId11" Type="http://schemas.openxmlformats.org/officeDocument/2006/relationships/image" Target="../media/image44.png"/><Relationship Id="rId5" Type="http://schemas.openxmlformats.org/officeDocument/2006/relationships/hyperlink" Target="http://www.mispps.com/" TargetMode="External"/><Relationship Id="rId15" Type="http://schemas.openxmlformats.org/officeDocument/2006/relationships/image" Target="../media/image46.png"/><Relationship Id="rId10" Type="http://schemas.openxmlformats.org/officeDocument/2006/relationships/hyperlink" Target="https://www.facebook.com/mispps" TargetMode="External"/><Relationship Id="rId4" Type="http://schemas.openxmlformats.org/officeDocument/2006/relationships/image" Target="../media/image40.png"/><Relationship Id="rId9" Type="http://schemas.openxmlformats.org/officeDocument/2006/relationships/image" Target="../media/image4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4" name="3 Imagen" descr="ferhana.jpg"/>
          <p:cNvPicPr>
            <a:picLocks noChangeAspect="1"/>
          </p:cNvPicPr>
          <p:nvPr/>
        </p:nvPicPr>
        <p:blipFill>
          <a:blip r:embed="rId3"/>
          <a:stretch>
            <a:fillRect/>
          </a:stretch>
        </p:blipFill>
        <p:spPr>
          <a:xfrm>
            <a:off x="0" y="0"/>
            <a:ext cx="9129880" cy="5143500"/>
          </a:xfrm>
          <a:prstGeom prst="rect">
            <a:avLst/>
          </a:prstGeom>
        </p:spPr>
      </p:pic>
      <p:pic>
        <p:nvPicPr>
          <p:cNvPr id="5" name="4 Imagen" descr="ferhana.jpg"/>
          <p:cNvPicPr>
            <a:picLocks noChangeAspect="1"/>
          </p:cNvPicPr>
          <p:nvPr/>
        </p:nvPicPr>
        <p:blipFill>
          <a:blip r:embed="rId3"/>
          <a:stretch>
            <a:fillRect/>
          </a:stretch>
        </p:blipFill>
        <p:spPr>
          <a:xfrm>
            <a:off x="0" y="0"/>
            <a:ext cx="9144000" cy="5143500"/>
          </a:xfrm>
          <a:prstGeom prst="rect">
            <a:avLst/>
          </a:prstGeom>
        </p:spPr>
      </p:pic>
      <p:pic>
        <p:nvPicPr>
          <p:cNvPr id="6" name="5 Imagen" descr="g-gif-update.php.gif"/>
          <p:cNvPicPr>
            <a:picLocks noChangeAspect="1"/>
          </p:cNvPicPr>
          <p:nvPr/>
        </p:nvPicPr>
        <p:blipFill>
          <a:blip r:embed="rId4">
            <a:lum bright="-30000" contrast="40000"/>
          </a:blip>
          <a:stretch>
            <a:fillRect/>
          </a:stretch>
        </p:blipFill>
        <p:spPr>
          <a:xfrm>
            <a:off x="428596" y="285734"/>
            <a:ext cx="762000" cy="952500"/>
          </a:xfrm>
          <a:prstGeom prst="rect">
            <a:avLst/>
          </a:prstGeom>
        </p:spPr>
      </p:pic>
      <p:pic>
        <p:nvPicPr>
          <p:cNvPr id="7" name="6 Imagen" descr="g-gif-update.phpF.gif"/>
          <p:cNvPicPr>
            <a:picLocks noChangeAspect="1"/>
          </p:cNvPicPr>
          <p:nvPr/>
        </p:nvPicPr>
        <p:blipFill>
          <a:blip r:embed="rId5">
            <a:lum bright="-30000" contrast="40000"/>
          </a:blip>
          <a:stretch>
            <a:fillRect/>
          </a:stretch>
        </p:blipFill>
        <p:spPr>
          <a:xfrm>
            <a:off x="1142976" y="1000114"/>
            <a:ext cx="714375" cy="952500"/>
          </a:xfrm>
          <a:prstGeom prst="rect">
            <a:avLst/>
          </a:prstGeom>
        </p:spPr>
      </p:pic>
      <p:pic>
        <p:nvPicPr>
          <p:cNvPr id="8" name="7 Imagen" descr="g-gif-update.phpDG.gif"/>
          <p:cNvPicPr>
            <a:picLocks noChangeAspect="1"/>
          </p:cNvPicPr>
          <p:nvPr/>
        </p:nvPicPr>
        <p:blipFill>
          <a:blip r:embed="rId6">
            <a:lum bright="-30000" contrast="40000"/>
          </a:blip>
          <a:stretch>
            <a:fillRect/>
          </a:stretch>
        </p:blipFill>
        <p:spPr>
          <a:xfrm>
            <a:off x="1857356" y="1714494"/>
            <a:ext cx="762000" cy="952500"/>
          </a:xfrm>
          <a:prstGeom prst="rect">
            <a:avLst/>
          </a:prstGeom>
        </p:spPr>
      </p:pic>
      <p:pic>
        <p:nvPicPr>
          <p:cNvPr id="9" name="8 Imagen" descr="g-gif-update.phpSR.gif"/>
          <p:cNvPicPr>
            <a:picLocks noChangeAspect="1"/>
          </p:cNvPicPr>
          <p:nvPr/>
        </p:nvPicPr>
        <p:blipFill>
          <a:blip r:embed="rId7">
            <a:lum bright="-30000" contrast="40000"/>
          </a:blip>
          <a:stretch>
            <a:fillRect/>
          </a:stretch>
        </p:blipFill>
        <p:spPr>
          <a:xfrm>
            <a:off x="5643570" y="357172"/>
            <a:ext cx="704850" cy="952500"/>
          </a:xfrm>
          <a:prstGeom prst="rect">
            <a:avLst/>
          </a:prstGeom>
        </p:spPr>
      </p:pic>
      <p:pic>
        <p:nvPicPr>
          <p:cNvPr id="10" name="9 Imagen" descr="g-gif-update.phpF.gif"/>
          <p:cNvPicPr>
            <a:picLocks noChangeAspect="1"/>
          </p:cNvPicPr>
          <p:nvPr/>
        </p:nvPicPr>
        <p:blipFill>
          <a:blip r:embed="rId5">
            <a:lum bright="-30000" contrast="40000"/>
          </a:blip>
          <a:stretch>
            <a:fillRect/>
          </a:stretch>
        </p:blipFill>
        <p:spPr>
          <a:xfrm>
            <a:off x="6215074" y="1000114"/>
            <a:ext cx="714375" cy="952500"/>
          </a:xfrm>
          <a:prstGeom prst="rect">
            <a:avLst/>
          </a:prstGeom>
        </p:spPr>
      </p:pic>
      <p:pic>
        <p:nvPicPr>
          <p:cNvPr id="11" name="10 Imagen" descr="g-gif-update.phpRR.gif"/>
          <p:cNvPicPr>
            <a:picLocks noChangeAspect="1"/>
          </p:cNvPicPr>
          <p:nvPr/>
        </p:nvPicPr>
        <p:blipFill>
          <a:blip r:embed="rId8">
            <a:lum bright="-30000" contrast="40000"/>
          </a:blip>
          <a:stretch>
            <a:fillRect/>
          </a:stretch>
        </p:blipFill>
        <p:spPr>
          <a:xfrm>
            <a:off x="6786578" y="1785932"/>
            <a:ext cx="695325" cy="952500"/>
          </a:xfrm>
          <a:prstGeom prst="rect">
            <a:avLst/>
          </a:prstGeom>
        </p:spPr>
      </p:pic>
      <p:pic>
        <p:nvPicPr>
          <p:cNvPr id="12" name="11 Imagen" descr="g-gif-update.phpV.gif"/>
          <p:cNvPicPr>
            <a:picLocks noChangeAspect="1"/>
          </p:cNvPicPr>
          <p:nvPr/>
        </p:nvPicPr>
        <p:blipFill>
          <a:blip r:embed="rId9">
            <a:lum bright="-30000" contrast="40000"/>
          </a:blip>
          <a:stretch>
            <a:fillRect/>
          </a:stretch>
        </p:blipFill>
        <p:spPr>
          <a:xfrm>
            <a:off x="7429520" y="2428874"/>
            <a:ext cx="485775" cy="942975"/>
          </a:xfrm>
          <a:prstGeom prst="rect">
            <a:avLst/>
          </a:prstGeom>
        </p:spPr>
      </p:pic>
      <p:pic>
        <p:nvPicPr>
          <p:cNvPr id="13" name="12 Imagen" descr="g-gif-update.phpFRR.gif"/>
          <p:cNvPicPr>
            <a:picLocks noChangeAspect="1"/>
          </p:cNvPicPr>
          <p:nvPr/>
        </p:nvPicPr>
        <p:blipFill>
          <a:blip r:embed="rId10">
            <a:lum bright="-30000" contrast="40000"/>
          </a:blip>
          <a:stretch>
            <a:fillRect/>
          </a:stretch>
        </p:blipFill>
        <p:spPr>
          <a:xfrm>
            <a:off x="7858148" y="3143254"/>
            <a:ext cx="742950" cy="952500"/>
          </a:xfrm>
          <a:prstGeom prst="rect">
            <a:avLst/>
          </a:prstGeom>
        </p:spPr>
      </p:pic>
      <p:pic>
        <p:nvPicPr>
          <p:cNvPr id="14" name="13 Imagen" descr="g-gif-update.phpfx.gif"/>
          <p:cNvPicPr>
            <a:picLocks noChangeAspect="1"/>
          </p:cNvPicPr>
          <p:nvPr/>
        </p:nvPicPr>
        <p:blipFill>
          <a:blip r:embed="rId11">
            <a:lum bright="-40000" contrast="40000"/>
          </a:blip>
          <a:stretch>
            <a:fillRect/>
          </a:stretch>
        </p:blipFill>
        <p:spPr>
          <a:xfrm>
            <a:off x="6715140" y="4357700"/>
            <a:ext cx="2176455" cy="229772"/>
          </a:xfrm>
          <a:prstGeom prst="rect">
            <a:avLst/>
          </a:prstGeom>
        </p:spPr>
      </p:pic>
      <p:pic>
        <p:nvPicPr>
          <p:cNvPr id="15" name="14 Imagen" descr="ferhana.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advTm="30000">
    <p:sndAc>
      <p:stSnd loop="1">
        <p:snd r:embed="rId2" name="Morelia_39_s_Waltz_-_Ernesto_Cortazar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5"/>
                                        </p:tgtEl>
                                        <p:attrNameLst>
                                          <p:attrName>ppt_w</p:attrName>
                                        </p:attrNameLst>
                                      </p:cBhvr>
                                      <p:tavLst>
                                        <p:tav tm="0">
                                          <p:val>
                                            <p:strVal val="ppt_w"/>
                                          </p:val>
                                        </p:tav>
                                        <p:tav tm="100000">
                                          <p:val>
                                            <p:strVal val="4/3*ppt_w"/>
                                          </p:val>
                                        </p:tav>
                                      </p:tavLst>
                                    </p:anim>
                                    <p:anim calcmode="lin" valueType="num">
                                      <p:cBhvr>
                                        <p:cTn id="9" dur="7000"/>
                                        <p:tgtEl>
                                          <p:spTgt spid="5"/>
                                        </p:tgtEl>
                                        <p:attrNameLst>
                                          <p:attrName>ppt_h</p:attrName>
                                        </p:attrNameLst>
                                      </p:cBhvr>
                                      <p:tavLst>
                                        <p:tav tm="0">
                                          <p:val>
                                            <p:strVal val="ppt_h"/>
                                          </p:val>
                                        </p:tav>
                                        <p:tav tm="100000">
                                          <p:val>
                                            <p:strVal val="4/3*ppt_h"/>
                                          </p:val>
                                        </p:tav>
                                      </p:tavLst>
                                    </p:anim>
                                    <p:set>
                                      <p:cBhvr>
                                        <p:cTn id="10" dur="1" fill="hold">
                                          <p:stCondLst>
                                            <p:cond delay="6999"/>
                                          </p:stCondLst>
                                        </p:cTn>
                                        <p:tgtEl>
                                          <p:spTgt spid="5"/>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5"/>
                                        </p:tgtEl>
                                        <p:attrNameLst>
                                          <p:attrName>ppt_x</p:attrName>
                                        </p:attrNameLst>
                                      </p:cBhvr>
                                      <p:tavLst>
                                        <p:tav tm="0">
                                          <p:val>
                                            <p:strVal val="ppt_x"/>
                                          </p:val>
                                        </p:tav>
                                        <p:tav tm="100000">
                                          <p:val>
                                            <p:strVal val="ppt_x-.2"/>
                                          </p:val>
                                        </p:tav>
                                      </p:tavLst>
                                    </p:anim>
                                    <p:anim calcmode="lin" valueType="num">
                                      <p:cBhvr>
                                        <p:cTn id="13" dur="7000"/>
                                        <p:tgtEl>
                                          <p:spTgt spid="5"/>
                                        </p:tgtEl>
                                        <p:attrNameLst>
                                          <p:attrName>ppt_y</p:attrName>
                                        </p:attrNameLst>
                                      </p:cBhvr>
                                      <p:tavLst>
                                        <p:tav tm="0">
                                          <p:val>
                                            <p:strVal val="ppt_y"/>
                                          </p:val>
                                        </p:tav>
                                        <p:tav tm="100000">
                                          <p:val>
                                            <p:strVal val="ppt_y"/>
                                          </p:val>
                                        </p:tav>
                                      </p:tavLst>
                                    </p:anim>
                                    <p:animEffect transition="out" filter="fade">
                                      <p:cBhvr>
                                        <p:cTn id="14" dur="7000"/>
                                        <p:tgtEl>
                                          <p:spTgt spid="5"/>
                                        </p:tgtEl>
                                      </p:cBhvr>
                                    </p:animEffect>
                                    <p:set>
                                      <p:cBhvr>
                                        <p:cTn id="15" dur="1" fill="hold">
                                          <p:stCondLst>
                                            <p:cond delay="6999"/>
                                          </p:stCondLst>
                                        </p:cTn>
                                        <p:tgtEl>
                                          <p:spTgt spid="5"/>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7000" fill="hold"/>
                                        <p:tgtEl>
                                          <p:spTgt spid="4"/>
                                        </p:tgtEl>
                                        <p:attrNameLst>
                                          <p:attrName>ppt_w</p:attrName>
                                        </p:attrNameLst>
                                      </p:cBhvr>
                                      <p:tavLst>
                                        <p:tav tm="0">
                                          <p:val>
                                            <p:strVal val="4/3*#ppt_w"/>
                                          </p:val>
                                        </p:tav>
                                        <p:tav tm="100000">
                                          <p:val>
                                            <p:strVal val="#ppt_w"/>
                                          </p:val>
                                        </p:tav>
                                      </p:tavLst>
                                    </p:anim>
                                    <p:anim calcmode="lin" valueType="num">
                                      <p:cBhvr>
                                        <p:cTn id="19" dur="7000" fill="hold"/>
                                        <p:tgtEl>
                                          <p:spTgt spid="4"/>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Scale>
                                      <p:cBhvr>
                                        <p:cTn id="22" dur="7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4"/>
                                        </p:tgtEl>
                                        <p:attrNameLst>
                                          <p:attrName>ppt_x</p:attrName>
                                          <p:attrName>ppt_y</p:attrName>
                                        </p:attrNameLst>
                                      </p:cBhvr>
                                    </p:animMotion>
                                    <p:animEffect transition="in" filter="fade">
                                      <p:cBhvr>
                                        <p:cTn id="24" dur="7000"/>
                                        <p:tgtEl>
                                          <p:spTgt spid="4"/>
                                        </p:tgtEl>
                                      </p:cBhvr>
                                    </p:animEffect>
                                  </p:childTnLst>
                                </p:cTn>
                              </p:par>
                            </p:childTnLst>
                          </p:cTn>
                        </p:par>
                        <p:par>
                          <p:cTn id="25" fill="hold">
                            <p:stCondLst>
                              <p:cond delay="7000"/>
                            </p:stCondLst>
                            <p:childTnLst>
                              <p:par>
                                <p:cTn id="26" presetID="2" presetClass="entr" presetSubtype="9"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000" fill="hold"/>
                                        <p:tgtEl>
                                          <p:spTgt spid="6"/>
                                        </p:tgtEl>
                                        <p:attrNameLst>
                                          <p:attrName>ppt_x</p:attrName>
                                        </p:attrNameLst>
                                      </p:cBhvr>
                                      <p:tavLst>
                                        <p:tav tm="0">
                                          <p:val>
                                            <p:strVal val="0-#ppt_w/2"/>
                                          </p:val>
                                        </p:tav>
                                        <p:tav tm="100000">
                                          <p:val>
                                            <p:strVal val="#ppt_x"/>
                                          </p:val>
                                        </p:tav>
                                      </p:tavLst>
                                    </p:anim>
                                    <p:anim calcmode="lin" valueType="num">
                                      <p:cBhvr additive="base">
                                        <p:cTn id="29" dur="2000" fill="hold"/>
                                        <p:tgtEl>
                                          <p:spTgt spid="6"/>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2000" fill="hold"/>
                                        <p:tgtEl>
                                          <p:spTgt spid="6"/>
                                        </p:tgtEl>
                                        <p:attrNameLst>
                                          <p:attrName>r</p:attrName>
                                        </p:attrNameLst>
                                      </p:cBhvr>
                                    </p:animRot>
                                  </p:childTnLst>
                                </p:cTn>
                              </p:par>
                            </p:childTnLst>
                          </p:cTn>
                        </p:par>
                        <p:par>
                          <p:cTn id="32" fill="hold">
                            <p:stCondLst>
                              <p:cond delay="9000"/>
                            </p:stCondLst>
                            <p:childTnLst>
                              <p:par>
                                <p:cTn id="33" presetID="2" presetClass="entr" presetSubtype="9"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0-#ppt_w/2"/>
                                          </p:val>
                                        </p:tav>
                                        <p:tav tm="100000">
                                          <p:val>
                                            <p:strVal val="#ppt_x"/>
                                          </p:val>
                                        </p:tav>
                                      </p:tavLst>
                                    </p:anim>
                                    <p:anim calcmode="lin" valueType="num">
                                      <p:cBhvr additive="base">
                                        <p:cTn id="36" dur="2000" fill="hold"/>
                                        <p:tgtEl>
                                          <p:spTgt spid="7"/>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2000" fill="hold"/>
                                        <p:tgtEl>
                                          <p:spTgt spid="7"/>
                                        </p:tgtEl>
                                        <p:attrNameLst>
                                          <p:attrName>r</p:attrName>
                                        </p:attrNameLst>
                                      </p:cBhvr>
                                    </p:animRot>
                                  </p:childTnLst>
                                </p:cTn>
                              </p:par>
                            </p:childTnLst>
                          </p:cTn>
                        </p:par>
                        <p:par>
                          <p:cTn id="39" fill="hold">
                            <p:stCondLst>
                              <p:cond delay="11000"/>
                            </p:stCondLst>
                            <p:childTnLst>
                              <p:par>
                                <p:cTn id="40" presetID="2" presetClass="entr" presetSubtype="9"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0-#ppt_h/2"/>
                                          </p:val>
                                        </p:tav>
                                        <p:tav tm="100000">
                                          <p:val>
                                            <p:strVal val="#ppt_y"/>
                                          </p:val>
                                        </p:tav>
                                      </p:tavLst>
                                    </p:anim>
                                  </p:childTnLst>
                                </p:cTn>
                              </p:par>
                              <p:par>
                                <p:cTn id="44" presetID="8" presetClass="emph" presetSubtype="0" fill="hold" nodeType="withEffect">
                                  <p:stCondLst>
                                    <p:cond delay="0"/>
                                  </p:stCondLst>
                                  <p:childTnLst>
                                    <p:animRot by="21600000">
                                      <p:cBhvr>
                                        <p:cTn id="45" dur="2000" fill="hold"/>
                                        <p:tgtEl>
                                          <p:spTgt spid="8"/>
                                        </p:tgtEl>
                                        <p:attrNameLst>
                                          <p:attrName>r</p:attrName>
                                        </p:attrNameLst>
                                      </p:cBhvr>
                                    </p:animRot>
                                  </p:childTnLst>
                                </p:cTn>
                              </p:par>
                            </p:childTnLst>
                          </p:cTn>
                        </p:par>
                        <p:par>
                          <p:cTn id="46" fill="hold">
                            <p:stCondLst>
                              <p:cond delay="13000"/>
                            </p:stCondLst>
                            <p:childTnLst>
                              <p:par>
                                <p:cTn id="47" presetID="2" presetClass="entr" presetSubtype="1" fill="hold" nodeType="afterEffect">
                                  <p:stCondLst>
                                    <p:cond delay="100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ppt_x"/>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8" presetClass="emph" presetSubtype="0" fill="hold" nodeType="withEffect">
                                  <p:stCondLst>
                                    <p:cond delay="1000"/>
                                  </p:stCondLst>
                                  <p:childTnLst>
                                    <p:animRot by="21600000">
                                      <p:cBhvr>
                                        <p:cTn id="52" dur="2000" fill="hold"/>
                                        <p:tgtEl>
                                          <p:spTgt spid="9"/>
                                        </p:tgtEl>
                                        <p:attrNameLst>
                                          <p:attrName>r</p:attrName>
                                        </p:attrNameLst>
                                      </p:cBhvr>
                                    </p:animRot>
                                  </p:childTnLst>
                                </p:cTn>
                              </p:par>
                            </p:childTnLst>
                          </p:cTn>
                        </p:par>
                        <p:par>
                          <p:cTn id="53" fill="hold">
                            <p:stCondLst>
                              <p:cond delay="16000"/>
                            </p:stCondLst>
                            <p:childTnLst>
                              <p:par>
                                <p:cTn id="54" presetID="2" presetClass="entr" presetSubtype="1" fill="hold" nodeType="afterEffect">
                                  <p:stCondLst>
                                    <p:cond delay="100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2000" fill="hold"/>
                                        <p:tgtEl>
                                          <p:spTgt spid="10"/>
                                        </p:tgtEl>
                                        <p:attrNameLst>
                                          <p:attrName>ppt_x</p:attrName>
                                        </p:attrNameLst>
                                      </p:cBhvr>
                                      <p:tavLst>
                                        <p:tav tm="0">
                                          <p:val>
                                            <p:strVal val="#ppt_x"/>
                                          </p:val>
                                        </p:tav>
                                        <p:tav tm="100000">
                                          <p:val>
                                            <p:strVal val="#ppt_x"/>
                                          </p:val>
                                        </p:tav>
                                      </p:tavLst>
                                    </p:anim>
                                    <p:anim calcmode="lin" valueType="num">
                                      <p:cBhvr additive="base">
                                        <p:cTn id="57" dur="2000" fill="hold"/>
                                        <p:tgtEl>
                                          <p:spTgt spid="10"/>
                                        </p:tgtEl>
                                        <p:attrNameLst>
                                          <p:attrName>ppt_y</p:attrName>
                                        </p:attrNameLst>
                                      </p:cBhvr>
                                      <p:tavLst>
                                        <p:tav tm="0">
                                          <p:val>
                                            <p:strVal val="0-#ppt_h/2"/>
                                          </p:val>
                                        </p:tav>
                                        <p:tav tm="100000">
                                          <p:val>
                                            <p:strVal val="#ppt_y"/>
                                          </p:val>
                                        </p:tav>
                                      </p:tavLst>
                                    </p:anim>
                                  </p:childTnLst>
                                </p:cTn>
                              </p:par>
                              <p:par>
                                <p:cTn id="58" presetID="8" presetClass="emph" presetSubtype="0" fill="hold" nodeType="withEffect">
                                  <p:stCondLst>
                                    <p:cond delay="1000"/>
                                  </p:stCondLst>
                                  <p:childTnLst>
                                    <p:animRot by="21600000">
                                      <p:cBhvr>
                                        <p:cTn id="59" dur="2000" fill="hold"/>
                                        <p:tgtEl>
                                          <p:spTgt spid="10"/>
                                        </p:tgtEl>
                                        <p:attrNameLst>
                                          <p:attrName>r</p:attrName>
                                        </p:attrNameLst>
                                      </p:cBhvr>
                                    </p:animRot>
                                  </p:childTnLst>
                                </p:cTn>
                              </p:par>
                            </p:childTnLst>
                          </p:cTn>
                        </p:par>
                        <p:par>
                          <p:cTn id="60" fill="hold">
                            <p:stCondLst>
                              <p:cond delay="19000"/>
                            </p:stCondLst>
                            <p:childTnLst>
                              <p:par>
                                <p:cTn id="61" presetID="2" presetClass="entr" presetSubtype="1" fill="hold" nodeType="afterEffect">
                                  <p:stCondLst>
                                    <p:cond delay="100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2000" fill="hold"/>
                                        <p:tgtEl>
                                          <p:spTgt spid="11"/>
                                        </p:tgtEl>
                                        <p:attrNameLst>
                                          <p:attrName>ppt_x</p:attrName>
                                        </p:attrNameLst>
                                      </p:cBhvr>
                                      <p:tavLst>
                                        <p:tav tm="0">
                                          <p:val>
                                            <p:strVal val="#ppt_x"/>
                                          </p:val>
                                        </p:tav>
                                        <p:tav tm="100000">
                                          <p:val>
                                            <p:strVal val="#ppt_x"/>
                                          </p:val>
                                        </p:tav>
                                      </p:tavLst>
                                    </p:anim>
                                    <p:anim calcmode="lin" valueType="num">
                                      <p:cBhvr additive="base">
                                        <p:cTn id="64" dur="2000" fill="hold"/>
                                        <p:tgtEl>
                                          <p:spTgt spid="11"/>
                                        </p:tgtEl>
                                        <p:attrNameLst>
                                          <p:attrName>ppt_y</p:attrName>
                                        </p:attrNameLst>
                                      </p:cBhvr>
                                      <p:tavLst>
                                        <p:tav tm="0">
                                          <p:val>
                                            <p:strVal val="0-#ppt_h/2"/>
                                          </p:val>
                                        </p:tav>
                                        <p:tav tm="100000">
                                          <p:val>
                                            <p:strVal val="#ppt_y"/>
                                          </p:val>
                                        </p:tav>
                                      </p:tavLst>
                                    </p:anim>
                                  </p:childTnLst>
                                </p:cTn>
                              </p:par>
                              <p:par>
                                <p:cTn id="65" presetID="8" presetClass="emph" presetSubtype="0" fill="hold" nodeType="withEffect">
                                  <p:stCondLst>
                                    <p:cond delay="1000"/>
                                  </p:stCondLst>
                                  <p:childTnLst>
                                    <p:animRot by="21600000">
                                      <p:cBhvr>
                                        <p:cTn id="66" dur="2000" fill="hold"/>
                                        <p:tgtEl>
                                          <p:spTgt spid="11"/>
                                        </p:tgtEl>
                                        <p:attrNameLst>
                                          <p:attrName>r</p:attrName>
                                        </p:attrNameLst>
                                      </p:cBhvr>
                                    </p:animRot>
                                  </p:childTnLst>
                                </p:cTn>
                              </p:par>
                            </p:childTnLst>
                          </p:cTn>
                        </p:par>
                        <p:par>
                          <p:cTn id="67" fill="hold">
                            <p:stCondLst>
                              <p:cond delay="22000"/>
                            </p:stCondLst>
                            <p:childTnLst>
                              <p:par>
                                <p:cTn id="68" presetID="2" presetClass="entr" presetSubtype="1" fill="hold" nodeType="afterEffect">
                                  <p:stCondLst>
                                    <p:cond delay="100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ppt_x"/>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1000"/>
                                  </p:stCondLst>
                                  <p:childTnLst>
                                    <p:animRot by="21600000">
                                      <p:cBhvr>
                                        <p:cTn id="73" dur="2000" fill="hold"/>
                                        <p:tgtEl>
                                          <p:spTgt spid="12"/>
                                        </p:tgtEl>
                                        <p:attrNameLst>
                                          <p:attrName>r</p:attrName>
                                        </p:attrNameLst>
                                      </p:cBhvr>
                                    </p:animRot>
                                  </p:childTnLst>
                                </p:cTn>
                              </p:par>
                            </p:childTnLst>
                          </p:cTn>
                        </p:par>
                        <p:par>
                          <p:cTn id="74" fill="hold">
                            <p:stCondLst>
                              <p:cond delay="25000"/>
                            </p:stCondLst>
                            <p:childTnLst>
                              <p:par>
                                <p:cTn id="75" presetID="2" presetClass="entr" presetSubtype="1" fill="hold" nodeType="afterEffect">
                                  <p:stCondLst>
                                    <p:cond delay="100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ppt_x"/>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8" presetClass="emph" presetSubtype="0" fill="hold" nodeType="withEffect">
                                  <p:stCondLst>
                                    <p:cond delay="1000"/>
                                  </p:stCondLst>
                                  <p:childTnLst>
                                    <p:animRot by="21600000">
                                      <p:cBhvr>
                                        <p:cTn id="80" dur="2000" fill="hold"/>
                                        <p:tgtEl>
                                          <p:spTgt spid="13"/>
                                        </p:tgtEl>
                                        <p:attrNameLst>
                                          <p:attrName>r</p:attrName>
                                        </p:attrNameLst>
                                      </p:cBhvr>
                                    </p:animRot>
                                  </p:childTnLst>
                                </p:cTn>
                              </p:par>
                            </p:childTnLst>
                          </p:cTn>
                        </p:par>
                        <p:par>
                          <p:cTn id="81" fill="hold">
                            <p:stCondLst>
                              <p:cond delay="28000"/>
                            </p:stCondLst>
                            <p:childTnLst>
                              <p:par>
                                <p:cTn id="82" presetID="12" presetClass="entr" presetSubtype="1" fill="hold" nodeType="afterEffect">
                                  <p:stCondLst>
                                    <p:cond delay="1000"/>
                                  </p:stCondLst>
                                  <p:childTnLst>
                                    <p:set>
                                      <p:cBhvr>
                                        <p:cTn id="83" dur="1" fill="hold">
                                          <p:stCondLst>
                                            <p:cond delay="0"/>
                                          </p:stCondLst>
                                        </p:cTn>
                                        <p:tgtEl>
                                          <p:spTgt spid="14"/>
                                        </p:tgtEl>
                                        <p:attrNameLst>
                                          <p:attrName>style.visibility</p:attrName>
                                        </p:attrNameLst>
                                      </p:cBhvr>
                                      <p:to>
                                        <p:strVal val="visible"/>
                                      </p:to>
                                    </p:set>
                                    <p:animEffect transition="in" filter="slide(fromTop)">
                                      <p:cBhvr>
                                        <p:cTn id="84"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uadroTexto"/>
          <p:cNvSpPr txBox="1"/>
          <p:nvPr/>
        </p:nvSpPr>
        <p:spPr>
          <a:xfrm>
            <a:off x="1857356" y="1714494"/>
            <a:ext cx="5357850" cy="1200329"/>
          </a:xfrm>
          <a:prstGeom prst="rect">
            <a:avLst/>
          </a:prstGeom>
          <a:noFill/>
        </p:spPr>
        <p:txBody>
          <a:bodyPr wrap="square" rtlCol="0">
            <a:spAutoFit/>
          </a:bodyPr>
          <a:lstStyle/>
          <a:p>
            <a:pPr algn="ctr"/>
            <a:r>
              <a:rPr lang="es-PE" dirty="0" smtClean="0"/>
              <a:t> </a:t>
            </a:r>
            <a:r>
              <a:rPr lang="es-PE" sz="2400" dirty="0" smtClean="0">
                <a:latin typeface="Brush Script MT" pitchFamily="66" charset="0"/>
              </a:rPr>
              <a:t>Puedes tener defectos, estar ansioso y vivir irritado algunas veces, pero no te olvides que tu vida es la mayor empresa del mundo</a:t>
            </a:r>
            <a:endParaRPr lang="es-PE" sz="2400" dirty="0">
              <a:latin typeface="Brush Script MT" pitchFamily="66" charset="0"/>
            </a:endParaRPr>
          </a:p>
        </p:txBody>
      </p:sp>
      <p:sp>
        <p:nvSpPr>
          <p:cNvPr id="9" name="8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D26"/>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4"/>
                                        </p:tgtEl>
                                        <p:attrNameLst>
                                          <p:attrName>ppt_x</p:attrName>
                                          <p:attrName>ppt_y</p:attrName>
                                        </p:attrNameLst>
                                      </p:cBhvr>
                                    </p:animMotion>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663300"/>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3"/>
                                        </p:tgtEl>
                                        <p:attrNameLst>
                                          <p:attrName>ppt_w</p:attrName>
                                        </p:attrNameLst>
                                      </p:cBhvr>
                                      <p:tavLst>
                                        <p:tav tm="0">
                                          <p:val>
                                            <p:strVal val="ppt_w"/>
                                          </p:val>
                                        </p:tav>
                                        <p:tav tm="100000">
                                          <p:val>
                                            <p:strVal val="ppt_w+.3"/>
                                          </p:val>
                                        </p:tav>
                                      </p:tavLst>
                                    </p:anim>
                                    <p:anim calcmode="lin" valueType="num">
                                      <p:cBhvr>
                                        <p:cTn id="13" dur="7000"/>
                                        <p:tgtEl>
                                          <p:spTgt spid="3"/>
                                        </p:tgtEl>
                                        <p:attrNameLst>
                                          <p:attrName>ppt_h</p:attrName>
                                        </p:attrNameLst>
                                      </p:cBhvr>
                                      <p:tavLst>
                                        <p:tav tm="0">
                                          <p:val>
                                            <p:strVal val="ppt_h"/>
                                          </p:val>
                                        </p:tav>
                                        <p:tav tm="100000">
                                          <p:val>
                                            <p:strVal val="ppt_h"/>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071670" y="1785932"/>
            <a:ext cx="5000660" cy="1569660"/>
          </a:xfrm>
          <a:prstGeom prst="rect">
            <a:avLst/>
          </a:prstGeom>
          <a:noFill/>
        </p:spPr>
        <p:txBody>
          <a:bodyPr wrap="square" rtlCol="0">
            <a:spAutoFit/>
          </a:bodyPr>
          <a:lstStyle/>
          <a:p>
            <a:pPr algn="ctr"/>
            <a:r>
              <a:rPr lang="es-PE" sz="2400" dirty="0" smtClean="0">
                <a:latin typeface="Brush Script MT" pitchFamily="66" charset="0"/>
              </a:rPr>
              <a:t>Solo </a:t>
            </a:r>
            <a:r>
              <a:rPr lang="es-PE" sz="2400" dirty="0" smtClean="0">
                <a:latin typeface="Brush Script MT" pitchFamily="66" charset="0"/>
              </a:rPr>
              <a:t>tu </a:t>
            </a:r>
            <a:r>
              <a:rPr lang="es-PE" sz="2400" dirty="0" smtClean="0">
                <a:latin typeface="Brush Script MT" pitchFamily="66" charset="0"/>
              </a:rPr>
              <a:t>puedes evitar que ella vaya en decadencia. Hay muchos que te precisan, admiran y te </a:t>
            </a:r>
            <a:r>
              <a:rPr lang="es-PE" sz="2400" dirty="0" smtClean="0">
                <a:latin typeface="Brush Script MT" pitchFamily="66" charset="0"/>
              </a:rPr>
              <a:t>quieren </a:t>
            </a:r>
            <a:endParaRPr lang="es-PE" sz="2400" dirty="0" smtClean="0">
              <a:latin typeface="Brush Script MT" pitchFamily="66" charset="0"/>
            </a:endParaRPr>
          </a:p>
          <a:p>
            <a:pPr algn="ct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0066FF">
                <a:shade val="67500"/>
                <a:satMod val="115000"/>
              </a:srgbClr>
            </a:gs>
            <a:gs pos="100000">
              <a:srgbClr val="0066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8000"/>
                                        <p:tgtEl>
                                          <p:spTgt spid="4"/>
                                        </p:tgtEl>
                                        <p:attrNameLst>
                                          <p:attrName>ppt_w</p:attrName>
                                        </p:attrNameLst>
                                      </p:cBhvr>
                                      <p:tavLst>
                                        <p:tav tm="0">
                                          <p:val>
                                            <p:strVal val="ppt_w"/>
                                          </p:val>
                                        </p:tav>
                                        <p:tav tm="100000">
                                          <p:val>
                                            <p:strVal val="4/3*ppt_w"/>
                                          </p:val>
                                        </p:tav>
                                      </p:tavLst>
                                    </p:anim>
                                    <p:anim calcmode="lin" valueType="num">
                                      <p:cBhvr>
                                        <p:cTn id="9" dur="8000"/>
                                        <p:tgtEl>
                                          <p:spTgt spid="4"/>
                                        </p:tgtEl>
                                        <p:attrNameLst>
                                          <p:attrName>ppt_h</p:attrName>
                                        </p:attrNameLst>
                                      </p:cBhvr>
                                      <p:tavLst>
                                        <p:tav tm="0">
                                          <p:val>
                                            <p:strVal val="ppt_h"/>
                                          </p:val>
                                        </p:tav>
                                        <p:tav tm="100000">
                                          <p:val>
                                            <p:strVal val="4/3*ppt_h"/>
                                          </p:val>
                                        </p:tav>
                                      </p:tavLst>
                                    </p:anim>
                                    <p:set>
                                      <p:cBhvr>
                                        <p:cTn id="10" dur="1" fill="hold">
                                          <p:stCondLst>
                                            <p:cond delay="7999"/>
                                          </p:stCondLst>
                                        </p:cTn>
                                        <p:tgtEl>
                                          <p:spTgt spid="4"/>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8000"/>
                                        <p:tgtEl>
                                          <p:spTgt spid="4"/>
                                        </p:tgtEl>
                                        <p:attrNameLst>
                                          <p:attrName>ppt_x</p:attrName>
                                        </p:attrNameLst>
                                      </p:cBhvr>
                                      <p:tavLst>
                                        <p:tav tm="0">
                                          <p:val>
                                            <p:strVal val="ppt_x"/>
                                          </p:val>
                                        </p:tav>
                                        <p:tav tm="100000">
                                          <p:val>
                                            <p:strVal val="ppt_x-.2"/>
                                          </p:val>
                                        </p:tav>
                                      </p:tavLst>
                                    </p:anim>
                                    <p:anim calcmode="lin" valueType="num">
                                      <p:cBhvr>
                                        <p:cTn id="13" dur="8000"/>
                                        <p:tgtEl>
                                          <p:spTgt spid="4"/>
                                        </p:tgtEl>
                                        <p:attrNameLst>
                                          <p:attrName>ppt_y</p:attrName>
                                        </p:attrNameLst>
                                      </p:cBhvr>
                                      <p:tavLst>
                                        <p:tav tm="0">
                                          <p:val>
                                            <p:strVal val="ppt_y"/>
                                          </p:val>
                                        </p:tav>
                                        <p:tav tm="100000">
                                          <p:val>
                                            <p:strVal val="ppt_y"/>
                                          </p:val>
                                        </p:tav>
                                      </p:tavLst>
                                    </p:anim>
                                    <p:animEffect transition="out" filter="fade">
                                      <p:cBhvr>
                                        <p:cTn id="14" dur="8000"/>
                                        <p:tgtEl>
                                          <p:spTgt spid="4"/>
                                        </p:tgtEl>
                                      </p:cBhvr>
                                    </p:animEffect>
                                    <p:set>
                                      <p:cBhvr>
                                        <p:cTn id="15" dur="1" fill="hold">
                                          <p:stCondLst>
                                            <p:cond delay="7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8000" fill="hold"/>
                                        <p:tgtEl>
                                          <p:spTgt spid="2"/>
                                        </p:tgtEl>
                                        <p:attrNameLst>
                                          <p:attrName>ppt_w</p:attrName>
                                        </p:attrNameLst>
                                      </p:cBhvr>
                                      <p:tavLst>
                                        <p:tav tm="0">
                                          <p:val>
                                            <p:strVal val="4/3*#ppt_w"/>
                                          </p:val>
                                        </p:tav>
                                        <p:tav tm="100000">
                                          <p:val>
                                            <p:strVal val="#ppt_w"/>
                                          </p:val>
                                        </p:tav>
                                      </p:tavLst>
                                    </p:anim>
                                    <p:anim calcmode="lin" valueType="num">
                                      <p:cBhvr>
                                        <p:cTn id="19" dur="8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8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8000" decel="50000" fill="hold">
                                          <p:stCondLst>
                                            <p:cond delay="0"/>
                                          </p:stCondLst>
                                        </p:cTn>
                                        <p:tgtEl>
                                          <p:spTgt spid="2"/>
                                        </p:tgtEl>
                                        <p:attrNameLst>
                                          <p:attrName>ppt_x</p:attrName>
                                          <p:attrName>ppt_y</p:attrName>
                                        </p:attrNameLst>
                                      </p:cBhvr>
                                    </p:animMotion>
                                    <p:animEffect transition="in" filter="fade">
                                      <p:cBhvr>
                                        <p:cTn id="24"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285985" y="1500180"/>
            <a:ext cx="4429156" cy="1569660"/>
          </a:xfrm>
          <a:prstGeom prst="rect">
            <a:avLst/>
          </a:prstGeom>
          <a:noFill/>
        </p:spPr>
        <p:txBody>
          <a:bodyPr wrap="square" rtlCol="0">
            <a:spAutoFit/>
          </a:bodyPr>
          <a:lstStyle/>
          <a:p>
            <a:pPr algn="ctr"/>
            <a:r>
              <a:rPr lang="es-PE" sz="2400" dirty="0" smtClean="0">
                <a:latin typeface="Brush Script MT" pitchFamily="66" charset="0"/>
              </a:rPr>
              <a:t>Me gustaría que recordaras que ser </a:t>
            </a:r>
            <a:r>
              <a:rPr lang="es-PE" sz="2400" dirty="0" err="1" smtClean="0">
                <a:latin typeface="Brush Script MT" pitchFamily="66" charset="0"/>
              </a:rPr>
              <a:t>felíz</a:t>
            </a:r>
            <a:r>
              <a:rPr lang="es-PE" sz="2400" dirty="0" smtClean="0">
                <a:latin typeface="Brush Script MT" pitchFamily="66" charset="0"/>
              </a:rPr>
              <a:t>, no es tener un cielo sin tempestades, camino sin accidentes, trabajos sin cansancio, relaciones sin decepciones</a:t>
            </a: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75000"/>
              </a:schemeClr>
            </a:gs>
            <a:gs pos="50000">
              <a:schemeClr val="accent1">
                <a:lumMod val="75000"/>
                <a:shade val="67500"/>
                <a:satMod val="115000"/>
              </a:schemeClr>
            </a:gs>
            <a:gs pos="100000">
              <a:schemeClr val="accent1">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4"/>
                                        </p:tgtEl>
                                        <p:attrNameLst>
                                          <p:attrName>ppt_x</p:attrName>
                                          <p:attrName>ppt_y</p:attrName>
                                        </p:attrNameLst>
                                      </p:cBhvr>
                                    </p:animMotion>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3"/>
                                        </p:tgtEl>
                                        <p:attrNameLst>
                                          <p:attrName>ppt_w</p:attrName>
                                        </p:attrNameLst>
                                      </p:cBhvr>
                                      <p:tavLst>
                                        <p:tav tm="0">
                                          <p:val>
                                            <p:strVal val="ppt_w"/>
                                          </p:val>
                                        </p:tav>
                                        <p:tav tm="100000">
                                          <p:val>
                                            <p:strVal val="ppt_w+.3"/>
                                          </p:val>
                                        </p:tav>
                                      </p:tavLst>
                                    </p:anim>
                                    <p:anim calcmode="lin" valueType="num">
                                      <p:cBhvr>
                                        <p:cTn id="13" dur="7000"/>
                                        <p:tgtEl>
                                          <p:spTgt spid="3"/>
                                        </p:tgtEl>
                                        <p:attrNameLst>
                                          <p:attrName>ppt_h</p:attrName>
                                        </p:attrNameLst>
                                      </p:cBhvr>
                                      <p:tavLst>
                                        <p:tav tm="0">
                                          <p:val>
                                            <p:strVal val="ppt_h"/>
                                          </p:val>
                                        </p:tav>
                                        <p:tav tm="100000">
                                          <p:val>
                                            <p:strVal val="ppt_h"/>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285984" y="1857370"/>
            <a:ext cx="4500594" cy="1200329"/>
          </a:xfrm>
          <a:prstGeom prst="rect">
            <a:avLst/>
          </a:prstGeom>
          <a:noFill/>
        </p:spPr>
        <p:txBody>
          <a:bodyPr wrap="square" rtlCol="0">
            <a:spAutoFit/>
          </a:bodyPr>
          <a:lstStyle/>
          <a:p>
            <a:pPr algn="ctr"/>
            <a:r>
              <a:rPr lang="es-PE" sz="2400" dirty="0" smtClean="0">
                <a:latin typeface="Brush Script MT" pitchFamily="66" charset="0"/>
              </a:rPr>
              <a:t>Ser </a:t>
            </a:r>
            <a:r>
              <a:rPr lang="es-PE" sz="2400" dirty="0" err="1" smtClean="0">
                <a:latin typeface="Brush Script MT" pitchFamily="66" charset="0"/>
              </a:rPr>
              <a:t>felíz</a:t>
            </a:r>
            <a:r>
              <a:rPr lang="es-PE" sz="2400" dirty="0" smtClean="0">
                <a:latin typeface="Brush Script MT" pitchFamily="66" charset="0"/>
              </a:rPr>
              <a:t> </a:t>
            </a:r>
            <a:r>
              <a:rPr lang="es-PE" sz="2400" dirty="0" smtClean="0">
                <a:latin typeface="Brush Script MT" pitchFamily="66" charset="0"/>
              </a:rPr>
              <a:t>es encontrar fuerza en el perdón, esperanza en las batallas, seguridad en el palco del miedo, amor en los desencuentros</a:t>
            </a: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3"/>
                                        </p:tgtEl>
                                        <p:attrNameLst>
                                          <p:attrName>ppt_w</p:attrName>
                                        </p:attrNameLst>
                                      </p:cBhvr>
                                      <p:tavLst>
                                        <p:tav tm="0">
                                          <p:val>
                                            <p:strVal val="ppt_w"/>
                                          </p:val>
                                        </p:tav>
                                        <p:tav tm="100000">
                                          <p:val>
                                            <p:strVal val="ppt_w+.3"/>
                                          </p:val>
                                        </p:tav>
                                      </p:tavLst>
                                    </p:anim>
                                    <p:anim calcmode="lin" valueType="num">
                                      <p:cBhvr>
                                        <p:cTn id="13" dur="7000"/>
                                        <p:tgtEl>
                                          <p:spTgt spid="3"/>
                                        </p:tgtEl>
                                        <p:attrNameLst>
                                          <p:attrName>ppt_h</p:attrName>
                                        </p:attrNameLst>
                                      </p:cBhvr>
                                      <p:tavLst>
                                        <p:tav tm="0">
                                          <p:val>
                                            <p:strVal val="ppt_h"/>
                                          </p:val>
                                        </p:tav>
                                        <p:tav tm="100000">
                                          <p:val>
                                            <p:strVal val="ppt_h"/>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rgbClr val="5C2C04"/>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000233" y="1428742"/>
            <a:ext cx="5286411" cy="1938992"/>
          </a:xfrm>
          <a:prstGeom prst="rect">
            <a:avLst/>
          </a:prstGeom>
          <a:noFill/>
        </p:spPr>
        <p:txBody>
          <a:bodyPr wrap="square" rtlCol="0">
            <a:spAutoFit/>
          </a:bodyPr>
          <a:lstStyle/>
          <a:p>
            <a:pPr algn="ctr"/>
            <a:r>
              <a:rPr lang="es-PE" sz="2400" dirty="0" smtClean="0">
                <a:latin typeface="Brush Script MT" pitchFamily="66" charset="0"/>
              </a:rPr>
              <a:t>Ser </a:t>
            </a:r>
            <a:r>
              <a:rPr lang="es-PE" sz="2400" dirty="0" err="1" smtClean="0">
                <a:latin typeface="Brush Script MT" pitchFamily="66" charset="0"/>
              </a:rPr>
              <a:t>felíz</a:t>
            </a:r>
            <a:r>
              <a:rPr lang="es-PE" sz="2400" dirty="0" smtClean="0">
                <a:latin typeface="Brush Script MT" pitchFamily="66" charset="0"/>
              </a:rPr>
              <a:t> </a:t>
            </a:r>
            <a:r>
              <a:rPr lang="es-PE" sz="2400" dirty="0" smtClean="0">
                <a:latin typeface="Brush Script MT" pitchFamily="66" charset="0"/>
              </a:rPr>
              <a:t>no es solo valorizar la sonrisa, sino también reflexionar sobre la tristeza. No es apenas conmemorar el suceso, sino aprender lecciones en los fracasos. No es apenas tener alegría con los aplausos, sino tener alegría en el anonimato</a:t>
            </a: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2F240F"/>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2F240F"/>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285984" y="1714494"/>
            <a:ext cx="4643470" cy="1569660"/>
          </a:xfrm>
          <a:prstGeom prst="rect">
            <a:avLst/>
          </a:prstGeom>
          <a:noFill/>
        </p:spPr>
        <p:txBody>
          <a:bodyPr wrap="square" rtlCol="0">
            <a:spAutoFit/>
          </a:bodyPr>
          <a:lstStyle/>
          <a:p>
            <a:pPr algn="ctr"/>
            <a:r>
              <a:rPr lang="es-PE" sz="2400" dirty="0" smtClean="0">
                <a:latin typeface="Brush Script MT" pitchFamily="66" charset="0"/>
              </a:rPr>
              <a:t>Ser </a:t>
            </a:r>
            <a:r>
              <a:rPr lang="es-PE" sz="2400" dirty="0" err="1" smtClean="0">
                <a:latin typeface="Brush Script MT" pitchFamily="66" charset="0"/>
              </a:rPr>
              <a:t>felíz</a:t>
            </a:r>
            <a:r>
              <a:rPr lang="es-PE" sz="2400" dirty="0" smtClean="0">
                <a:latin typeface="Brush Script MT" pitchFamily="66" charset="0"/>
              </a:rPr>
              <a:t> </a:t>
            </a:r>
            <a:r>
              <a:rPr lang="es-PE" sz="2400" dirty="0" smtClean="0">
                <a:latin typeface="Brush Script MT" pitchFamily="66" charset="0"/>
              </a:rPr>
              <a:t>es reconocer que vale la pena vivir la vida, a pesar de todos los desafíos, incomprensiones y períodos de </a:t>
            </a:r>
            <a:r>
              <a:rPr lang="es-PE" sz="2400" dirty="0" smtClean="0">
                <a:latin typeface="Brush Script MT" pitchFamily="66" charset="0"/>
              </a:rPr>
              <a:t>crisis</a:t>
            </a:r>
            <a:endParaRPr lang="es-PE" sz="2400" dirty="0" smtClean="0">
              <a:latin typeface="Brush Script MT" pitchFamily="66" charset="0"/>
            </a:endParaRPr>
          </a:p>
          <a:p>
            <a:pPr algn="ct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3000">
              <a:schemeClr val="accent2">
                <a:lumMod val="50000"/>
              </a:schemeClr>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75000"/>
                <a:shade val="67500"/>
                <a:satMod val="115000"/>
              </a:schemeClr>
            </a:gs>
            <a:gs pos="100000">
              <a:schemeClr val="accent2">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4"/>
                                        </p:tgtEl>
                                        <p:attrNameLst>
                                          <p:attrName>ppt_w</p:attrName>
                                        </p:attrNameLst>
                                      </p:cBhvr>
                                      <p:tavLst>
                                        <p:tav tm="0">
                                          <p:val>
                                            <p:strVal val="ppt_w"/>
                                          </p:val>
                                        </p:tav>
                                        <p:tav tm="100000">
                                          <p:val>
                                            <p:strVal val="ppt_w+.3"/>
                                          </p:val>
                                        </p:tav>
                                      </p:tavLst>
                                    </p:anim>
                                    <p:anim calcmode="lin" valueType="num">
                                      <p:cBhvr>
                                        <p:cTn id="13" dur="7000"/>
                                        <p:tgtEl>
                                          <p:spTgt spid="4"/>
                                        </p:tgtEl>
                                        <p:attrNameLst>
                                          <p:attrName>ppt_h</p:attrName>
                                        </p:attrNameLst>
                                      </p:cBhvr>
                                      <p:tavLst>
                                        <p:tav tm="0">
                                          <p:val>
                                            <p:strVal val="ppt_h"/>
                                          </p:val>
                                        </p:tav>
                                        <p:tav tm="100000">
                                          <p:val>
                                            <p:strVal val="ppt_h"/>
                                          </p:val>
                                        </p:tav>
                                      </p:tavLst>
                                    </p:anim>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285984" y="1714494"/>
            <a:ext cx="4786346" cy="1200329"/>
          </a:xfrm>
          <a:prstGeom prst="rect">
            <a:avLst/>
          </a:prstGeom>
          <a:noFill/>
        </p:spPr>
        <p:txBody>
          <a:bodyPr wrap="square" rtlCol="0">
            <a:spAutoFit/>
          </a:bodyPr>
          <a:lstStyle/>
          <a:p>
            <a:pPr algn="ctr"/>
            <a:r>
              <a:rPr lang="es-PE" sz="2400" dirty="0" smtClean="0">
                <a:latin typeface="Brush Script MT" pitchFamily="66" charset="0"/>
              </a:rPr>
              <a:t>Ser </a:t>
            </a:r>
            <a:r>
              <a:rPr lang="es-PE" sz="2400" dirty="0" err="1" smtClean="0">
                <a:latin typeface="Brush Script MT" pitchFamily="66" charset="0"/>
              </a:rPr>
              <a:t>felíz</a:t>
            </a:r>
            <a:r>
              <a:rPr lang="es-PE" sz="2400" dirty="0" smtClean="0">
                <a:latin typeface="Brush Script MT" pitchFamily="66" charset="0"/>
              </a:rPr>
              <a:t> </a:t>
            </a:r>
            <a:r>
              <a:rPr lang="es-PE" sz="2400" dirty="0" smtClean="0">
                <a:latin typeface="Brush Script MT" pitchFamily="66" charset="0"/>
              </a:rPr>
              <a:t>no es una fatalidad del destino, sino una conquista para quien sabe viajar para adentro de su propio ser</a:t>
            </a: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accent3">
                <a:lumMod val="75000"/>
                <a:shade val="67500"/>
                <a:satMod val="115000"/>
              </a:schemeClr>
            </a:gs>
            <a:gs pos="100000">
              <a:schemeClr val="accent3">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3"/>
                                        </p:tgtEl>
                                        <p:attrNameLst>
                                          <p:attrName>ppt_w</p:attrName>
                                        </p:attrNameLst>
                                      </p:cBhvr>
                                      <p:tavLst>
                                        <p:tav tm="0">
                                          <p:val>
                                            <p:strVal val="ppt_w"/>
                                          </p:val>
                                        </p:tav>
                                        <p:tav tm="100000">
                                          <p:val>
                                            <p:strVal val="ppt_w+.3"/>
                                          </p:val>
                                        </p:tav>
                                      </p:tavLst>
                                    </p:anim>
                                    <p:anim calcmode="lin" valueType="num">
                                      <p:cBhvr>
                                        <p:cTn id="13" dur="7000"/>
                                        <p:tgtEl>
                                          <p:spTgt spid="3"/>
                                        </p:tgtEl>
                                        <p:attrNameLst>
                                          <p:attrName>ppt_h</p:attrName>
                                        </p:attrNameLst>
                                      </p:cBhvr>
                                      <p:tavLst>
                                        <p:tav tm="0">
                                          <p:val>
                                            <p:strVal val="ppt_h"/>
                                          </p:val>
                                        </p:tav>
                                        <p:tav tm="100000">
                                          <p:val>
                                            <p:strVal val="ppt_h"/>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600" decel="100000"/>
                                        <p:tgtEl>
                                          <p:spTgt spid="2"/>
                                        </p:tgtEl>
                                      </p:cBhvr>
                                    </p:animEffect>
                                    <p:anim calcmode="lin" valueType="num">
                                      <p:cBhvr>
                                        <p:cTn id="23" dur="5600" decel="100000" fill="hold"/>
                                        <p:tgtEl>
                                          <p:spTgt spid="2"/>
                                        </p:tgtEl>
                                        <p:attrNameLst>
                                          <p:attrName>style.rotation</p:attrName>
                                        </p:attrNameLst>
                                      </p:cBhvr>
                                      <p:tavLst>
                                        <p:tav tm="0">
                                          <p:val>
                                            <p:fltVal val="-90"/>
                                          </p:val>
                                        </p:tav>
                                        <p:tav tm="100000">
                                          <p:val>
                                            <p:fltVal val="0"/>
                                          </p:val>
                                        </p:tav>
                                      </p:tavLst>
                                    </p:anim>
                                    <p:anim calcmode="lin" valueType="num">
                                      <p:cBhvr>
                                        <p:cTn id="24" dur="5600" decel="100000" fill="hold"/>
                                        <p:tgtEl>
                                          <p:spTgt spid="2"/>
                                        </p:tgtEl>
                                        <p:attrNameLst>
                                          <p:attrName>ppt_x</p:attrName>
                                        </p:attrNameLst>
                                      </p:cBhvr>
                                      <p:tavLst>
                                        <p:tav tm="0">
                                          <p:val>
                                            <p:strVal val="#ppt_x+0.4"/>
                                          </p:val>
                                        </p:tav>
                                        <p:tav tm="100000">
                                          <p:val>
                                            <p:strVal val="#ppt_x-0.05"/>
                                          </p:val>
                                        </p:tav>
                                      </p:tavLst>
                                    </p:anim>
                                    <p:anim calcmode="lin" valueType="num">
                                      <p:cBhvr>
                                        <p:cTn id="25" dur="5600" decel="100000" fill="hold"/>
                                        <p:tgtEl>
                                          <p:spTgt spid="2"/>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2"/>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000232" y="1214428"/>
            <a:ext cx="5214973" cy="2308324"/>
          </a:xfrm>
          <a:prstGeom prst="rect">
            <a:avLst/>
          </a:prstGeom>
          <a:noFill/>
        </p:spPr>
        <p:txBody>
          <a:bodyPr wrap="square" rtlCol="0">
            <a:spAutoFit/>
          </a:bodyPr>
          <a:lstStyle/>
          <a:p>
            <a:pPr algn="ctr"/>
            <a:r>
              <a:rPr lang="es-PE" sz="2400" dirty="0" smtClean="0">
                <a:latin typeface="Brush Script MT" pitchFamily="66" charset="0"/>
              </a:rPr>
              <a:t>Ser </a:t>
            </a:r>
            <a:r>
              <a:rPr lang="es-PE" sz="2400" dirty="0" err="1" smtClean="0">
                <a:latin typeface="Brush Script MT" pitchFamily="66" charset="0"/>
              </a:rPr>
              <a:t>felíz</a:t>
            </a:r>
            <a:r>
              <a:rPr lang="es-PE" sz="2400" dirty="0" smtClean="0">
                <a:latin typeface="Brush Script MT" pitchFamily="66" charset="0"/>
              </a:rPr>
              <a:t> </a:t>
            </a:r>
            <a:r>
              <a:rPr lang="es-PE" sz="2400" dirty="0" smtClean="0">
                <a:latin typeface="Brush Script MT" pitchFamily="66" charset="0"/>
              </a:rPr>
              <a:t>es dejar de ser víctima de los problemas y volverse actor de la propia historia. Es atravesar desiertos fuera de sí, </a:t>
            </a:r>
            <a:r>
              <a:rPr lang="es-PE" sz="2400" dirty="0" smtClean="0">
                <a:latin typeface="Brush Script MT" pitchFamily="66" charset="0"/>
              </a:rPr>
              <a:t>más </a:t>
            </a:r>
            <a:r>
              <a:rPr lang="es-PE" sz="2400" dirty="0" smtClean="0">
                <a:latin typeface="Brush Script MT" pitchFamily="66" charset="0"/>
              </a:rPr>
              <a:t>ser </a:t>
            </a:r>
            <a:r>
              <a:rPr lang="es-PE" sz="2400" dirty="0" err="1" smtClean="0">
                <a:latin typeface="Brush Script MT" pitchFamily="66" charset="0"/>
              </a:rPr>
              <a:t>capáz</a:t>
            </a:r>
            <a:r>
              <a:rPr lang="es-PE" sz="2400" dirty="0" smtClean="0">
                <a:latin typeface="Brush Script MT" pitchFamily="66" charset="0"/>
              </a:rPr>
              <a:t> </a:t>
            </a:r>
            <a:r>
              <a:rPr lang="es-PE" sz="2400" dirty="0" smtClean="0">
                <a:latin typeface="Brush Script MT" pitchFamily="66" charset="0"/>
              </a:rPr>
              <a:t>de encontrar un </a:t>
            </a:r>
            <a:r>
              <a:rPr lang="es-PE" sz="2400" dirty="0" smtClean="0">
                <a:latin typeface="Brush Script MT" pitchFamily="66" charset="0"/>
              </a:rPr>
              <a:t>oasis </a:t>
            </a:r>
            <a:r>
              <a:rPr lang="es-PE" sz="2400" dirty="0" smtClean="0">
                <a:latin typeface="Brush Script MT" pitchFamily="66" charset="0"/>
              </a:rPr>
              <a:t>en lo recóndito de nuestra alma. Es agradecer a Dios cada mañana por el milagro de la vida</a:t>
            </a: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pic>
        <p:nvPicPr>
          <p:cNvPr id="3" name="2 Imagen" descr="1(17).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accent6">
                <a:lumMod val="50000"/>
                <a:shade val="67500"/>
                <a:satMod val="115000"/>
              </a:schemeClr>
            </a:gs>
            <a:gs pos="100000">
              <a:schemeClr val="accent6">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1928794" y="1071552"/>
            <a:ext cx="5429288" cy="2677656"/>
          </a:xfrm>
          <a:prstGeom prst="rect">
            <a:avLst/>
          </a:prstGeom>
          <a:noFill/>
        </p:spPr>
        <p:txBody>
          <a:bodyPr wrap="square" rtlCol="0">
            <a:spAutoFit/>
          </a:bodyPr>
          <a:lstStyle/>
          <a:p>
            <a:pPr algn="ctr"/>
            <a:r>
              <a:rPr lang="es-PE" sz="2400" dirty="0" smtClean="0">
                <a:latin typeface="Brush Script MT" pitchFamily="66" charset="0"/>
              </a:rPr>
              <a:t>Ser </a:t>
            </a:r>
            <a:r>
              <a:rPr lang="es-PE" sz="2400" dirty="0" err="1" smtClean="0">
                <a:latin typeface="Brush Script MT" pitchFamily="66" charset="0"/>
              </a:rPr>
              <a:t>felíz</a:t>
            </a:r>
            <a:r>
              <a:rPr lang="es-PE" sz="2400" dirty="0" smtClean="0">
                <a:latin typeface="Brush Script MT" pitchFamily="66" charset="0"/>
              </a:rPr>
              <a:t> </a:t>
            </a:r>
            <a:r>
              <a:rPr lang="es-PE" sz="2400" dirty="0" smtClean="0">
                <a:latin typeface="Brush Script MT" pitchFamily="66" charset="0"/>
              </a:rPr>
              <a:t>es no tener miedo de los propios sentimientos. Es saber hablar de si mismo. Es tener coraje para oír un "no". Es tener seguridad para recibir una crítica, aunque sea injusta. Es besar a los hijos, mimar a los padres, tener momentos poéticos con los amigos, aunque ellos nos hieran.</a:t>
            </a:r>
          </a:p>
          <a:p>
            <a:pPr algn="ct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75000"/>
                <a:shade val="67500"/>
                <a:satMod val="115000"/>
              </a:schemeClr>
            </a:gs>
            <a:gs pos="100000">
              <a:schemeClr val="accent6">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4"/>
                                        </p:tgtEl>
                                        <p:attrNameLst>
                                          <p:attrName>ppt_x</p:attrName>
                                        </p:attrNameLst>
                                      </p:cBhvr>
                                      <p:tavLst>
                                        <p:tav tm="0">
                                          <p:val>
                                            <p:strVal val="ppt_x"/>
                                          </p:val>
                                        </p:tav>
                                        <p:tav tm="100000">
                                          <p:val>
                                            <p:strVal val="ppt_x-.2"/>
                                          </p:val>
                                        </p:tav>
                                      </p:tavLst>
                                    </p:anim>
                                    <p:anim calcmode="lin" valueType="num">
                                      <p:cBhvr>
                                        <p:cTn id="13" dur="7000"/>
                                        <p:tgtEl>
                                          <p:spTgt spid="4"/>
                                        </p:tgtEl>
                                        <p:attrNameLst>
                                          <p:attrName>ppt_y</p:attrName>
                                        </p:attrNameLst>
                                      </p:cBhvr>
                                      <p:tavLst>
                                        <p:tav tm="0">
                                          <p:val>
                                            <p:strVal val="ppt_y"/>
                                          </p:val>
                                        </p:tav>
                                        <p:tav tm="100000">
                                          <p:val>
                                            <p:strVal val="ppt_y"/>
                                          </p:val>
                                        </p:tav>
                                      </p:tavLst>
                                    </p:anim>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000233" y="1285866"/>
            <a:ext cx="5286412" cy="2308324"/>
          </a:xfrm>
          <a:prstGeom prst="rect">
            <a:avLst/>
          </a:prstGeom>
          <a:noFill/>
        </p:spPr>
        <p:txBody>
          <a:bodyPr wrap="square" rtlCol="0">
            <a:spAutoFit/>
          </a:bodyPr>
          <a:lstStyle/>
          <a:p>
            <a:pPr algn="ctr"/>
            <a:r>
              <a:rPr lang="es-PE" sz="2400" dirty="0" smtClean="0">
                <a:latin typeface="Brush Script MT" pitchFamily="66" charset="0"/>
              </a:rPr>
              <a:t>Ser </a:t>
            </a:r>
            <a:r>
              <a:rPr lang="es-PE" sz="2400" dirty="0" err="1" smtClean="0">
                <a:latin typeface="Brush Script MT" pitchFamily="66" charset="0"/>
              </a:rPr>
              <a:t>felíz</a:t>
            </a:r>
            <a:r>
              <a:rPr lang="es-PE" sz="2400" dirty="0" smtClean="0">
                <a:latin typeface="Brush Script MT" pitchFamily="66" charset="0"/>
              </a:rPr>
              <a:t> </a:t>
            </a:r>
            <a:r>
              <a:rPr lang="es-PE" sz="2400" dirty="0" smtClean="0">
                <a:latin typeface="Brush Script MT" pitchFamily="66" charset="0"/>
              </a:rPr>
              <a:t>es dejar vivir a la criatura libre, alegre y simple, que vive dentro de cada uno de nosotros. Es tener madurez para decir "me equivoqué. Es tener la osadía para decir "perdóname</a:t>
            </a:r>
            <a:r>
              <a:rPr lang="es-PE" sz="2400" dirty="0" smtClean="0">
                <a:latin typeface="Brush Script MT" pitchFamily="66" charset="0"/>
              </a:rPr>
              <a:t>.</a:t>
            </a:r>
          </a:p>
          <a:p>
            <a:pPr algn="ctr"/>
            <a:r>
              <a:rPr lang="es-PE" sz="2400" dirty="0" smtClean="0">
                <a:latin typeface="Brush Script MT" pitchFamily="66" charset="0"/>
              </a:rPr>
              <a:t>" </a:t>
            </a:r>
            <a:r>
              <a:rPr lang="es-PE" sz="2400" dirty="0" smtClean="0">
                <a:latin typeface="Brush Script MT" pitchFamily="66" charset="0"/>
              </a:rPr>
              <a:t>Es tener sensibilidad para expresar "te necesito."</a:t>
            </a:r>
          </a:p>
          <a:p>
            <a:pPr algn="ct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pic>
        <p:nvPicPr>
          <p:cNvPr id="3" name="2 Imagen" descr="1(22).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600" decel="100000"/>
                                        <p:tgtEl>
                                          <p:spTgt spid="2"/>
                                        </p:tgtEl>
                                      </p:cBhvr>
                                    </p:animEffect>
                                    <p:anim calcmode="lin" valueType="num">
                                      <p:cBhvr>
                                        <p:cTn id="23" dur="5600" decel="100000" fill="hold"/>
                                        <p:tgtEl>
                                          <p:spTgt spid="2"/>
                                        </p:tgtEl>
                                        <p:attrNameLst>
                                          <p:attrName>style.rotation</p:attrName>
                                        </p:attrNameLst>
                                      </p:cBhvr>
                                      <p:tavLst>
                                        <p:tav tm="0">
                                          <p:val>
                                            <p:fltVal val="-90"/>
                                          </p:val>
                                        </p:tav>
                                        <p:tav tm="100000">
                                          <p:val>
                                            <p:fltVal val="0"/>
                                          </p:val>
                                        </p:tav>
                                      </p:tavLst>
                                    </p:anim>
                                    <p:anim calcmode="lin" valueType="num">
                                      <p:cBhvr>
                                        <p:cTn id="24" dur="5600" decel="100000" fill="hold"/>
                                        <p:tgtEl>
                                          <p:spTgt spid="2"/>
                                        </p:tgtEl>
                                        <p:attrNameLst>
                                          <p:attrName>ppt_x</p:attrName>
                                        </p:attrNameLst>
                                      </p:cBhvr>
                                      <p:tavLst>
                                        <p:tav tm="0">
                                          <p:val>
                                            <p:strVal val="#ppt_x+0.4"/>
                                          </p:val>
                                        </p:tav>
                                        <p:tav tm="100000">
                                          <p:val>
                                            <p:strVal val="#ppt_x-0.05"/>
                                          </p:val>
                                        </p:tav>
                                      </p:tavLst>
                                    </p:anim>
                                    <p:anim calcmode="lin" valueType="num">
                                      <p:cBhvr>
                                        <p:cTn id="25" dur="5600" decel="100000" fill="hold"/>
                                        <p:tgtEl>
                                          <p:spTgt spid="2"/>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2"/>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4"/>
                                        </p:tgtEl>
                                        <p:attrNameLst>
                                          <p:attrName>ppt_w</p:attrName>
                                        </p:attrNameLst>
                                      </p:cBhvr>
                                      <p:tavLst>
                                        <p:tav tm="0">
                                          <p:val>
                                            <p:strVal val="ppt_w"/>
                                          </p:val>
                                        </p:tav>
                                        <p:tav tm="100000">
                                          <p:val>
                                            <p:strVal val="ppt_w+.3"/>
                                          </p:val>
                                        </p:tav>
                                      </p:tavLst>
                                    </p:anim>
                                    <p:anim calcmode="lin" valueType="num">
                                      <p:cBhvr>
                                        <p:cTn id="13" dur="7000"/>
                                        <p:tgtEl>
                                          <p:spTgt spid="4"/>
                                        </p:tgtEl>
                                        <p:attrNameLst>
                                          <p:attrName>ppt_h</p:attrName>
                                        </p:attrNameLst>
                                      </p:cBhvr>
                                      <p:tavLst>
                                        <p:tav tm="0">
                                          <p:val>
                                            <p:strVal val="ppt_h"/>
                                          </p:val>
                                        </p:tav>
                                        <p:tav tm="100000">
                                          <p:val>
                                            <p:strVal val="ppt_h"/>
                                          </p:val>
                                        </p:tav>
                                      </p:tavLst>
                                    </p:anim>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1928794" y="1214428"/>
            <a:ext cx="5214974" cy="2308324"/>
          </a:xfrm>
          <a:prstGeom prst="rect">
            <a:avLst/>
          </a:prstGeom>
          <a:noFill/>
        </p:spPr>
        <p:txBody>
          <a:bodyPr wrap="square" rtlCol="0">
            <a:spAutoFit/>
          </a:bodyPr>
          <a:lstStyle/>
          <a:p>
            <a:pPr algn="ctr"/>
            <a:r>
              <a:rPr lang="es-PE" sz="2400" dirty="0" smtClean="0">
                <a:latin typeface="Brush Script MT" pitchFamily="66" charset="0"/>
              </a:rPr>
              <a:t> Es tener capacidad de decir "te amo." Que tu vida se vuelva un jardín de oportunidades para ser feliz... Que en tus primaveras seas amante de la alegría. Que en tus inviernos seas amigo de la sabiduría. Y que cuando te equivoques en el camino comiences todo de nuevo</a:t>
            </a: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50000"/>
              </a:schemeClr>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00CC">
                <a:shade val="67500"/>
                <a:satMod val="115000"/>
              </a:srgbClr>
            </a:gs>
            <a:gs pos="100000">
              <a:srgbClr val="0000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1714480" y="928676"/>
            <a:ext cx="5715039" cy="2677656"/>
          </a:xfrm>
          <a:prstGeom prst="rect">
            <a:avLst/>
          </a:prstGeom>
          <a:noFill/>
        </p:spPr>
        <p:txBody>
          <a:bodyPr wrap="square" rtlCol="0">
            <a:spAutoFit/>
          </a:bodyPr>
          <a:lstStyle/>
          <a:p>
            <a:pPr algn="ctr"/>
            <a:r>
              <a:rPr lang="es-PE" dirty="0" smtClean="0"/>
              <a:t> </a:t>
            </a:r>
            <a:r>
              <a:rPr lang="es-PE" sz="2400" dirty="0" smtClean="0">
                <a:latin typeface="Brush Script MT" pitchFamily="66" charset="0"/>
              </a:rPr>
              <a:t>Pues así serás más apasionado por la vida. Y descubrirás que ser </a:t>
            </a:r>
            <a:r>
              <a:rPr lang="es-PE" sz="2400" dirty="0" err="1" smtClean="0">
                <a:latin typeface="Brush Script MT" pitchFamily="66" charset="0"/>
              </a:rPr>
              <a:t>felíz</a:t>
            </a:r>
            <a:r>
              <a:rPr lang="es-PE" sz="2400" dirty="0" smtClean="0">
                <a:latin typeface="Brush Script MT" pitchFamily="66" charset="0"/>
              </a:rPr>
              <a:t> </a:t>
            </a:r>
            <a:r>
              <a:rPr lang="es-PE" sz="2400" dirty="0" smtClean="0">
                <a:latin typeface="Brush Script MT" pitchFamily="66" charset="0"/>
              </a:rPr>
              <a:t>no es tener una vida perfecta. Sino usar las lágrimas para regar la tolerancia. Usar las pérdidas para refinar la paciencia. Usar las fallas para esculpir la serenidad. Usar el dolor para lapidar el placer. Usar los obstáculos para abrir las ventanas de la inteligencia</a:t>
            </a:r>
            <a:endParaRPr lang="es-PE" sz="2400" dirty="0">
              <a:latin typeface="Brush Script MT" pitchFamily="66" charset="0"/>
            </a:endParaRPr>
          </a:p>
        </p:txBody>
      </p:sp>
      <p:sp>
        <p:nvSpPr>
          <p:cNvPr id="8" name="7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600" decel="100000"/>
                                        <p:tgtEl>
                                          <p:spTgt spid="2"/>
                                        </p:tgtEl>
                                      </p:cBhvr>
                                    </p:animEffect>
                                    <p:anim calcmode="lin" valueType="num">
                                      <p:cBhvr>
                                        <p:cTn id="23" dur="5600" decel="100000" fill="hold"/>
                                        <p:tgtEl>
                                          <p:spTgt spid="2"/>
                                        </p:tgtEl>
                                        <p:attrNameLst>
                                          <p:attrName>style.rotation</p:attrName>
                                        </p:attrNameLst>
                                      </p:cBhvr>
                                      <p:tavLst>
                                        <p:tav tm="0">
                                          <p:val>
                                            <p:fltVal val="-90"/>
                                          </p:val>
                                        </p:tav>
                                        <p:tav tm="100000">
                                          <p:val>
                                            <p:fltVal val="0"/>
                                          </p:val>
                                        </p:tav>
                                      </p:tavLst>
                                    </p:anim>
                                    <p:anim calcmode="lin" valueType="num">
                                      <p:cBhvr>
                                        <p:cTn id="24" dur="5600" decel="100000" fill="hold"/>
                                        <p:tgtEl>
                                          <p:spTgt spid="2"/>
                                        </p:tgtEl>
                                        <p:attrNameLst>
                                          <p:attrName>ppt_x</p:attrName>
                                        </p:attrNameLst>
                                      </p:cBhvr>
                                      <p:tavLst>
                                        <p:tav tm="0">
                                          <p:val>
                                            <p:strVal val="#ppt_x+0.4"/>
                                          </p:val>
                                        </p:tav>
                                        <p:tav tm="100000">
                                          <p:val>
                                            <p:strVal val="#ppt_x-0.05"/>
                                          </p:val>
                                        </p:tav>
                                      </p:tavLst>
                                    </p:anim>
                                    <p:anim calcmode="lin" valueType="num">
                                      <p:cBhvr>
                                        <p:cTn id="25" dur="5600" decel="100000" fill="hold"/>
                                        <p:tgtEl>
                                          <p:spTgt spid="2"/>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2"/>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4"/>
                                        </p:tgtEl>
                                        <p:attrNameLst>
                                          <p:attrName>ppt_x</p:attrName>
                                        </p:attrNameLst>
                                      </p:cBhvr>
                                      <p:tavLst>
                                        <p:tav tm="0">
                                          <p:val>
                                            <p:strVal val="ppt_x"/>
                                          </p:val>
                                        </p:tav>
                                        <p:tav tm="100000">
                                          <p:val>
                                            <p:strVal val="ppt_x-.2"/>
                                          </p:val>
                                        </p:tav>
                                      </p:tavLst>
                                    </p:anim>
                                    <p:anim calcmode="lin" valueType="num">
                                      <p:cBhvr>
                                        <p:cTn id="13" dur="7000"/>
                                        <p:tgtEl>
                                          <p:spTgt spid="4"/>
                                        </p:tgtEl>
                                        <p:attrNameLst>
                                          <p:attrName>ppt_y</p:attrName>
                                        </p:attrNameLst>
                                      </p:cBhvr>
                                      <p:tavLst>
                                        <p:tav tm="0">
                                          <p:val>
                                            <p:strVal val="ppt_y"/>
                                          </p:val>
                                        </p:tav>
                                        <p:tav tm="100000">
                                          <p:val>
                                            <p:strVal val="ppt_y"/>
                                          </p:val>
                                        </p:tav>
                                      </p:tavLst>
                                    </p:anim>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5401B"/>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0_68077_81fc5688_XL.png"/>
          <p:cNvPicPr>
            <a:picLocks noChangeAspect="1"/>
          </p:cNvPicPr>
          <p:nvPr/>
        </p:nvPicPr>
        <p:blipFill>
          <a:blip r:embed="rId2"/>
          <a:stretch>
            <a:fillRect/>
          </a:stretch>
        </p:blipFill>
        <p:spPr>
          <a:xfrm>
            <a:off x="1000100" y="0"/>
            <a:ext cx="7516064" cy="5143500"/>
          </a:xfrm>
          <a:prstGeom prst="rect">
            <a:avLst/>
          </a:prstGeom>
        </p:spPr>
      </p:pic>
      <p:sp>
        <p:nvSpPr>
          <p:cNvPr id="5" name="4 Rectángulo"/>
          <p:cNvSpPr/>
          <p:nvPr/>
        </p:nvSpPr>
        <p:spPr>
          <a:xfrm>
            <a:off x="1357290" y="428610"/>
            <a:ext cx="285752" cy="4000528"/>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5400000">
            <a:off x="4500562" y="-2714662"/>
            <a:ext cx="285752" cy="6572296"/>
          </a:xfrm>
          <a:prstGeom prst="rect">
            <a:avLst/>
          </a:prstGeom>
          <a:blipFill>
            <a:blip r:embed="rId3">
              <a:duotone>
                <a:prstClr val="black"/>
                <a:srgbClr val="D9C3A5">
                  <a:tint val="50000"/>
                  <a:satMod val="18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071670" y="1428742"/>
            <a:ext cx="5143535" cy="1938992"/>
          </a:xfrm>
          <a:prstGeom prst="rect">
            <a:avLst/>
          </a:prstGeom>
          <a:noFill/>
        </p:spPr>
        <p:txBody>
          <a:bodyPr wrap="square" rtlCol="0">
            <a:spAutoFit/>
          </a:bodyPr>
          <a:lstStyle/>
          <a:p>
            <a:pPr algn="ctr"/>
            <a:r>
              <a:rPr lang="es-PE" sz="2400" dirty="0" smtClean="0">
                <a:latin typeface="Brush Script MT" pitchFamily="66" charset="0"/>
              </a:rPr>
              <a:t>Jamás desistas.... Jamás desistas de las personas que amas. Jamás desistas de ser </a:t>
            </a:r>
            <a:r>
              <a:rPr lang="es-PE" sz="2400" dirty="0" err="1" smtClean="0">
                <a:latin typeface="Brush Script MT" pitchFamily="66" charset="0"/>
              </a:rPr>
              <a:t>felíz</a:t>
            </a:r>
            <a:r>
              <a:rPr lang="es-PE" sz="2400" dirty="0" smtClean="0">
                <a:latin typeface="Brush Script MT" pitchFamily="66" charset="0"/>
              </a:rPr>
              <a:t>, pues la vida es un espectáculo imperdible</a:t>
            </a:r>
            <a:r>
              <a:rPr lang="es-PE" sz="2400" dirty="0" smtClean="0">
                <a:latin typeface="Brush Script MT" pitchFamily="66" charset="0"/>
              </a:rPr>
              <a:t>.</a:t>
            </a:r>
          </a:p>
          <a:p>
            <a:pPr algn="ctr"/>
            <a:r>
              <a:rPr lang="es-PE" sz="2400" dirty="0" smtClean="0">
                <a:latin typeface="Brush Script MT" pitchFamily="66" charset="0"/>
              </a:rPr>
              <a:t> </a:t>
            </a:r>
            <a:r>
              <a:rPr lang="es-PE" sz="2400" dirty="0" smtClean="0">
                <a:latin typeface="Brush Script MT" pitchFamily="66" charset="0"/>
              </a:rPr>
              <a:t>Y tú....eres un ser humano especial!</a:t>
            </a:r>
          </a:p>
          <a:p>
            <a:pPr algn="ctr"/>
            <a:endParaRPr lang="es-PE" sz="2400" dirty="0">
              <a:latin typeface="Brush Script MT" pitchFamily="66" charset="0"/>
            </a:endParaRPr>
          </a:p>
        </p:txBody>
      </p:sp>
      <p:sp>
        <p:nvSpPr>
          <p:cNvPr id="8" name="7 CuadroTexto"/>
          <p:cNvSpPr txBox="1"/>
          <p:nvPr/>
        </p:nvSpPr>
        <p:spPr>
          <a:xfrm>
            <a:off x="1857356" y="3286130"/>
            <a:ext cx="2420086" cy="369332"/>
          </a:xfrm>
          <a:prstGeom prst="rect">
            <a:avLst/>
          </a:prstGeom>
          <a:noFill/>
        </p:spPr>
        <p:txBody>
          <a:bodyPr wrap="none" rtlCol="0">
            <a:spAutoFit/>
          </a:bodyPr>
          <a:lstStyle/>
          <a:p>
            <a:r>
              <a:rPr lang="es-PE" dirty="0" smtClean="0">
                <a:latin typeface="Brush Script MT" pitchFamily="66" charset="0"/>
              </a:rPr>
              <a:t>Mensaje  del Papa </a:t>
            </a:r>
            <a:r>
              <a:rPr lang="es-PE" dirty="0" smtClean="0">
                <a:latin typeface="Brush Script MT" pitchFamily="66" charset="0"/>
              </a:rPr>
              <a:t>Francisco</a:t>
            </a:r>
            <a:endParaRPr lang="es-PE" dirty="0">
              <a:latin typeface="Brush Script MT" pitchFamily="66" charset="0"/>
            </a:endParaRPr>
          </a:p>
        </p:txBody>
      </p:sp>
      <p:sp>
        <p:nvSpPr>
          <p:cNvPr id="9" name="8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13343D"/>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6300" decel="100000" fill="hold"/>
                                        <p:tgtEl>
                                          <p:spTgt spid="2"/>
                                        </p:tgtEl>
                                        <p:attrNameLst>
                                          <p:attrName>ppt_y</p:attrName>
                                        </p:attrNameLst>
                                      </p:cBhvr>
                                      <p:tavLst>
                                        <p:tav tm="0">
                                          <p:val>
                                            <p:strVal val="#ppt_y+1"/>
                                          </p:val>
                                        </p:tav>
                                        <p:tav tm="100000">
                                          <p:val>
                                            <p:strVal val="#ppt_y-.03"/>
                                          </p:val>
                                        </p:tav>
                                      </p:tavLst>
                                    </p:anim>
                                    <p:anim calcmode="lin" valueType="num">
                                      <p:cBhvr>
                                        <p:cTn id="25" dur="700" accel="100000" fill="hold">
                                          <p:stCondLst>
                                            <p:cond delay="63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C2C04"/>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gif-update.phpn.gif"/>
          <p:cNvPicPr>
            <a:picLocks noChangeAspect="1"/>
          </p:cNvPicPr>
          <p:nvPr/>
        </p:nvPicPr>
        <p:blipFill>
          <a:blip r:embed="rId3">
            <a:lum contrast="40000"/>
          </a:blip>
          <a:stretch>
            <a:fillRect/>
          </a:stretch>
        </p:blipFill>
        <p:spPr>
          <a:xfrm rot="20555820">
            <a:off x="1562191" y="3936216"/>
            <a:ext cx="1436070" cy="614438"/>
          </a:xfrm>
          <a:prstGeom prst="rect">
            <a:avLst/>
          </a:prstGeom>
        </p:spPr>
      </p:pic>
      <p:sp>
        <p:nvSpPr>
          <p:cNvPr id="5" name="4 Rectángulo"/>
          <p:cNvSpPr/>
          <p:nvPr/>
        </p:nvSpPr>
        <p:spPr>
          <a:xfrm>
            <a:off x="-285784" y="-214332"/>
            <a:ext cx="9644130" cy="5572164"/>
          </a:xfrm>
          <a:prstGeom prst="rect">
            <a:avLst/>
          </a:prstGeom>
          <a:gradFill>
            <a:gsLst>
              <a:gs pos="0">
                <a:srgbClr val="55401B"/>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par>
                          <p:cTn id="25" fill="hold">
                            <p:stCondLst>
                              <p:cond delay="7000"/>
                            </p:stCondLst>
                            <p:childTnLst>
                              <p:par>
                                <p:cTn id="26" presetID="5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4"/>
                                        </p:tgtEl>
                                        <p:attrNameLst>
                                          <p:attrName>ppt_x</p:attrName>
                                          <p:attrName>ppt_y</p:attrName>
                                        </p:attrNameLst>
                                      </p:cBhvr>
                                    </p:animMotion>
                                    <p:animEffect transition="in" filter="fade">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541</Words>
  <Application>Microsoft Office PowerPoint</Application>
  <PresentationFormat>Presentación en pantalla (16:9)</PresentationFormat>
  <Paragraphs>19</Paragraphs>
  <Slides>42</Slides>
  <Notes>0</Notes>
  <HiddenSlides>0</HiddenSlides>
  <MMClips>1</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187</cp:revision>
  <dcterms:created xsi:type="dcterms:W3CDTF">2017-02-20T21:46:43Z</dcterms:created>
  <dcterms:modified xsi:type="dcterms:W3CDTF">2017-02-21T20:33:22Z</dcterms:modified>
</cp:coreProperties>
</file>