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75" r:id="rId9"/>
    <p:sldId id="263" r:id="rId10"/>
    <p:sldId id="264" r:id="rId11"/>
    <p:sldId id="265" r:id="rId12"/>
    <p:sldId id="266" r:id="rId13"/>
    <p:sldId id="276" r:id="rId14"/>
    <p:sldId id="267" r:id="rId15"/>
    <p:sldId id="268" r:id="rId16"/>
    <p:sldId id="269" r:id="rId17"/>
    <p:sldId id="277" r:id="rId18"/>
    <p:sldId id="270" r:id="rId19"/>
    <p:sldId id="271" r:id="rId20"/>
    <p:sldId id="272" r:id="rId21"/>
    <p:sldId id="278" r:id="rId22"/>
    <p:sldId id="274" r:id="rId23"/>
    <p:sldId id="280" r:id="rId24"/>
  </p:sldIdLst>
  <p:sldSz cx="9144000" cy="5143500" type="screen16x9"/>
  <p:notesSz cx="6858000" cy="9144000"/>
  <p:embeddedFontLst>
    <p:embeddedFont>
      <p:font typeface="Freebooter Script" pitchFamily="66" charset="0"/>
      <p:regular r:id="rId25"/>
    </p:embeddedFont>
    <p:embeddedFont>
      <p:font typeface="Calibri" pitchFamily="34" charset="0"/>
      <p:regular r:id="rId26"/>
      <p:bold r:id="rId27"/>
      <p:italic r:id="rId28"/>
      <p:boldItalic r:id="rId29"/>
    </p:embeddedFont>
    <p:embeddedFont>
      <p:font typeface="Brock Script"/>
      <p:regular r:id="rId30"/>
    </p:embeddedFont>
    <p:embeddedFont>
      <p:font typeface="Kristen ITC" pitchFamily="66" charset="0"/>
      <p:regular r:id="rId3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vK8Ey0w7ah+28fwaSzJZQ==" hashData="zubJzzhYBtoZ7gj98hvnuq5WR7k="/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000CC"/>
    <a:srgbClr val="1168E9"/>
    <a:srgbClr val="498CF9"/>
    <a:srgbClr val="000099"/>
    <a:srgbClr val="1847DE"/>
    <a:srgbClr val="2121FF"/>
    <a:srgbClr val="0000FF"/>
    <a:srgbClr val="0000FA"/>
    <a:srgbClr val="D6C6A6"/>
    <a:srgbClr val="CCB89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80" autoAdjust="0"/>
    <p:restoredTop sz="94660"/>
  </p:normalViewPr>
  <p:slideViewPr>
    <p:cSldViewPr>
      <p:cViewPr varScale="1">
        <p:scale>
          <a:sx n="53" d="100"/>
          <a:sy n="53" d="100"/>
        </p:scale>
        <p:origin x="-90" y="-166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5FA27-AFC0-4B0F-A51E-38880B4D2EEB}" type="datetimeFigureOut">
              <a:rPr lang="es-ES" smtClean="0"/>
              <a:pPr/>
              <a:t>09/05/2023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97F8-D0E5-49DC-8E80-5181471DF9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5FA27-AFC0-4B0F-A51E-38880B4D2EEB}" type="datetimeFigureOut">
              <a:rPr lang="es-ES" smtClean="0"/>
              <a:pPr/>
              <a:t>09/05/2023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97F8-D0E5-49DC-8E80-5181471DF9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5FA27-AFC0-4B0F-A51E-38880B4D2EEB}" type="datetimeFigureOut">
              <a:rPr lang="es-ES" smtClean="0"/>
              <a:pPr/>
              <a:t>09/05/2023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97F8-D0E5-49DC-8E80-5181471DF9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5FA27-AFC0-4B0F-A51E-38880B4D2EEB}" type="datetimeFigureOut">
              <a:rPr lang="es-ES" smtClean="0"/>
              <a:pPr/>
              <a:t>09/05/2023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97F8-D0E5-49DC-8E80-5181471DF9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5FA27-AFC0-4B0F-A51E-38880B4D2EEB}" type="datetimeFigureOut">
              <a:rPr lang="es-ES" smtClean="0"/>
              <a:pPr/>
              <a:t>09/05/2023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97F8-D0E5-49DC-8E80-5181471DF9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5FA27-AFC0-4B0F-A51E-38880B4D2EEB}" type="datetimeFigureOut">
              <a:rPr lang="es-ES" smtClean="0"/>
              <a:pPr/>
              <a:t>09/05/2023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97F8-D0E5-49DC-8E80-5181471DF9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5FA27-AFC0-4B0F-A51E-38880B4D2EEB}" type="datetimeFigureOut">
              <a:rPr lang="es-ES" smtClean="0"/>
              <a:pPr/>
              <a:t>09/05/2023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97F8-D0E5-49DC-8E80-5181471DF9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5FA27-AFC0-4B0F-A51E-38880B4D2EEB}" type="datetimeFigureOut">
              <a:rPr lang="es-ES" smtClean="0"/>
              <a:pPr/>
              <a:t>09/05/2023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97F8-D0E5-49DC-8E80-5181471DF9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5FA27-AFC0-4B0F-A51E-38880B4D2EEB}" type="datetimeFigureOut">
              <a:rPr lang="es-ES" smtClean="0"/>
              <a:pPr/>
              <a:t>09/05/2023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97F8-D0E5-49DC-8E80-5181471DF9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5FA27-AFC0-4B0F-A51E-38880B4D2EEB}" type="datetimeFigureOut">
              <a:rPr lang="es-ES" smtClean="0"/>
              <a:pPr/>
              <a:t>09/05/2023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97F8-D0E5-49DC-8E80-5181471DF9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5FA27-AFC0-4B0F-A51E-38880B4D2EEB}" type="datetimeFigureOut">
              <a:rPr lang="es-ES" smtClean="0"/>
              <a:pPr/>
              <a:t>09/05/2023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97F8-D0E5-49DC-8E80-5181471DF9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A135FA27-AFC0-4B0F-A51E-38880B4D2EEB}" type="datetimeFigureOut">
              <a:rPr lang="es-ES" smtClean="0"/>
              <a:pPr/>
              <a:t>09/05/2023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54BC97F8-D0E5-49DC-8E80-5181471DF95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Pear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7.png"/><Relationship Id="rId18" Type="http://schemas.openxmlformats.org/officeDocument/2006/relationships/image" Target="../media/image6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3.png"/><Relationship Id="rId11" Type="http://schemas.openxmlformats.org/officeDocument/2006/relationships/image" Target="../media/image5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2.png"/><Relationship Id="rId9" Type="http://schemas.openxmlformats.org/officeDocument/2006/relationships/image" Target="../media/image5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A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0" name="Picture 8" descr="E:\PPS  EXCLUSIVOS\- Ser agradecido\Imágenes\1 - top cielo 2  hrosa 28032014+P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99992" y="555526"/>
            <a:ext cx="43924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s-ES" sz="7200" dirty="0" smtClean="0">
                <a:ln>
                  <a:solidFill>
                    <a:srgbClr val="5986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25400" dist="38100" dir="2700000" algn="tl">
                    <a:schemeClr val="accent4">
                      <a:lumMod val="50000"/>
                    </a:schemeClr>
                  </a:outerShdw>
                </a:effectLst>
                <a:latin typeface="Freebooter Script" pitchFamily="66" charset="0"/>
              </a:rPr>
              <a:t>Ser </a:t>
            </a:r>
          </a:p>
          <a:p>
            <a:pPr algn="ctr">
              <a:lnSpc>
                <a:spcPts val="6000"/>
              </a:lnSpc>
            </a:pPr>
            <a:r>
              <a:rPr lang="es-ES" sz="7200" dirty="0" smtClean="0">
                <a:ln>
                  <a:solidFill>
                    <a:srgbClr val="5986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25400" dist="38100" dir="2700000" algn="tl">
                    <a:schemeClr val="accent4">
                      <a:lumMod val="50000"/>
                    </a:schemeClr>
                  </a:outerShdw>
                </a:effectLst>
                <a:latin typeface="Freebooter Script" pitchFamily="66" charset="0"/>
              </a:rPr>
              <a:t>Agradecido</a:t>
            </a:r>
            <a:endParaRPr lang="es-ES" sz="7200" dirty="0">
              <a:ln>
                <a:solidFill>
                  <a:srgbClr val="5986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25400" dist="38100" dir="2700000" algn="tl">
                  <a:schemeClr val="accent4">
                    <a:lumMod val="50000"/>
                  </a:schemeClr>
                </a:outerShdw>
              </a:effectLst>
              <a:latin typeface="Freebooter Script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28626" y="375047"/>
            <a:ext cx="8215313" cy="4446984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>
    <p:sndAc>
      <p:stSnd>
        <p:snd r:embed="rId2" name="Gracias a la vida - Violeta Par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4" grpId="0" animBg="1"/>
      <p:bldP spid="4" grpId="1" animBg="1"/>
      <p:bldP spid="6" grpId="0" animBg="1"/>
      <p:bldP spid="6" grpId="1" animBg="1"/>
      <p:bldP spid="5" grpId="0" animBg="1"/>
      <p:bldP spid="5" grpId="1" animBg="1"/>
      <p:bldP spid="7" grpId="0" animBg="1"/>
      <p:bldP spid="7" grpId="1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E:\PPS  EXCLUSIVOS\- Ser agradecido\Imágenes\2 - Exotic-flower-blue-petals_3840x2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Ser agradecido\Imágenes\3 - 54a818ac4c1baffd9d49811dc0cee5d7-removebg-preview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627534"/>
            <a:ext cx="43924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Ya Conocen El Dicho: "Es De Bien Nacido Ser Agradecido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"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alaJewel Pearl" pitchFamily="50" charset="0"/>
            </a:endParaRPr>
          </a:p>
        </p:txBody>
      </p:sp>
      <p:pic>
        <p:nvPicPr>
          <p:cNvPr id="3075" name="Picture 3" descr="E:\PPS  EXCLUSIVOS\- Ser agradecido\Imágenes\4 - 7d5c5e35a34d126cf445c81b94aa3584-removebg-preview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24128" y="2643758"/>
            <a:ext cx="32038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Aunque Caigas 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Levántate</a:t>
            </a: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, Agradece y Valora lo Qué Tienes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Ser agradecido\Imágenes\5 - 66b8390764e4a3cb4bcce518089f737c-removebg-preview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1347614"/>
            <a:ext cx="35283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La gratitud 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está, </a:t>
            </a: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a 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menudo, </a:t>
            </a: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vinculada a cosas positivas, como un acto de 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bondad </a:t>
            </a: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o amor.</a:t>
            </a:r>
          </a:p>
        </p:txBody>
      </p:sp>
      <p:pic>
        <p:nvPicPr>
          <p:cNvPr id="4099" name="Picture 3" descr="E:\PPS  EXCLUSIVOS\- Ser agradecido\Imágenes\6 - 074730c2230a1df97ccf36b4c8e01cdb-removebg-preview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48064" y="843558"/>
            <a:ext cx="36004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Sin embargo, </a:t>
            </a:r>
            <a:endParaRPr lang="es-ES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alaJewel Pearl" pitchFamily="50" charset="0"/>
            </a:endParaRPr>
          </a:p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las </a:t>
            </a: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cosas no siempre salen como queremos, y esto obstaculiza nuestro 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agradecimiento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alaJewel Pearl" pitchFamily="50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PPS  EXCLUSIVOS\- Ser agradecido\Imágenes\7 - 704645-removebg-preview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3"/>
            <a:ext cx="9143999" cy="5154613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4048" y="411510"/>
            <a:ext cx="374441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Aunque el deseo de evitar esos momentos en los que nos sentimos de bajón es comprensible, siempre hay algo positivo que puedes ganar con 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ellos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alaJewel Pearl" pitchFamily="50" charset="0"/>
            </a:endParaRPr>
          </a:p>
        </p:txBody>
      </p:sp>
      <p:pic>
        <p:nvPicPr>
          <p:cNvPr id="6149" name="Picture 5" descr="E:\PPS  EXCLUSIVOS\- Ser agradecido\Imágenes\8 - 7f41221ada29b6ebe16c5878d27caa6c-removebg-preview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843558"/>
            <a:ext cx="385192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Recuerda que las 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caídas, </a:t>
            </a: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en 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realidad, </a:t>
            </a: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hacen que valores lo que tienes y seas más agradecido y audaz.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Ser agradecido\Imágenes\9 - a1a53b6750cdb52e49209e286b05d7f2-removebg-preview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699542"/>
            <a:ext cx="36004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Por lo tanto, </a:t>
            </a:r>
            <a:endParaRPr lang="es-ES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alaJewel Pearl" pitchFamily="50" charset="0"/>
            </a:endParaRPr>
          </a:p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si </a:t>
            </a: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estás teniendo un mal día o estás pasando por una mala racha, no te culpes, agradece lo que tienes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1">
                <a:lumMod val="75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Ser agradecido\Imágenes\10 - 511087-removebg-preview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:\PPS  EXCLUSIVOS\- Ser agradecido\Imágenes\11 - Fuchsia_Closeup_Bokeh_584741_1280x853-removebg-preview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1419622"/>
            <a:ext cx="331236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Se agradecido por no tener aún todo lo que deseas</a:t>
            </a:r>
          </a:p>
        </p:txBody>
      </p:sp>
      <p:pic>
        <p:nvPicPr>
          <p:cNvPr id="8197" name="Picture 5" descr="E:\PPS  EXCLUSIVOS\- Ser agradecido\Imágenes\12 - 9ce1f18e8fdfb60eda558a341d3f32d3-removebg-preview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932040" y="1779662"/>
            <a:ext cx="35283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Si lo tuvieses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.</a:t>
            </a:r>
          </a:p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¿</a:t>
            </a: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Qué habrías de esperar?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Ser agradecido\Imágenes\2c263c0264f7f6726a6a029a24cc4fd3-removebg-preview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1851670"/>
            <a:ext cx="28803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Es fácil ser agradecido por las cosas buenas de la vida.</a:t>
            </a:r>
          </a:p>
        </p:txBody>
      </p:sp>
      <p:pic>
        <p:nvPicPr>
          <p:cNvPr id="9220" name="Picture 4" descr="E:\PPS  EXCLUSIVOS\- Ser agradecido\Imágenes\14 - 430167-removebg-preview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932040" y="3075806"/>
            <a:ext cx="39604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Pero también 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debemos de ser agradecidos </a:t>
            </a: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por las cosas malas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Ser agradecido\Imágenes\80e0ae148344ddccd2592c34975dd1bb-removebg-preview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1491630"/>
            <a:ext cx="31683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La gratitud puede convertir lo negativo en positivo.</a:t>
            </a:r>
          </a:p>
        </p:txBody>
      </p:sp>
      <p:pic>
        <p:nvPicPr>
          <p:cNvPr id="10243" name="Picture 3" descr="E:\PPS  EXCLUSIVOS\- Ser agradecido\Imágenes\16 - 0dcd9049c6ab7a34b8bc44e4ee974bff-removebg-preview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76056" y="915566"/>
            <a:ext cx="36004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Encuentra una manera de agradecer 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 por tus </a:t>
            </a: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problemas, para que estos puedan convertirse en 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lecciones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alaJewel Pearl" pitchFamily="50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E:\PPS  EXCLUSIVOS\- Ser agradecido\Imágenes\17 - 2449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652120" y="3003798"/>
            <a:ext cx="324035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Se agradecido por cada nuevo reto</a:t>
            </a:r>
          </a:p>
        </p:txBody>
      </p:sp>
      <p:pic>
        <p:nvPicPr>
          <p:cNvPr id="11270" name="Picture 6" descr="E:\PPS  EXCLUSIVOS\- Ser agradecido\Imágenes\664d524e83b3627b56fc311c8f5de3d7-removebg-preview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1131590"/>
            <a:ext cx="30243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Eso te 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da </a:t>
            </a: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la posibilidad de construir tu fuerza y carácter.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32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E:\PPS  EXCLUSIVOS\- Ser agradecido\Imágenes\732565-removebg-preview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D4F2D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B5B7B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AD160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Ser agradecido\Imágenes\1e7fe91f890c1a4d2789a55930001b57-removebg-preview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1851670"/>
            <a:ext cx="31683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Se agradecido por tus limitaciones</a:t>
            </a:r>
          </a:p>
        </p:txBody>
      </p:sp>
      <p:pic>
        <p:nvPicPr>
          <p:cNvPr id="11266" name="Picture 2" descr="E:\PPS  EXCLUSIVOS\- Ser agradecido\Imágenes\f2c98270b095a0ca45f0cec7a566a844-removebg-preview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508104" y="1995686"/>
            <a:ext cx="32522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Te darán la oportunidad de mejorar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Ser agradecido\Imágenes\22 - Dahlias_Closeup_Bokeh_596162_1280x853-removebg-previe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62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543599" y="1635646"/>
            <a:ext cx="320486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Se agradecido por los momentos difíciles</a:t>
            </a:r>
          </a:p>
        </p:txBody>
      </p:sp>
      <p:pic>
        <p:nvPicPr>
          <p:cNvPr id="14339" name="Picture 3" descr="E:\PPS  EXCLUSIVOS\- Ser agradecido\Imágenes\23 - bd122bf047cd1c2b5574152b405eda76-removebg-preview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59" y="2067694"/>
            <a:ext cx="38164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Son los mejores momentos para aprender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Ser agradecido\Imágenes\24 - 303928-removebg-preview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87663" y="4011910"/>
            <a:ext cx="6317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Se agradecido por tus errores</a:t>
            </a:r>
          </a:p>
        </p:txBody>
      </p:sp>
      <p:pic>
        <p:nvPicPr>
          <p:cNvPr id="9217" name="Picture 1" descr="E:\PPS  EXCLUSIVOS\- Ser agradecido\Imágenes\fc16277d230a8cdef63b0cf8a723724c-removebg-preview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932040" y="2355726"/>
            <a:ext cx="35283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Ellos te enseñan lecciones valiosas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E:\PPS  EXCLUSIVOS\- Ser agradecido\Imágenes\34 - e53a233d7460e396fb504a510fd595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Ser agradecido\Imágenes\81e7a0646f579756b208abadf640f7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1779662"/>
            <a:ext cx="44644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Se agradecido cuando estás cansado y fatigado</a:t>
            </a:r>
          </a:p>
        </p:txBody>
      </p:sp>
      <p:pic>
        <p:nvPicPr>
          <p:cNvPr id="6147" name="Picture 3" descr="E:\PPS  EXCLUSIVOS\- Ser agradecido\Imágenes\28 - flor_exotica_158882726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131840" y="3291830"/>
            <a:ext cx="34563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Esto significa que has hecho la diferencia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Ser agradecido\Imágenes\6993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71800" y="3219822"/>
            <a:ext cx="32758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Se agradecido por tus días de soledad</a:t>
            </a:r>
          </a:p>
        </p:txBody>
      </p:sp>
      <p:pic>
        <p:nvPicPr>
          <p:cNvPr id="5122" name="Picture 2" descr="E:\PPS  EXCLUSIVOS\- Ser agradecido\Imágenes\29 - a5323d65c250a52070bb6d9044fe0f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580112" y="1635646"/>
            <a:ext cx="32403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Son recordatorios de las cosas importantes de la vida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E:\PPS  EXCLUSIVOS\- Ser agradecido\Imágenes\flores_exóticas-removebg-preview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1347614"/>
            <a:ext cx="26642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Se agradecido por tus finales</a:t>
            </a:r>
          </a:p>
        </p:txBody>
      </p:sp>
      <p:pic>
        <p:nvPicPr>
          <p:cNvPr id="4098" name="Picture 2" descr="E:\PPS  EXCLUSIVOS\- Ser agradecido\Imágenes\32 - bce24f6f422c22b0cd9ccc373a5ab3fa-removebg-preview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355976" y="3075806"/>
            <a:ext cx="4032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Ellos son </a:t>
            </a:r>
            <a:endParaRPr lang="es-ES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alaJewel Pearl" pitchFamily="50" charset="0"/>
            </a:endParaRPr>
          </a:p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nuevos </a:t>
            </a: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comienzos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Ser agradecido\Imágenes\33 - Carnations_Closeup_Black_background_588690_1280x1024-removebg-preview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9" name="8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D6C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D6C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A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A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7" grpId="0" animBg="1"/>
      <p:bldP spid="8" grpId="0" animBg="1"/>
      <p:bldP spid="5" grpId="0" animBg="1"/>
      <p:bldP spid="6" grpId="0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98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16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847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13" descr="E:\PPS  EXCLUSIVOS\- Ser agradecido\Imágenes\30df5a127139575a6b0beadb96fcb25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0"/>
            <a:ext cx="916305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843558"/>
            <a:ext cx="17796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Mayo 2023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alaJewel Pearl" pitchFamily="50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95536" y="2715766"/>
            <a:ext cx="410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Música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: Violeta Parra</a:t>
            </a:r>
          </a:p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	Gracias a la vida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alaJewel Pearl" pitchFamily="50" charset="0"/>
            </a:endParaRPr>
          </a:p>
        </p:txBody>
      </p:sp>
      <p:grpSp>
        <p:nvGrpSpPr>
          <p:cNvPr id="5" name="19 Grupo"/>
          <p:cNvGrpSpPr/>
          <p:nvPr/>
        </p:nvGrpSpPr>
        <p:grpSpPr>
          <a:xfrm>
            <a:off x="7452320" y="3147814"/>
            <a:ext cx="1008112" cy="1691317"/>
            <a:chOff x="3000235" y="2847045"/>
            <a:chExt cx="1278059" cy="1214355"/>
          </a:xfrm>
        </p:grpSpPr>
        <p:sp>
          <p:nvSpPr>
            <p:cNvPr id="6" name="20 CuadroTexto"/>
            <p:cNvSpPr txBox="1"/>
            <p:nvPr/>
          </p:nvSpPr>
          <p:spPr>
            <a:xfrm>
              <a:off x="3000235" y="3795394"/>
              <a:ext cx="1278059" cy="26600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5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  <a:endParaRPr lang="es-ES" sz="1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2" grpId="0"/>
      <p:bldP spid="3" grpId="0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953</TotalTime>
  <Words>320</Words>
  <Application>Microsoft Office PowerPoint</Application>
  <PresentationFormat>Presentación en pantalla (16:9)</PresentationFormat>
  <Paragraphs>40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30" baseType="lpstr">
      <vt:lpstr>Arial</vt:lpstr>
      <vt:lpstr>Freebooter Script</vt:lpstr>
      <vt:lpstr>Calibri</vt:lpstr>
      <vt:lpstr>ScalaJewel Pearl</vt:lpstr>
      <vt:lpstr>Brock Script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Usuario</cp:lastModifiedBy>
  <cp:revision>21</cp:revision>
  <dcterms:created xsi:type="dcterms:W3CDTF">2022-07-05T15:56:02Z</dcterms:created>
  <dcterms:modified xsi:type="dcterms:W3CDTF">2023-05-10T00:49:34Z</dcterms:modified>
</cp:coreProperties>
</file>