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57" r:id="rId4"/>
    <p:sldId id="272" r:id="rId5"/>
    <p:sldId id="258" r:id="rId6"/>
    <p:sldId id="273" r:id="rId7"/>
    <p:sldId id="259" r:id="rId8"/>
    <p:sldId id="274" r:id="rId9"/>
    <p:sldId id="260" r:id="rId10"/>
    <p:sldId id="275" r:id="rId11"/>
    <p:sldId id="261" r:id="rId12"/>
    <p:sldId id="276" r:id="rId13"/>
    <p:sldId id="262" r:id="rId14"/>
    <p:sldId id="277" r:id="rId15"/>
    <p:sldId id="263" r:id="rId16"/>
    <p:sldId id="278" r:id="rId17"/>
    <p:sldId id="264" r:id="rId18"/>
    <p:sldId id="279" r:id="rId19"/>
    <p:sldId id="265" r:id="rId20"/>
    <p:sldId id="271" r:id="rId21"/>
    <p:sldId id="266" r:id="rId22"/>
    <p:sldId id="282" r:id="rId23"/>
    <p:sldId id="267" r:id="rId24"/>
    <p:sldId id="270" r:id="rId25"/>
    <p:sldId id="268" r:id="rId26"/>
    <p:sldId id="283" r:id="rId2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CHnsqTGxgPbTG2/bo1W+Q==" hashData="icOH9I6kAbcrbuc/PlHEtrzDT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DBABFF"/>
    <a:srgbClr val="9900FF"/>
    <a:srgbClr val="595694"/>
    <a:srgbClr val="9B74CE"/>
    <a:srgbClr val="99CCFF"/>
    <a:srgbClr val="3366FF"/>
    <a:srgbClr val="0099FF"/>
    <a:srgbClr val="2FA6FF"/>
    <a:srgbClr val="CC8BFD"/>
    <a:srgbClr val="92E3E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8" y="-14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7CA6A-89BF-4AD9-BC8E-3042FAF081A0}" type="datetimeFigureOut">
              <a:rPr lang="es-ES" smtClean="0"/>
              <a:pPr/>
              <a:t>19/02/2018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835AD-86D0-47D6-AB6F-3CDBD0832D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.jpe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D:\PPS DE CREACION PROPIA - EXCLUSIVOS\- Se llama Calma\Imágenes\1 - 2+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3435846"/>
            <a:ext cx="41044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200" b="1" dirty="0" smtClean="0">
                <a:ln>
                  <a:solidFill>
                    <a:srgbClr val="050643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Se Llama Calma</a:t>
            </a:r>
            <a:endParaRPr lang="es-ES" sz="4200" b="1" dirty="0">
              <a:ln>
                <a:solidFill>
                  <a:srgbClr val="050643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grpSp>
        <p:nvGrpSpPr>
          <p:cNvPr id="36" name="30 Grupo"/>
          <p:cNvGrpSpPr/>
          <p:nvPr/>
        </p:nvGrpSpPr>
        <p:grpSpPr>
          <a:xfrm>
            <a:off x="6500826" y="1071552"/>
            <a:ext cx="2643174" cy="2893239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7" name="3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8" name="3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0" name="3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1" name="4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3" name="4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4" name="4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5" name="39 Grupo"/>
          <p:cNvGrpSpPr/>
          <p:nvPr/>
        </p:nvGrpSpPr>
        <p:grpSpPr>
          <a:xfrm>
            <a:off x="7153260" y="1393023"/>
            <a:ext cx="1990740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6" name="4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7" name="4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11 Grupo"/>
          <p:cNvGrpSpPr/>
          <p:nvPr/>
        </p:nvGrpSpPr>
        <p:grpSpPr>
          <a:xfrm rot="5400000">
            <a:off x="3259336" y="-741164"/>
            <a:ext cx="2625329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9" name="4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0" name="4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1" name="50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2" name="5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3" name="5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4" name="53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5" name="5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6" name="5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8" name="5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9" name="5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61" name="6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2" name="6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63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64" name="6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5" name="6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66" name="23 Grupo"/>
          <p:cNvGrpSpPr/>
          <p:nvPr/>
        </p:nvGrpSpPr>
        <p:grpSpPr>
          <a:xfrm rot="5400000" flipH="1">
            <a:off x="3592159" y="-2548551"/>
            <a:ext cx="2031690" cy="712879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67" name="6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8" name="6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69" name="27 Grupo"/>
          <p:cNvGrpSpPr/>
          <p:nvPr/>
        </p:nvGrpSpPr>
        <p:grpSpPr>
          <a:xfrm rot="5400000" flipH="1">
            <a:off x="3844187" y="-1792467"/>
            <a:ext cx="1599642" cy="518457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70" name="6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1" name="7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72" name="36 Grupo"/>
          <p:cNvGrpSpPr/>
          <p:nvPr/>
        </p:nvGrpSpPr>
        <p:grpSpPr>
          <a:xfrm rot="5400000" flipH="1">
            <a:off x="4069212" y="-1441428"/>
            <a:ext cx="1221600" cy="410445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73" name="7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4" name="7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75" name="23 Grupo"/>
          <p:cNvGrpSpPr/>
          <p:nvPr/>
        </p:nvGrpSpPr>
        <p:grpSpPr>
          <a:xfrm rot="5400000">
            <a:off x="3506341" y="397049"/>
            <a:ext cx="2139702" cy="73532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76" name="7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7" name="7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78" name="27 Grupo"/>
          <p:cNvGrpSpPr/>
          <p:nvPr/>
        </p:nvGrpSpPr>
        <p:grpSpPr>
          <a:xfrm rot="5400000">
            <a:off x="3772179" y="1535371"/>
            <a:ext cx="1599643" cy="5616624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79" name="7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80" name="7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1" name="36 Grupo"/>
          <p:cNvGrpSpPr/>
          <p:nvPr/>
        </p:nvGrpSpPr>
        <p:grpSpPr>
          <a:xfrm rot="5400000">
            <a:off x="3989797" y="2415870"/>
            <a:ext cx="1221600" cy="4233661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82" name="8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83" name="8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84" name="8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78">
    <p:sndAc>
      <p:stSnd loop="1">
        <p:snd r:embed="rId2" name="Omar Akram --  A day with you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6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6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6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6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6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6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6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6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6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6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6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6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6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6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6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PS DE CREACION PROPIA - EXCLUSIVOS\- Se llama Calma\Imágenes\2 - 12 (1)+0PUrAHHToPl6vFuzfM-z1rzfe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267494"/>
            <a:ext cx="51443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00FF"/>
                  </a:solidFill>
                </a:ln>
                <a:solidFill>
                  <a:srgbClr val="8B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y cuando desaparece</a:t>
            </a:r>
          </a:p>
          <a:p>
            <a:pPr algn="ctr"/>
            <a:r>
              <a:rPr lang="es-ES" sz="2400" b="1" dirty="0" smtClean="0">
                <a:ln>
                  <a:solidFill>
                    <a:srgbClr val="0000FF"/>
                  </a:solidFill>
                </a:ln>
                <a:solidFill>
                  <a:srgbClr val="8B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salgo otra vez en su búsqueda</a:t>
            </a:r>
          </a:p>
          <a:p>
            <a:pPr algn="ctr"/>
            <a:endParaRPr lang="es-ES" sz="2400" b="1" dirty="0">
              <a:ln>
                <a:solidFill>
                  <a:srgbClr val="0000FF"/>
                </a:solidFill>
              </a:ln>
              <a:solidFill>
                <a:srgbClr val="8B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292893" y="292894"/>
            <a:ext cx="5143500" cy="4557713"/>
          </a:xfrm>
          <a:prstGeom prst="triangle">
            <a:avLst/>
          </a:prstGeom>
          <a:solidFill>
            <a:srgbClr val="5777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5777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5777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0" y="0"/>
            <a:ext cx="9144000" cy="2625329"/>
          </a:xfrm>
          <a:prstGeom prst="flowChartMerge">
            <a:avLst/>
          </a:prstGeom>
          <a:solidFill>
            <a:srgbClr val="5777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PS DE CREACION PROPIA - EXCLUSIVOS\- Se llama Calma\Imágenes\original-1510936471-original-1482054180-imag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E3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PPS DE CREACION PROPIA - EXCLUSIVOS\- Se llama Calma\Imágenes\4 - 224+3bbcf968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3795886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DFBE9D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y me enseña a respirar, a pensar  y repensar</a:t>
            </a:r>
            <a:endParaRPr lang="es-ES" sz="2400" b="1" dirty="0">
              <a:ln>
                <a:solidFill>
                  <a:srgbClr val="DFBE9D"/>
                </a:solidFill>
              </a:ln>
              <a:solidFill>
                <a:srgbClr val="66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10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1" name="10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Mis Imágenes\paisajes\USA_Waterfalls_Grand_4697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F9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BF7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PS DE CREACION PROPIA - EXCLUSIVOS\- Se llama Calma\Imágenes\6 - www.FreeAmazingPictures.com-HDR-2+800xim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213" y="-12700"/>
            <a:ext cx="91932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6120" y="2571750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00CC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y cuando la locura la tienta,  se desatan vientos bravos que cuesta dominar</a:t>
            </a:r>
            <a:endParaRPr lang="es-ES" sz="2400" b="1" dirty="0">
              <a:ln>
                <a:solidFill>
                  <a:srgbClr val="0000CC"/>
                </a:solidFill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67544" y="339502"/>
            <a:ext cx="8215313" cy="4446984"/>
          </a:xfrm>
          <a:prstGeom prst="rect">
            <a:avLst/>
          </a:prstGeom>
          <a:solidFill>
            <a:srgbClr val="2FA6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CC8BF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CC8BF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CC8BF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CC8BF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Mis Imágenes\paisajes\USA_Parks_Scenery_4724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3366FF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3366FF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3366FF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3366FF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5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PS DE CREACION PROPIA - EXCLUSIVOS\- Se llama Calma\Imágenes\8 - nuestra-naturaleza-great-nature-corner-landscape-1920x1200-wallpaper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pic>
        <p:nvPicPr>
          <p:cNvPr id="4099" name="Picture 3" descr="D:\PPS DE CREACION PROPIA - EXCLUSIVOS\- Se llama Calma\Imágenes\8 - nuestra-naturaleza-great-nature-corner-landscape-1920x1200-wallpaper-+ladypear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339502"/>
            <a:ext cx="52565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00CC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y llega con los años</a:t>
            </a:r>
          </a:p>
          <a:p>
            <a:pPr algn="ctr"/>
            <a:r>
              <a:rPr lang="es-ES" sz="2400" b="1" dirty="0" smtClean="0">
                <a:ln>
                  <a:solidFill>
                    <a:srgbClr val="0000CC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la ambición del joven, </a:t>
            </a:r>
          </a:p>
          <a:p>
            <a:pPr algn="ctr"/>
            <a:r>
              <a:rPr lang="es-ES" sz="2400" b="1" dirty="0" smtClean="0">
                <a:ln>
                  <a:solidFill>
                    <a:srgbClr val="0000CC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lengua suelta y la panza fría,</a:t>
            </a:r>
          </a:p>
          <a:p>
            <a:pPr algn="ctr"/>
            <a:r>
              <a:rPr lang="es-ES" sz="2400" b="1" dirty="0" smtClean="0">
                <a:ln>
                  <a:solidFill>
                    <a:srgbClr val="0000CC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dan lugar a mas silencios y mas sabiduría</a:t>
            </a:r>
            <a:endParaRPr lang="es-ES" sz="2400" b="1" dirty="0">
              <a:ln>
                <a:solidFill>
                  <a:srgbClr val="0000CC"/>
                </a:solidFill>
              </a:ln>
              <a:solidFill>
                <a:srgbClr val="66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7" name="Picture 3" descr="D:\PPS DE CREACION PROPIA - EXCLUSIVOS\- Se llama Calma\Imágenes\8 - nuestra-naturaleza-great-nature-corner-landscape-1920x1200-wallpaper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pic>
        <p:nvPicPr>
          <p:cNvPr id="1026" name="Picture 2" descr="D:\PPS DE CREACION PROPIA - EXCLUSIVOS\- Se llama Calma\Imágenes\8 - nuestra-naturaleza-great-nature-corner-landscape-1920x1200-wallpaper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6589">
            <a:alpha val="9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Se llama Calma\Imágenes\9 - paisajes-portada-facebook---www.bancodeimagenesgratuitas.com--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242" name="Picture 2" descr="D:\PPS DE CREACION PROPIA - EXCLUSIVOS\- Se llama Calma\Imágenes\9 - paisajes-portada-facebook---www.bancodeimagenesgratuitas.com--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/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tx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1588"/>
            <a:ext cx="9124950" cy="513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251520" y="2283718"/>
            <a:ext cx="489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FF37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cuando se aprende bien a amar, cuando el egoísmo da lugar al dar  y el inconformismo se desvanece para abrir  el corazón y el alma, entregándose enteros a quien quiera recibir y dar</a:t>
            </a:r>
          </a:p>
        </p:txBody>
      </p:sp>
      <p:pic>
        <p:nvPicPr>
          <p:cNvPr id="4098" name="Picture 2" descr="D:\PPS DE CREACION PROPIA - EXCLUSIVOS\- Se llama Calma\Imágenes\10 - 15894290_1079480772197063_437633867288394296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D:\PPS DE CREACION PROPIA - EXCLUSIVOS\- Se llama Calma\Imágenes\10 - 15894290_1079480772197063_437633867288394296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27534"/>
            <a:ext cx="7560840" cy="3960440"/>
          </a:xfrm>
          <a:prstGeom prst="rect">
            <a:avLst/>
          </a:prstGeom>
          <a:noFill/>
        </p:spPr>
      </p:pic>
      <p:pic>
        <p:nvPicPr>
          <p:cNvPr id="7" name="Picture 2" descr="D:\PPS DE CREACION PROPIA - EXCLUSIVOS\- Se llama Calma\Imágenes\10 - 15894290_1079480772197063_437633867288394296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347614"/>
            <a:ext cx="6120680" cy="252028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PPS DE CREACION PROPIA - EXCLUSIVOS\- Se llama Calma\Imágenes\A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33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33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PPS DE CREACION PROPIA - EXCLUSIVOS\- Se llama Calma\Imágenes\12 - desktopwallpapers.org.ua-24091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9218" name="Picture 2" descr="D:\PPS DE CREACION PROPIA - EXCLUSIVOS\- Se llama Calma\Imágenes\12 - desktopwallpapers+sonrientes-jovenes-amigas-charlando-en-la-cama_13339-337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2211710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4C2600"/>
                  </a:solidFill>
                </a:ln>
                <a:solidFill>
                  <a:schemeClr val="bg1"/>
                </a:solidFill>
                <a:effectLst>
                  <a:glow rad="63500">
                    <a:srgbClr val="CCFF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cuando la amistad es tan sincera, que se caen todas las máscaras y todo se puede contar</a:t>
            </a:r>
            <a:endParaRPr lang="es-ES" sz="2400" b="1" dirty="0">
              <a:ln>
                <a:solidFill>
                  <a:srgbClr val="4C2600"/>
                </a:solidFill>
              </a:ln>
              <a:solidFill>
                <a:schemeClr val="bg1"/>
              </a:solidFill>
              <a:effectLst>
                <a:glow rad="63500">
                  <a:srgbClr val="CCFF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S DE CREACION PROPIA - EXCLUSIVOS\- Se llama Calma\Imágenes\13 - Autumn_day_riverPEQ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197" name="Picture 5" descr="D:\PPS DE CREACION PROPIA - EXCLUSIVOS\- Se llama Calma\Imágenes\Autumn_day_riv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D4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PPS DE CREACION PROPIA - EXCLUSIVOS\- Se llama Calma\Imágenes\nucle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267494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y el mundo la evade, la ignora, inventando guerras que nunca nadie va a ganar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4B3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46D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9B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PPS DE CREACION PROPIA - EXCLUSIVOS\- Se llama Calma\Imágenes\15 - www.FreeAmazingPictures.com-HDR-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8BFDBC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499992" y="0"/>
            <a:ext cx="4644008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8BFDBC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8BFDBC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 flipV="1">
            <a:off x="457200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8BFDBC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8A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4572000" cy="257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2860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2860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2860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0"/>
            <a:ext cx="4572000" cy="2571750"/>
          </a:xfrm>
          <a:prstGeom prst="rect">
            <a:avLst/>
          </a:prstGeom>
          <a:solidFill>
            <a:srgbClr val="2860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D:\PPS DE CREACION PROPIA - EXCLUSIVOS\- Se llama Calma\Imágenes\12631484_528163610688184_4129962103658475564_n+10964400-back-view-of-walking-young-couple-man-and-woman-pointin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0" y="195486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0000FF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cuando el silencio se disfruta, cuando los ruidos no son solo música,</a:t>
            </a:r>
          </a:p>
          <a:p>
            <a:r>
              <a:rPr lang="es-ES" sz="2400" b="1" dirty="0" smtClean="0">
                <a:ln>
                  <a:solidFill>
                    <a:srgbClr val="0000FF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locura, sino el viento, los pájaros, la buena compañía o el ruido del mar</a:t>
            </a:r>
            <a:endParaRPr lang="es-ES" sz="2400" b="1" dirty="0">
              <a:ln>
                <a:solidFill>
                  <a:srgbClr val="0000FF"/>
                </a:solidFill>
              </a:ln>
              <a:solidFill>
                <a:srgbClr val="66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  <p:bldP spid="13" grpId="0" animBg="1"/>
      <p:bldP spid="15" grpId="0" animBg="1"/>
      <p:bldP spid="2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lumMod val="20000"/>
                <a:lumOff val="80000"/>
              </a:schemeClr>
            </a:gs>
            <a:gs pos="100000">
              <a:srgbClr val="339966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PPS DE CREACION PROPIA - EXCLUSIVOS\- Se llama Calma\Imágenes\18 - kendimiz-gib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11266" name="Picture 2" descr="D:\PPS DE CREACION PROPIA - EXCLUSIVOS\- Se llama Calma\Imágenes\18 - kendimiz-gib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4338" name="Picture 2" descr="D:\PPS DE CREACION PROPIA - EXCLUSIVOS\- Se llama Calma\Imágenes\kendimiz-gib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411510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0000FF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y con nada se paga, no hay moneda de ningún color que pueda cubrir su valor </a:t>
            </a:r>
          </a:p>
          <a:p>
            <a:r>
              <a:rPr lang="es-ES" sz="2400" b="1" dirty="0" smtClean="0">
                <a:ln>
                  <a:solidFill>
                    <a:srgbClr val="0000FF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se hace realidad</a:t>
            </a:r>
            <a:endParaRPr lang="es-ES" sz="2400" b="1" dirty="0">
              <a:ln>
                <a:solidFill>
                  <a:srgbClr val="0000FF"/>
                </a:solidFill>
              </a:ln>
              <a:solidFill>
                <a:srgbClr val="66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112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8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6305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6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PPS DE CREACION PROPIA - EXCLUSIVOS\- Se llama Calma\Imágenes\20 - 16195741_1088653691279771_1019157098339918594_n+www.tvn.hu_a2eedfc51ffbf9c638f2dd351a0741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4048" y="3147814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y me costó muchas tormentas y las transitaría mil veces mas hasta volverla a encontrar</a:t>
            </a:r>
            <a:endParaRPr lang="es-ES" sz="2400" b="1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1" y="0"/>
            <a:ext cx="2500313" cy="5143500"/>
          </a:xfrm>
          <a:prstGeom prst="rtTriangle">
            <a:avLst/>
          </a:prstGeom>
          <a:solidFill>
            <a:srgbClr val="9B74C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4E4A7C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9B74C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4E4A7C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6715126" y="0"/>
            <a:ext cx="2428875" cy="5143500"/>
          </a:xfrm>
          <a:prstGeom prst="rtTriangle">
            <a:avLst/>
          </a:prstGeom>
          <a:solidFill>
            <a:srgbClr val="9B74C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4E4A7C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9B74C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4E4A7C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9B74C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4E4A7C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9B74C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4E4A7C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9B74C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4E4A7C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9B74C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4E4A7C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PPS DE CREACION PROPIA - EXCLUSIVOS\- Se llama Calma\Imágenes\21 - 18320824_1335702929851005_5328458340595113339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blipFill>
            <a:blip r:embed="rId5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17F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PPS DE CREACION PROPIA - EXCLUSIVOS\- Se llama Calma\Imágenes\Atardecer-Puesta-de-sol-en-un-Lago+chica-sonrie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9552" y="915566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9DDFF"/>
                  </a:solidFill>
                </a:ln>
                <a:solidFill>
                  <a:srgbClr val="6000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llama calma , la disfruto, la respeto y no la quiero soltar</a:t>
            </a:r>
            <a:endParaRPr lang="es-ES" sz="2400" b="1" dirty="0">
              <a:ln>
                <a:solidFill>
                  <a:srgbClr val="F9DDFF"/>
                </a:solidFill>
              </a:ln>
              <a:solidFill>
                <a:srgbClr val="60008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B840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B840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BE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59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77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A6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58" name="Picture 2" descr="D:\Mis Imágenes\paisajes\452792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PPS DE CREACION PROPIA - EXCLUSIVOS\- Se llama Calma\Imágenes\14394958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7910" y="339502"/>
            <a:ext cx="1911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Febrero 2018</a:t>
            </a:r>
            <a:endParaRPr lang="es-ES" sz="2400" b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9918" y="987574"/>
            <a:ext cx="2986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Omar </a:t>
            </a:r>
            <a:r>
              <a:rPr lang="es-ES" sz="2400" b="1" dirty="0" err="1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Akram</a:t>
            </a:r>
            <a:endParaRPr lang="es-ES" sz="2400" b="1" dirty="0" smtClean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A </a:t>
            </a:r>
            <a:r>
              <a:rPr lang="es-ES" sz="2400" b="1" dirty="0" err="1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day</a:t>
            </a:r>
            <a:r>
              <a:rPr lang="es-ES" sz="24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with</a:t>
            </a:r>
            <a:r>
              <a:rPr lang="es-ES" sz="24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you</a:t>
            </a:r>
            <a:endParaRPr lang="es-ES" sz="2400" b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3894" y="415592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E4C9AE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Autor: Dalai Lama</a:t>
            </a:r>
            <a:endParaRPr lang="es-ES" sz="2400" b="1" dirty="0">
              <a:ln>
                <a:solidFill>
                  <a:srgbClr val="E4C9AE"/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714776" y="0"/>
            <a:ext cx="929232" cy="5143500"/>
          </a:xfrm>
          <a:prstGeom prst="rect">
            <a:avLst/>
          </a:prstGeom>
          <a:solidFill>
            <a:srgbClr val="A0944E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71600" cy="5143500"/>
          </a:xfrm>
          <a:prstGeom prst="rect">
            <a:avLst/>
          </a:prstGeom>
          <a:solidFill>
            <a:srgbClr val="A0944E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rgbClr val="A0944E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944052" y="0"/>
            <a:ext cx="914400" cy="5143500"/>
          </a:xfrm>
          <a:prstGeom prst="rect">
            <a:avLst/>
          </a:prstGeom>
          <a:solidFill>
            <a:srgbClr val="79C97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71800" y="0"/>
            <a:ext cx="944040" cy="5143500"/>
          </a:xfrm>
          <a:prstGeom prst="rect">
            <a:avLst/>
          </a:prstGeom>
          <a:solidFill>
            <a:srgbClr val="79C97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380312" y="3507854"/>
            <a:ext cx="1296144" cy="1311765"/>
            <a:chOff x="6828392" y="2205191"/>
            <a:chExt cx="1677270" cy="1741108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828392" y="3415232"/>
              <a:ext cx="1677270" cy="5310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s-ES" sz="2000" b="1" dirty="0">
                  <a:ln>
                    <a:solidFill>
                      <a:srgbClr val="E4C9AE"/>
                    </a:solidFill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5572132" y="0"/>
            <a:ext cx="944084" cy="5143500"/>
          </a:xfrm>
          <a:prstGeom prst="rect">
            <a:avLst/>
          </a:prstGeom>
          <a:solidFill>
            <a:srgbClr val="A0944E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300938" y="0"/>
            <a:ext cx="943470" cy="5143500"/>
          </a:xfrm>
          <a:prstGeom prst="rect">
            <a:avLst/>
          </a:prstGeom>
          <a:solidFill>
            <a:srgbClr val="A0944E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79C97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644008" y="0"/>
            <a:ext cx="929220" cy="5143500"/>
          </a:xfrm>
          <a:prstGeom prst="rect">
            <a:avLst/>
          </a:prstGeom>
          <a:solidFill>
            <a:srgbClr val="79C97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516216" y="0"/>
            <a:ext cx="914400" cy="5143500"/>
          </a:xfrm>
          <a:prstGeom prst="rect">
            <a:avLst/>
          </a:prstGeom>
          <a:solidFill>
            <a:srgbClr val="79C97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1271</TotalTime>
  <Words>290</Words>
  <Application>Microsoft Office PowerPoint</Application>
  <PresentationFormat>Presentación en pantalla (16:9)</PresentationFormat>
  <Paragraphs>26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125</cp:revision>
  <dcterms:created xsi:type="dcterms:W3CDTF">2017-06-25T23:54:06Z</dcterms:created>
  <dcterms:modified xsi:type="dcterms:W3CDTF">2018-02-19T15:30:23Z</dcterms:modified>
</cp:coreProperties>
</file>