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454" r:id="rId3"/>
    <p:sldId id="471" r:id="rId4"/>
    <p:sldId id="456" r:id="rId5"/>
    <p:sldId id="460" r:id="rId6"/>
    <p:sldId id="474" r:id="rId7"/>
    <p:sldId id="473" r:id="rId8"/>
    <p:sldId id="475" r:id="rId9"/>
    <p:sldId id="476" r:id="rId10"/>
    <p:sldId id="461" r:id="rId11"/>
    <p:sldId id="502" r:id="rId12"/>
    <p:sldId id="513" r:id="rId13"/>
    <p:sldId id="503" r:id="rId14"/>
    <p:sldId id="507" r:id="rId15"/>
    <p:sldId id="508" r:id="rId16"/>
    <p:sldId id="514" r:id="rId17"/>
    <p:sldId id="515" r:id="rId18"/>
    <p:sldId id="505" r:id="rId19"/>
    <p:sldId id="519" r:id="rId20"/>
    <p:sldId id="521" r:id="rId21"/>
    <p:sldId id="523" r:id="rId22"/>
    <p:sldId id="524" r:id="rId23"/>
    <p:sldId id="525" r:id="rId24"/>
    <p:sldId id="517" r:id="rId25"/>
    <p:sldId id="518" r:id="rId26"/>
    <p:sldId id="491" r:id="rId27"/>
    <p:sldId id="501" r:id="rId28"/>
    <p:sldId id="526" r:id="rId29"/>
    <p:sldId id="527" r:id="rId30"/>
    <p:sldId id="528" r:id="rId31"/>
    <p:sldId id="520" r:id="rId32"/>
    <p:sldId id="480" r:id="rId33"/>
    <p:sldId id="529" r:id="rId34"/>
    <p:sldId id="530" r:id="rId35"/>
    <p:sldId id="531" r:id="rId36"/>
    <p:sldId id="532" r:id="rId37"/>
    <p:sldId id="533" r:id="rId38"/>
    <p:sldId id="534" r:id="rId39"/>
    <p:sldId id="485" r:id="rId40"/>
    <p:sldId id="504" r:id="rId41"/>
    <p:sldId id="535" r:id="rId42"/>
    <p:sldId id="484" r:id="rId43"/>
    <p:sldId id="500" r:id="rId44"/>
    <p:sldId id="472" r:id="rId45"/>
    <p:sldId id="536" r:id="rId46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8FQJwsTZljiT1H9VGzO/A" hashData="GPZjjDbmtPI+OVokg6exnmlwbW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EC0AB1"/>
    <a:srgbClr val="FF66CC"/>
    <a:srgbClr val="2907B9"/>
    <a:srgbClr val="7C432C"/>
    <a:srgbClr val="B1603F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990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0EC1A-A044-491F-AC66-846011354CC6}" type="datetimeFigureOut">
              <a:rPr lang="es-ES" smtClean="0"/>
              <a:pPr/>
              <a:t>07/10/2017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08B10-51B6-42CF-90FE-AC9B2B148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8BD1D7-FF4A-4B38-A40D-0122F9715480}" type="slidenum">
              <a:rPr lang="es-ES" altLang="es-ES" smtClean="0"/>
              <a:pPr>
                <a:spcBef>
                  <a:spcPct val="0"/>
                </a:spcBef>
              </a:pPr>
              <a:t>10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xmlns="" val="4281701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2A1933-D4A2-41FB-8705-7E27698E5C4D}" type="slidenum">
              <a:rPr lang="es-ES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2A1933-D4A2-41FB-8705-7E27698E5C4D}" type="slidenum">
              <a:rPr lang="es-ES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8BD1D7-FF4A-4B38-A40D-0122F9715480}" type="slidenum">
              <a:rPr lang="es-ES" altLang="es-ES" smtClean="0"/>
              <a:pPr>
                <a:spcBef>
                  <a:spcPct val="0"/>
                </a:spcBef>
              </a:pPr>
              <a:t>33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xmlns="" val="4281701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6E56-8B24-4BEF-8BEC-93E06B6758B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C8B34-FB52-4128-A710-8AFD89ABB9A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604D4-3A2A-40D3-9621-D9C72FF4708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832A5-F0B1-49AB-ADDA-B7D7099C57C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3ACFA-D201-429C-B116-6558C258C4F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20B5F-E3B7-4337-8B7C-EAE9E05483C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7E91D-F137-4CCF-9F97-1CEE55C8DFD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B6B9A-F9E0-4CC6-B969-9D05432151A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99BF6-779D-4035-99FE-B80D3FF62C2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77109-208B-4B01-AE61-164F6C5AFB7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D1B65-638D-4670-8F17-905F48BDDFE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2F95AC1-CEE3-40FD-ADE4-6D1AAC1DDD6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2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82758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928662" y="1857364"/>
            <a:ext cx="72705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" pitchFamily="34" charset="0"/>
              </a:rPr>
              <a:t>SACAME</a:t>
            </a:r>
          </a:p>
          <a:p>
            <a:pPr algn="ctr"/>
            <a:r>
              <a:rPr lang="es-ES" sz="9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" pitchFamily="34" charset="0"/>
              </a:rPr>
              <a:t>DE DUDAS</a:t>
            </a:r>
            <a:endParaRPr lang="es-ES" sz="9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11000">
    <p:split orient="vert"/>
    <p:sndAc>
      <p:stSnd loop="1">
        <p:snd r:embed="rId3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000232" y="2285992"/>
            <a:ext cx="55007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Berlin Sans FB" pitchFamily="34" charset="0"/>
              </a:rPr>
              <a:t>1.-  ¿Por qué los refrescos tienen jugo artificial de limón y los detergentes jugo natural de limón?</a:t>
            </a:r>
            <a:endParaRPr lang="es-ES" sz="3600" dirty="0"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5">
              <a:lumMod val="5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643467"/>
            <a:ext cx="9144000" cy="5429251"/>
          </a:xfrm>
          <a:prstGeom prst="diamond">
            <a:avLst/>
          </a:prstGeom>
          <a:solidFill>
            <a:schemeClr val="bg2">
              <a:lumMod val="60000"/>
              <a:lumOff val="4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284818"/>
            <a:ext cx="9144000" cy="428836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785926"/>
            <a:ext cx="9144000" cy="320251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428860" y="250030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2. ¿Por qué Tarzán estaba siempre afeitado?</a:t>
            </a:r>
            <a:endParaRPr lang="es-ES" sz="4000" dirty="0" smtClean="0"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FF000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FF000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FF000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428728" y="2214554"/>
            <a:ext cx="67151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3. ¿Por qué los Picapiedras festejaban Navidad, si vivían en una época antes de Cristo</a:t>
            </a:r>
            <a:endParaRPr lang="es-ES" sz="4000" dirty="0"/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riángulo isósceles"/>
          <p:cNvSpPr/>
          <p:nvPr/>
        </p:nvSpPr>
        <p:spPr>
          <a:xfrm>
            <a:off x="0" y="0"/>
            <a:ext cx="4500563" cy="6858000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6858000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14563" y="0"/>
            <a:ext cx="4643437" cy="6858000"/>
          </a:xfrm>
          <a:prstGeom prst="flowChartMerge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14563" cy="6858000"/>
          </a:xfrm>
          <a:prstGeom prst="rtTriangle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00" y="0"/>
            <a:ext cx="2286000" cy="6858000"/>
          </a:xfrm>
          <a:prstGeom prst="rtTriangle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1928802"/>
            <a:ext cx="64294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4. ¿Por qué las películas de batallas espaciales tienen explosiones tan ruidosas, si el sonido no se propaga en el vacío? </a:t>
            </a:r>
            <a:endParaRPr lang="es-ES" sz="4000" dirty="0" smtClean="0"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071563" cy="6858000"/>
          </a:xfrm>
          <a:prstGeom prst="rect">
            <a:avLst/>
          </a:prstGeom>
          <a:solidFill>
            <a:srgbClr val="290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63" y="0"/>
            <a:ext cx="1071562" cy="6858000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3125" y="0"/>
            <a:ext cx="11430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81363" y="-19050"/>
            <a:ext cx="1076325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357688" y="0"/>
            <a:ext cx="114300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08625" y="0"/>
            <a:ext cx="1214438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15125" y="0"/>
            <a:ext cx="1214438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C0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1643050"/>
            <a:ext cx="55721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5. ¿Si las mujeres dicen que los hombres son todos iguales, por qué  se preocupan tanto por elegir? </a:t>
            </a:r>
            <a:endParaRPr lang="es-ES" sz="4000" dirty="0"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63"/>
            <a:ext cx="3643313" cy="3571875"/>
          </a:xfrm>
          <a:prstGeom prst="donut">
            <a:avLst>
              <a:gd name="adj" fmla="val 16957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63" y="1643063"/>
            <a:ext cx="3500437" cy="3571875"/>
          </a:xfrm>
          <a:prstGeom prst="donut">
            <a:avLst>
              <a:gd name="adj" fmla="val 16067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500" y="0"/>
            <a:ext cx="3500438" cy="3429000"/>
          </a:xfrm>
          <a:prstGeom prst="donut">
            <a:avLst>
              <a:gd name="adj" fmla="val 14994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63" y="3429000"/>
            <a:ext cx="3643312" cy="3429000"/>
          </a:xfrm>
          <a:prstGeom prst="donut">
            <a:avLst>
              <a:gd name="adj" fmla="val 15841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2285984" y="1928802"/>
            <a:ext cx="50006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6. ¿Por qué las mujeres abren la boca cuando se maquillan los ojos?</a:t>
            </a:r>
            <a:r>
              <a:rPr lang="es-ES" b="1" dirty="0" smtClean="0"/>
              <a:t>  </a:t>
            </a:r>
            <a:endParaRPr lang="es-ES" dirty="0" smtClean="0"/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xtracto"/>
          <p:cNvSpPr/>
          <p:nvPr/>
        </p:nvSpPr>
        <p:spPr>
          <a:xfrm>
            <a:off x="2500313" y="3214688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2428875" y="1928813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flipV="1">
            <a:off x="2428875" y="1500188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500313" y="3643313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2428875" y="1214438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xtracto"/>
          <p:cNvSpPr/>
          <p:nvPr/>
        </p:nvSpPr>
        <p:spPr>
          <a:xfrm flipV="1">
            <a:off x="2428875" y="785813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500313" y="4000500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500313" y="4429125"/>
            <a:ext cx="4786312" cy="1428750"/>
          </a:xfrm>
          <a:prstGeom prst="flowChartExtract">
            <a:avLst/>
          </a:prstGeom>
          <a:solidFill>
            <a:srgbClr val="C00000">
              <a:alpha val="68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xtracto"/>
          <p:cNvSpPr/>
          <p:nvPr/>
        </p:nvSpPr>
        <p:spPr>
          <a:xfrm flipV="1">
            <a:off x="2428875" y="357188"/>
            <a:ext cx="4786313" cy="1223962"/>
          </a:xfrm>
          <a:prstGeom prst="flowChartExtract">
            <a:avLst/>
          </a:prstGeom>
          <a:solidFill>
            <a:srgbClr val="C00000">
              <a:alpha val="68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500313" y="4929188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xtracto"/>
          <p:cNvSpPr/>
          <p:nvPr/>
        </p:nvSpPr>
        <p:spPr>
          <a:xfrm flipV="1">
            <a:off x="2428875" y="0"/>
            <a:ext cx="4786313" cy="1223963"/>
          </a:xfrm>
          <a:prstGeom prst="flowChartExtract">
            <a:avLst/>
          </a:prstGeom>
          <a:solidFill>
            <a:srgbClr val="C00000">
              <a:alpha val="68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571750" y="5429250"/>
            <a:ext cx="4786313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000364" y="1500174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  </a:t>
            </a:r>
            <a:endParaRPr lang="es-ES" sz="4000" dirty="0" smtClean="0">
              <a:latin typeface="Berlin Sans FB" pitchFamily="34" charset="0"/>
            </a:endParaRPr>
          </a:p>
          <a:p>
            <a:r>
              <a:rPr lang="es-ES" sz="4000" b="1" dirty="0" smtClean="0">
                <a:latin typeface="Berlin Sans FB" pitchFamily="34" charset="0"/>
              </a:rPr>
              <a:t>7. ¿Cómo se escribe el cero en números romanos? </a:t>
            </a:r>
            <a:endParaRPr lang="es-ES" sz="4000" dirty="0" smtClean="0"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Proceso"/>
          <p:cNvSpPr/>
          <p:nvPr/>
        </p:nvSpPr>
        <p:spPr>
          <a:xfrm>
            <a:off x="0" y="0"/>
            <a:ext cx="97155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971550" y="0"/>
            <a:ext cx="936625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1908175" y="0"/>
            <a:ext cx="107950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2987675" y="0"/>
            <a:ext cx="1008063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4000496" y="0"/>
            <a:ext cx="1081087" cy="683895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5076825" y="0"/>
            <a:ext cx="1008063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Proceso"/>
          <p:cNvSpPr/>
          <p:nvPr/>
        </p:nvSpPr>
        <p:spPr>
          <a:xfrm>
            <a:off x="6084888" y="0"/>
            <a:ext cx="1008062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Proceso"/>
          <p:cNvSpPr/>
          <p:nvPr/>
        </p:nvSpPr>
        <p:spPr>
          <a:xfrm>
            <a:off x="7092280" y="0"/>
            <a:ext cx="1003300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Proceso"/>
          <p:cNvSpPr/>
          <p:nvPr/>
        </p:nvSpPr>
        <p:spPr>
          <a:xfrm>
            <a:off x="8101013" y="0"/>
            <a:ext cx="1042987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71670" y="1000108"/>
            <a:ext cx="607223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Berlin Sans FB" pitchFamily="34" charset="0"/>
              </a:rPr>
              <a:t> </a:t>
            </a:r>
          </a:p>
          <a:p>
            <a:r>
              <a:rPr lang="es-ES" sz="4000" dirty="0" smtClean="0">
                <a:latin typeface="Berlin Sans FB" pitchFamily="34" charset="0"/>
              </a:rPr>
              <a:t> </a:t>
            </a:r>
          </a:p>
          <a:p>
            <a:r>
              <a:rPr lang="es-ES" sz="4000" b="1" dirty="0" smtClean="0">
                <a:latin typeface="Berlin Sans FB" pitchFamily="34" charset="0"/>
              </a:rPr>
              <a:t>8. ¿Por qué cuando alguien llama por teléfono a un número equivocado nunca está ocupado? </a:t>
            </a:r>
            <a:endParaRPr lang="es-ES" sz="4000" dirty="0" smtClean="0">
              <a:latin typeface="Berlin Sans FB" pitchFamily="34" charset="0"/>
            </a:endParaRPr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3" y="828221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0" y="833302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6" y="826787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5" y="836104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5" y="825786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7" y="833353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827354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6" y="838453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3" y="820283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826150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3" y="1685507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0" y="1690588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6" y="1684073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5" y="1693390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5" y="1683072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7" y="1690639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1684641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6" y="1695740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3" y="1677569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1683436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3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2" y="2542737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3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29" y="2547818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3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5" y="2541303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3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4" y="2550620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3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4" y="2540302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3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6" y="2547869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3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2541870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3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5" y="2552969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4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2" y="2534799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4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2540666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4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5" y="3400014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4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2" y="3405095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5" name="4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8" y="3398580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4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7" y="3407897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7" name="4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6" y="3397579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8" name="4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9" y="3405145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9" name="4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4" y="3399147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0" name="4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8" y="3410246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1" name="5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5" y="3392076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2" name="5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8" y="3397942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3" name="5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4" y="4257243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4" name="5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1" y="4262324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5" name="5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7" y="4255809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6" name="5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6" y="4265126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7" name="5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6" y="4254808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8" name="5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9" y="4262375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9" name="5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3" y="4256377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0" name="5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7" y="4267476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1" name="6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4" y="4249305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2" name="6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7" y="4255172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3" name="6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4" y="5114530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4" name="6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1" y="5119611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5" name="6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7" y="5113096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6" name="6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6" y="5122413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7" name="6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6" y="5112095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8" name="6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9" y="5119662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9" name="6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3" y="5113663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0" name="6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7" y="5124762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1" name="7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4" y="5106592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2" name="7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7" y="5112459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3" name="7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3" y="5971759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4" name="7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0" y="5976840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5" name="7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6" y="5970325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6" name="7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5" y="5979642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7" name="7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5" y="5969324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8" name="7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7" y="5976891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9" name="7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5970893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0" name="7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6" y="5981992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1" name="8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3" y="5963821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2" name="8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5969688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6" name="85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87" name="86 Rectángulo"/>
          <p:cNvSpPr/>
          <p:nvPr/>
        </p:nvSpPr>
        <p:spPr>
          <a:xfrm>
            <a:off x="2285984" y="2071678"/>
            <a:ext cx="54292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9. Cuando inventaron el reloj, ¿como sabían que hora era, para poder calibrarlo? </a:t>
            </a:r>
            <a:endParaRPr lang="es-ES" sz="4000" dirty="0"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9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0" fill="hold">
                      <p:stCondLst>
                        <p:cond delay="indefinite"/>
                      </p:stCondLst>
                      <p:childTnLst>
                        <p:par>
                          <p:cTn id="991" fill="hold">
                            <p:stCondLst>
                              <p:cond delay="0"/>
                            </p:stCondLst>
                            <p:childTnLst>
                              <p:par>
                                <p:cTn id="9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4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5589985" y="28448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4218385" y="3394075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1478757" y="39370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8653463" y="475297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3479007" y="31670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2218135" y="4443414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2634854" y="30718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8040292" y="31035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8552260" y="53721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373857" y="2408239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4412457" y="39989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3362326" y="243205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2463403" y="2495551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7312819" y="41386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2827735" y="43053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5213748" y="24638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6215063" y="2630489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250032" y="40862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8728473" y="38020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263129" y="31892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635794" y="372427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3057526" y="2825751"/>
            <a:ext cx="250031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5715001" y="241617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3814763" y="2554288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1254919" y="26781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7383067" y="33543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5324476" y="46275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2191942" y="29448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1079898" y="33829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6768704" y="310673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828801" y="3665539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3819526" y="40528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4739879" y="258603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5341144" y="40020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8056960" y="247173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6753226" y="24526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8403432" y="33829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2" name="Elipse 41">
            <a:extLst>
              <a:ext uri="{FF2B5EF4-FFF2-40B4-BE49-F238E27FC236}"/>
            </a:extLst>
          </p:cNvPr>
          <p:cNvSpPr/>
          <p:nvPr/>
        </p:nvSpPr>
        <p:spPr>
          <a:xfrm>
            <a:off x="7752160" y="3736976"/>
            <a:ext cx="250031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3" name="Elipse 42">
            <a:extLst>
              <a:ext uri="{FF2B5EF4-FFF2-40B4-BE49-F238E27FC236}"/>
            </a:extLst>
          </p:cNvPr>
          <p:cNvSpPr/>
          <p:nvPr/>
        </p:nvSpPr>
        <p:spPr>
          <a:xfrm>
            <a:off x="263129" y="50387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4" name="Elipse 43">
            <a:extLst>
              <a:ext uri="{FF2B5EF4-FFF2-40B4-BE49-F238E27FC236}"/>
            </a:extLst>
          </p:cNvPr>
          <p:cNvSpPr/>
          <p:nvPr/>
        </p:nvSpPr>
        <p:spPr>
          <a:xfrm>
            <a:off x="3365898" y="3687763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Elipse 44">
            <a:extLst>
              <a:ext uri="{FF2B5EF4-FFF2-40B4-BE49-F238E27FC236}"/>
            </a:extLst>
          </p:cNvPr>
          <p:cNvSpPr/>
          <p:nvPr/>
        </p:nvSpPr>
        <p:spPr>
          <a:xfrm>
            <a:off x="1683544" y="2705101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6" name="Elipse 45">
            <a:extLst>
              <a:ext uri="{FF2B5EF4-FFF2-40B4-BE49-F238E27FC236}"/>
            </a:extLst>
          </p:cNvPr>
          <p:cNvSpPr/>
          <p:nvPr/>
        </p:nvSpPr>
        <p:spPr>
          <a:xfrm>
            <a:off x="1057276" y="394017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7" name="Elipse 46">
            <a:extLst>
              <a:ext uri="{FF2B5EF4-FFF2-40B4-BE49-F238E27FC236}"/>
            </a:extLst>
          </p:cNvPr>
          <p:cNvSpPr/>
          <p:nvPr/>
        </p:nvSpPr>
        <p:spPr>
          <a:xfrm>
            <a:off x="2501504" y="40528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8" name="Elipse 47">
            <a:extLst>
              <a:ext uri="{FF2B5EF4-FFF2-40B4-BE49-F238E27FC236}"/>
            </a:extLst>
          </p:cNvPr>
          <p:cNvSpPr/>
          <p:nvPr/>
        </p:nvSpPr>
        <p:spPr>
          <a:xfrm>
            <a:off x="1177529" y="4960938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9" name="Elipse 48">
            <a:extLst>
              <a:ext uri="{FF2B5EF4-FFF2-40B4-BE49-F238E27FC236}"/>
            </a:extLst>
          </p:cNvPr>
          <p:cNvSpPr/>
          <p:nvPr/>
        </p:nvSpPr>
        <p:spPr>
          <a:xfrm>
            <a:off x="5879307" y="455453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0" name="Elipse 49">
            <a:extLst>
              <a:ext uri="{FF2B5EF4-FFF2-40B4-BE49-F238E27FC236}"/>
            </a:extLst>
          </p:cNvPr>
          <p:cNvSpPr/>
          <p:nvPr/>
        </p:nvSpPr>
        <p:spPr>
          <a:xfrm>
            <a:off x="4169569" y="45069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1" name="Elipse 50">
            <a:extLst>
              <a:ext uri="{FF2B5EF4-FFF2-40B4-BE49-F238E27FC236}"/>
            </a:extLst>
          </p:cNvPr>
          <p:cNvSpPr/>
          <p:nvPr/>
        </p:nvSpPr>
        <p:spPr>
          <a:xfrm>
            <a:off x="694135" y="26511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2" name="Elipse 51">
            <a:extLst>
              <a:ext uri="{FF2B5EF4-FFF2-40B4-BE49-F238E27FC236}"/>
            </a:extLst>
          </p:cNvPr>
          <p:cNvSpPr/>
          <p:nvPr/>
        </p:nvSpPr>
        <p:spPr>
          <a:xfrm>
            <a:off x="3661173" y="52959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3" name="Elipse 52">
            <a:extLst>
              <a:ext uri="{FF2B5EF4-FFF2-40B4-BE49-F238E27FC236}"/>
            </a:extLst>
          </p:cNvPr>
          <p:cNvSpPr/>
          <p:nvPr/>
        </p:nvSpPr>
        <p:spPr>
          <a:xfrm>
            <a:off x="2813448" y="5246688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4" name="Elipse 53">
            <a:extLst>
              <a:ext uri="{FF2B5EF4-FFF2-40B4-BE49-F238E27FC236}"/>
            </a:extLst>
          </p:cNvPr>
          <p:cNvSpPr/>
          <p:nvPr/>
        </p:nvSpPr>
        <p:spPr>
          <a:xfrm>
            <a:off x="809626" y="46101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5" name="Elipse 54">
            <a:extLst>
              <a:ext uri="{FF2B5EF4-FFF2-40B4-BE49-F238E27FC236}"/>
            </a:extLst>
          </p:cNvPr>
          <p:cNvSpPr/>
          <p:nvPr/>
        </p:nvSpPr>
        <p:spPr>
          <a:xfrm>
            <a:off x="4918473" y="33115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6" name="Elipse 55">
            <a:extLst>
              <a:ext uri="{FF2B5EF4-FFF2-40B4-BE49-F238E27FC236}"/>
            </a:extLst>
          </p:cNvPr>
          <p:cNvSpPr/>
          <p:nvPr/>
        </p:nvSpPr>
        <p:spPr>
          <a:xfrm>
            <a:off x="2263379" y="526573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7" name="Elipse 56">
            <a:extLst>
              <a:ext uri="{FF2B5EF4-FFF2-40B4-BE49-F238E27FC236}"/>
            </a:extLst>
          </p:cNvPr>
          <p:cNvSpPr/>
          <p:nvPr/>
        </p:nvSpPr>
        <p:spPr>
          <a:xfrm>
            <a:off x="1703785" y="4673601"/>
            <a:ext cx="251222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8" name="Elipse 57">
            <a:extLst>
              <a:ext uri="{FF2B5EF4-FFF2-40B4-BE49-F238E27FC236}"/>
            </a:extLst>
          </p:cNvPr>
          <p:cNvSpPr/>
          <p:nvPr/>
        </p:nvSpPr>
        <p:spPr>
          <a:xfrm>
            <a:off x="5679282" y="33909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9" name="Elipse 58">
            <a:extLst>
              <a:ext uri="{FF2B5EF4-FFF2-40B4-BE49-F238E27FC236}"/>
            </a:extLst>
          </p:cNvPr>
          <p:cNvSpPr/>
          <p:nvPr/>
        </p:nvSpPr>
        <p:spPr>
          <a:xfrm>
            <a:off x="4786313" y="42021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0" name="Elipse 59">
            <a:extLst>
              <a:ext uri="{FF2B5EF4-FFF2-40B4-BE49-F238E27FC236}"/>
            </a:extLst>
          </p:cNvPr>
          <p:cNvSpPr/>
          <p:nvPr/>
        </p:nvSpPr>
        <p:spPr>
          <a:xfrm>
            <a:off x="4218385" y="50133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1" name="Elipse 60">
            <a:extLst>
              <a:ext uri="{FF2B5EF4-FFF2-40B4-BE49-F238E27FC236}"/>
            </a:extLst>
          </p:cNvPr>
          <p:cNvSpPr/>
          <p:nvPr/>
        </p:nvSpPr>
        <p:spPr>
          <a:xfrm>
            <a:off x="4661298" y="5329238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2" name="Elipse 61">
            <a:extLst>
              <a:ext uri="{FF2B5EF4-FFF2-40B4-BE49-F238E27FC236}"/>
            </a:extLst>
          </p:cNvPr>
          <p:cNvSpPr/>
          <p:nvPr/>
        </p:nvSpPr>
        <p:spPr>
          <a:xfrm>
            <a:off x="5122069" y="51292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3" name="Elipse 62">
            <a:extLst>
              <a:ext uri="{FF2B5EF4-FFF2-40B4-BE49-F238E27FC236}"/>
            </a:extLst>
          </p:cNvPr>
          <p:cNvSpPr/>
          <p:nvPr/>
        </p:nvSpPr>
        <p:spPr>
          <a:xfrm>
            <a:off x="4189810" y="263048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4" name="Elipse 63">
            <a:extLst>
              <a:ext uri="{FF2B5EF4-FFF2-40B4-BE49-F238E27FC236}"/>
            </a:extLst>
          </p:cNvPr>
          <p:cNvSpPr/>
          <p:nvPr/>
        </p:nvSpPr>
        <p:spPr>
          <a:xfrm>
            <a:off x="2509838" y="3790951"/>
            <a:ext cx="250031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5" name="Elipse 64">
            <a:extLst>
              <a:ext uri="{FF2B5EF4-FFF2-40B4-BE49-F238E27FC236}"/>
            </a:extLst>
          </p:cNvPr>
          <p:cNvSpPr/>
          <p:nvPr/>
        </p:nvSpPr>
        <p:spPr>
          <a:xfrm>
            <a:off x="3421857" y="46736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6" name="Elipse 65">
            <a:extLst>
              <a:ext uri="{FF2B5EF4-FFF2-40B4-BE49-F238E27FC236}"/>
            </a:extLst>
          </p:cNvPr>
          <p:cNvSpPr/>
          <p:nvPr/>
        </p:nvSpPr>
        <p:spPr>
          <a:xfrm>
            <a:off x="8728473" y="27860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7" name="Elipse 66">
            <a:extLst>
              <a:ext uri="{FF2B5EF4-FFF2-40B4-BE49-F238E27FC236}"/>
            </a:extLst>
          </p:cNvPr>
          <p:cNvSpPr/>
          <p:nvPr/>
        </p:nvSpPr>
        <p:spPr>
          <a:xfrm>
            <a:off x="6862763" y="44196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8" name="Elipse 67">
            <a:extLst>
              <a:ext uri="{FF2B5EF4-FFF2-40B4-BE49-F238E27FC236}"/>
            </a:extLst>
          </p:cNvPr>
          <p:cNvSpPr/>
          <p:nvPr/>
        </p:nvSpPr>
        <p:spPr>
          <a:xfrm>
            <a:off x="6378178" y="3903663"/>
            <a:ext cx="251222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9" name="Elipse 68">
            <a:extLst>
              <a:ext uri="{FF2B5EF4-FFF2-40B4-BE49-F238E27FC236}"/>
            </a:extLst>
          </p:cNvPr>
          <p:cNvSpPr/>
          <p:nvPr/>
        </p:nvSpPr>
        <p:spPr>
          <a:xfrm>
            <a:off x="5965032" y="53467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0" name="Elipse 69">
            <a:extLst>
              <a:ext uri="{FF2B5EF4-FFF2-40B4-BE49-F238E27FC236}"/>
            </a:extLst>
          </p:cNvPr>
          <p:cNvSpPr/>
          <p:nvPr/>
        </p:nvSpPr>
        <p:spPr>
          <a:xfrm>
            <a:off x="8165307" y="45212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1" name="Elipse 70">
            <a:extLst>
              <a:ext uri="{FF2B5EF4-FFF2-40B4-BE49-F238E27FC236}"/>
            </a:extLst>
          </p:cNvPr>
          <p:cNvSpPr/>
          <p:nvPr/>
        </p:nvSpPr>
        <p:spPr>
          <a:xfrm>
            <a:off x="7762876" y="53467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2" name="Elipse 71">
            <a:extLst>
              <a:ext uri="{FF2B5EF4-FFF2-40B4-BE49-F238E27FC236}"/>
            </a:extLst>
          </p:cNvPr>
          <p:cNvSpPr/>
          <p:nvPr/>
        </p:nvSpPr>
        <p:spPr>
          <a:xfrm>
            <a:off x="6899673" y="5308601"/>
            <a:ext cx="250031" cy="3349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3" name="Elipse 72">
            <a:extLst>
              <a:ext uri="{FF2B5EF4-FFF2-40B4-BE49-F238E27FC236}"/>
            </a:extLst>
          </p:cNvPr>
          <p:cNvSpPr/>
          <p:nvPr/>
        </p:nvSpPr>
        <p:spPr>
          <a:xfrm>
            <a:off x="7596188" y="4521201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4" name="Elipse 73">
            <a:extLst>
              <a:ext uri="{FF2B5EF4-FFF2-40B4-BE49-F238E27FC236}"/>
            </a:extLst>
          </p:cNvPr>
          <p:cNvSpPr/>
          <p:nvPr/>
        </p:nvSpPr>
        <p:spPr>
          <a:xfrm>
            <a:off x="7971235" y="4021139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5" name="Elipse 74">
            <a:extLst>
              <a:ext uri="{FF2B5EF4-FFF2-40B4-BE49-F238E27FC236}"/>
            </a:extLst>
          </p:cNvPr>
          <p:cNvSpPr/>
          <p:nvPr/>
        </p:nvSpPr>
        <p:spPr>
          <a:xfrm>
            <a:off x="6254354" y="338296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6" name="Elipse 75">
            <a:extLst>
              <a:ext uri="{FF2B5EF4-FFF2-40B4-BE49-F238E27FC236}"/>
            </a:extLst>
          </p:cNvPr>
          <p:cNvSpPr/>
          <p:nvPr/>
        </p:nvSpPr>
        <p:spPr>
          <a:xfrm>
            <a:off x="7003257" y="3668713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7" name="Elipse 76">
            <a:extLst>
              <a:ext uri="{FF2B5EF4-FFF2-40B4-BE49-F238E27FC236}"/>
            </a:extLst>
          </p:cNvPr>
          <p:cNvSpPr/>
          <p:nvPr/>
        </p:nvSpPr>
        <p:spPr>
          <a:xfrm>
            <a:off x="6129338" y="4354514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8" name="Elipse 77">
            <a:extLst>
              <a:ext uri="{FF2B5EF4-FFF2-40B4-BE49-F238E27FC236}"/>
            </a:extLst>
          </p:cNvPr>
          <p:cNvSpPr/>
          <p:nvPr/>
        </p:nvSpPr>
        <p:spPr>
          <a:xfrm>
            <a:off x="7468792" y="27860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6" name="156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80" name="79 Rectángulo"/>
          <p:cNvSpPr/>
          <p:nvPr/>
        </p:nvSpPr>
        <p:spPr>
          <a:xfrm>
            <a:off x="2143108" y="1428736"/>
            <a:ext cx="4572000" cy="40626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latin typeface="Berlin Sans FB" pitchFamily="34" charset="0"/>
              </a:rPr>
              <a:t>10. ¿Por qué hay gente que despierta a otros para preguntar si estaban durmiendo? </a:t>
            </a:r>
            <a:endParaRPr lang="es-ES" sz="4000" dirty="0" smtClean="0">
              <a:solidFill>
                <a:schemeClr val="bg1"/>
              </a:solidFill>
              <a:latin typeface="Berlin Sans FB" pitchFamily="34" charset="0"/>
            </a:endParaRPr>
          </a:p>
          <a:p>
            <a:r>
              <a:rPr lang="es-ES" b="1" dirty="0" smtClean="0">
                <a:solidFill>
                  <a:schemeClr val="bg1"/>
                </a:solidFill>
              </a:rPr>
              <a:t>  </a:t>
            </a:r>
            <a:endParaRPr lang="es-E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42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1.11022E-16 0.25 " pathEditMode="relative" rAng="0" ptsTypes="AA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1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45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42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5.55112E-17 -2.96296E-6 L 5.55112E-17 0.25 " pathEditMode="relative" rAng="0" ptsTypes="AA">
                                      <p:cBhvr>
                                        <p:cTn id="4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7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45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42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6.25E-7 3.7037E-7 L -6.25E-7 0.25 " pathEditMode="relative" rAng="0" ptsTypes="AA">
                                      <p:cBhvr>
                                        <p:cTn id="4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63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46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42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95833E-6 -1.11111E-6 L 3.95833E-6 0.25 " pathEditMode="relative" rAng="0" ptsTypes="AA">
                                      <p:cBhvr>
                                        <p:cTn id="4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69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47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42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1997 0.06041 L 0.01997 0.31041 " pathEditMode="relative" rAng="0" ptsTypes="AA">
                                      <p:cBhvr>
                                        <p:cTn id="4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  <p:par>
                                <p:cTn id="475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47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42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2.22222E-6 L 0 0.25 " pathEditMode="relative" rAng="0" ptsTypes="AA">
                                      <p:cBhvr>
                                        <p:cTn id="4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81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48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42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91667E-6 -2.22222E-6 L -2.91667E-6 0.25 " pathEditMode="relative" rAng="0" ptsTypes="AA">
                                      <p:cBhvr>
                                        <p:cTn id="4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87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8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42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25E-6 -1.85185E-6 L 1.25E-6 0.25 " pathEditMode="relative" rAng="0" ptsTypes="AA">
                                      <p:cBhvr>
                                        <p:cTn id="4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3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49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42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66667E-6 1.11111E-6 L 1.66667E-6 0.25 " pathEditMode="relative" rAng="0" ptsTypes="AA">
                                      <p:cBhvr>
                                        <p:cTn id="4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99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0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42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2.70833E-6 -2.96296E-6 L 2.70833E-6 0.25 " pathEditMode="relative" rAng="0" ptsTypes="AA">
                                      <p:cBhvr>
                                        <p:cTn id="5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05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50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42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95833E-6 2.59259E-6 L -3.95833E-6 0.25 " pathEditMode="relative" rAng="0" ptsTypes="AA">
                                      <p:cBhvr>
                                        <p:cTn id="5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1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5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42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7 4.81481E-6 L -2.08333E-7 0.25 " pathEditMode="relative" rAng="0" ptsTypes="AA">
                                      <p:cBhvr>
                                        <p:cTn id="5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7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51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42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91667E-6 -4.44444E-6 L -2.91667E-6 0.25 " pathEditMode="relative" rAng="0" ptsTypes="AA">
                                      <p:cBhvr>
                                        <p:cTn id="5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23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52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42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45833E-6 2.22222E-6 L -1.45833E-6 0.25 " pathEditMode="relative" rAng="0" ptsTypes="AA">
                                      <p:cBhvr>
                                        <p:cTn id="5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29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53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1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42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3.33333E-6 -3.33333E-6 L 3.33333E-6 0.25 " pathEditMode="relative" rAng="0" ptsTypes="AA">
                                      <p:cBhvr>
                                        <p:cTn id="5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35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53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42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16667E-6 -4.81481E-6 L -4.16667E-6 0.25 " pathEditMode="relative" rAng="0" ptsTypes="AA">
                                      <p:cBhvr>
                                        <p:cTn id="5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41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5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42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6.25E-7 -3.7037E-7 L 6.25E-7 0.25 " pathEditMode="relative" rAng="0" ptsTypes="AA">
                                      <p:cBhvr>
                                        <p:cTn id="5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47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54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9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0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42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375E-6 1.11111E-6 L 4.375E-6 0.25 " pathEditMode="relative" rAng="0" ptsTypes="AA">
                                      <p:cBhvr>
                                        <p:cTn id="5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3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55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42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8.33333E-7 -3.7037E-6 L 8.33333E-7 0.25 " pathEditMode="relative" rAng="0" ptsTypes="AA">
                                      <p:cBhvr>
                                        <p:cTn id="5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59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56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42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2.08333E-6 -1.85185E-6 L 2.08333E-6 0.25 " pathEditMode="relative" rAng="0" ptsTypes="AA">
                                      <p:cBhvr>
                                        <p:cTn id="5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65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56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42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125E-6 -1.11111E-6 L -3.125E-6 0.25 " pathEditMode="relative" rAng="0" ptsTypes="AA">
                                      <p:cBhvr>
                                        <p:cTn id="5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1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57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3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4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42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3.125E-6 -2.59259E-6 L 3.125E-6 0.25 " pathEditMode="relative" rAng="0" ptsTypes="AA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77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57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42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-1.875E-6 -3.7037E-7 L -1.875E-6 0.25 " pathEditMode="relative" rAng="0" ptsTypes="AA">
                                      <p:cBhvr>
                                        <p:cTn id="5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83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58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42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6.25E-7 7.40741E-7 L 6.25E-7 0.25 " pathEditMode="relative" rAng="0" ptsTypes="AA">
                                      <p:cBhvr>
                                        <p:cTn id="5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89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590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42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1.45833E-6 -4.81481E-6 L -1.45833E-6 0.25 " pathEditMode="relative" rAng="0" ptsTypes="AA">
                                      <p:cBhvr>
                                        <p:cTn id="5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95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59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7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42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75E-6 4.07407E-6 L -3.75E-6 0.25 " pathEditMode="relative" rAng="0" ptsTypes="AA">
                                      <p:cBhvr>
                                        <p:cTn id="6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01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602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3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42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-3.54167E-6 -4.07407E-6 L -3.54167E-6 0.25 " pathEditMode="relative" rAng="0" ptsTypes="AA">
                                      <p:cBhvr>
                                        <p:cTn id="6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07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60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9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0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42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4.58333E-6 -3.7037E-6 L 4.58333E-6 0.25 " pathEditMode="relative" rAng="0" ptsTypes="AA">
                                      <p:cBhvr>
                                        <p:cTn id="6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3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614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15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6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42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8.33333E-7 -2.59259E-6 L -8.33333E-7 0.25 " pathEditMode="relative" rAng="0" ptsTypes="AA">
                                      <p:cBhvr>
                                        <p:cTn id="6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19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620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1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2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42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3.75E-6 -4.81481E-6 L 3.75E-6 0.25 " pathEditMode="relative" rAng="0" ptsTypes="AA">
                                      <p:cBhvr>
                                        <p:cTn id="62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25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626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7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8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42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875E-6 3.7037E-6 L -1.875E-6 0.25 " pathEditMode="relative" rAng="0" ptsTypes="AA">
                                      <p:cBhvr>
                                        <p:cTn id="6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31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632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3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4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42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2.08333E-7 2.22222E-6 L -2.08333E-7 0.25 " pathEditMode="relative" rAng="0" ptsTypes="AA">
                                      <p:cBhvr>
                                        <p:cTn id="6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37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63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9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0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42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1.25E-6 1.11111E-6 L -1.25E-6 0.25 " pathEditMode="relative" rAng="0" ptsTypes="AA">
                                      <p:cBhvr>
                                        <p:cTn id="6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43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644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5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42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3.54167E-6 -3.7037E-7 L 3.54167E-6 0.25 " pathEditMode="relative" rAng="0" ptsTypes="AA">
                                      <p:cBhvr>
                                        <p:cTn id="6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49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650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1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2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42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-1.66667E-6 -2.22222E-6 L -1.66667E-6 0.25 " pathEditMode="relative" rAng="0" ptsTypes="AA">
                                      <p:cBhvr>
                                        <p:cTn id="6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55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656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57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8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42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3.54167E-6 -4.44444E-6 L -3.54167E-6 0.25 " pathEditMode="relative" rAng="0" ptsTypes="AA">
                                      <p:cBhvr>
                                        <p:cTn id="6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1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662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3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42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2.29167E-6 -2.59259E-6 L -2.29167E-6 0.25 " pathEditMode="relative" rAng="0" ptsTypes="AA">
                                      <p:cBhvr>
                                        <p:cTn id="6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667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668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9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0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1.66667E-6 -0.25 " pathEditMode="relative" rAng="0" ptsTypes="AA">
                                      <p:cBhvr>
                                        <p:cTn id="6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73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74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5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08333E-6 2.22222E-6 L 2.08333E-6 -0.25 " pathEditMode="relative" rAng="0" ptsTypes="AA">
                                      <p:cBhvr>
                                        <p:cTn id="6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79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680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1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2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8.33333E-7 2.96296E-6 L -8.33333E-7 -0.25 " pathEditMode="relative" rAng="0" ptsTypes="AA">
                                      <p:cBhvr>
                                        <p:cTn id="6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85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686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7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8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54167E-6 0 L 3.54167E-6 -0.25 " pathEditMode="relative" rAng="0" ptsTypes="AA">
                                      <p:cBhvr>
                                        <p:cTn id="69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9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69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3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4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125E-6 -2.59259E-6 L 3.125E-6 -0.25 " pathEditMode="relative" rAng="0" ptsTypes="AA">
                                      <p:cBhvr>
                                        <p:cTn id="6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697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698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9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0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7 2.22222E-6 L 4.16667E-7 -0.25 " pathEditMode="relative" rAng="0" ptsTypes="AA">
                                      <p:cBhvr>
                                        <p:cTn id="7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03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704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5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6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08333E-6 4.81481E-6 L 2.08333E-6 -0.25 " pathEditMode="relative" rAng="0" ptsTypes="AA">
                                      <p:cBhvr>
                                        <p:cTn id="70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09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710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1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2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6.25E-7 4.07407E-6 L -6.25E-7 -0.25 " pathEditMode="relative" rAng="0" ptsTypes="AA">
                                      <p:cBhvr>
                                        <p:cTn id="7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15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71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7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8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45833E-6 -1.48148E-6 L -1.45833E-6 -0.25 " pathEditMode="relative" rAng="0" ptsTypes="AA">
                                      <p:cBhvr>
                                        <p:cTn id="72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21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722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3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3.33333E-6 3.7037E-7 L -3.33333E-6 -0.25 " pathEditMode="relative" rAng="0" ptsTypes="AA">
                                      <p:cBhvr>
                                        <p:cTn id="7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27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728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9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0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5E-6 2.22222E-6 L -2.5E-6 -0.25 " pathEditMode="relative" rAng="0" ptsTypes="AA">
                                      <p:cBhvr>
                                        <p:cTn id="73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33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734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35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6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16667E-6 -1.85185E-6 L -4.16667E-6 -0.25 " pathEditMode="relative" rAng="0" ptsTypes="AA">
                                      <p:cBhvr>
                                        <p:cTn id="73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39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0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1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2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54167E-6 2.22222E-6 L -3.54167E-6 -0.25 " pathEditMode="relative" rAng="0" ptsTypes="AA">
                                      <p:cBhvr>
                                        <p:cTn id="7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45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746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47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8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2.5E-6 4.07407E-6 L -2.5E-6 -0.25 " pathEditMode="relative" rAng="0" ptsTypes="AA">
                                      <p:cBhvr>
                                        <p:cTn id="75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51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752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3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4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2.08333E-6 3.7037E-7 L 2.08333E-6 -0.25 " pathEditMode="relative" rAng="0" ptsTypes="AA">
                                      <p:cBhvr>
                                        <p:cTn id="75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57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758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9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0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2.96296E-6 L 0 -0.25 " pathEditMode="relative" rAng="0" ptsTypes="AA">
                                      <p:cBhvr>
                                        <p:cTn id="7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63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764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5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6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4.375E-6 0 L 4.375E-6 -0.25 " pathEditMode="relative" rAng="0" ptsTypes="AA">
                                      <p:cBhvr>
                                        <p:cTn id="76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69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770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1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2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6.25E-7 2.96296E-6 L 6.25E-7 -0.25 " pathEditMode="relative" rAng="0" ptsTypes="AA">
                                      <p:cBhvr>
                                        <p:cTn id="77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75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776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7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8" dur="1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5.55112E-17 -4.07407E-6 L 5.55112E-17 -0.25 " pathEditMode="relative" rAng="0" ptsTypes="AA">
                                      <p:cBhvr>
                                        <p:cTn id="78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81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782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3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2.5E-6 1.11111E-6 L 2.5E-6 -0.25 " pathEditMode="relative" rAng="0" ptsTypes="AA">
                                      <p:cBhvr>
                                        <p:cTn id="78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87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788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89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0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875E-6 -2.22222E-6 L 1.875E-6 -0.25 " pathEditMode="relative" rAng="0" ptsTypes="AA">
                                      <p:cBhvr>
                                        <p:cTn id="79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93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794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5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6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5E-6 -3.7037E-7 L 5E-6 -0.25 " pathEditMode="relative" rAng="0" ptsTypes="AA">
                                      <p:cBhvr>
                                        <p:cTn id="7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99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800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1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2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-1.04167E-6 -3.33333E-6 L -1.04167E-6 -0.25 " pathEditMode="relative" rAng="0" ptsTypes="AA">
                                      <p:cBhvr>
                                        <p:cTn id="80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05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806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07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8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6.25E-7 2.96296E-6 L -6.25E-7 -0.25 " pathEditMode="relative" rAng="0" ptsTypes="AA">
                                      <p:cBhvr>
                                        <p:cTn id="8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11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812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3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8.33333E-7 4.44444E-6 L 8.33333E-7 -0.25 " pathEditMode="relative" rAng="0" ptsTypes="AA">
                                      <p:cBhvr>
                                        <p:cTn id="81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17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818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9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0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70833E-6 1.11022E-16 L -2.70833E-6 -0.25 " pathEditMode="relative" rAng="0" ptsTypes="AA">
                                      <p:cBhvr>
                                        <p:cTn id="82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3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82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2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6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2.08333E-6 1.48148E-6 L 2.08333E-6 -0.25 " pathEditMode="relative" rAng="0" ptsTypes="AA">
                                      <p:cBhvr>
                                        <p:cTn id="82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29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830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1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2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4.375E-6 4.81481E-6 L 4.375E-6 -0.25 " pathEditMode="relative" rAng="0" ptsTypes="AA">
                                      <p:cBhvr>
                                        <p:cTn id="83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35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83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7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8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6.25E-7 -4.81481E-6 L -6.25E-7 -0.25 " pathEditMode="relative" rAng="0" ptsTypes="AA">
                                      <p:cBhvr>
                                        <p:cTn id="84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1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842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3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4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2.08333E-7 4.81481E-6 L -2.08333E-7 -0.25 " pathEditMode="relative" rAng="0" ptsTypes="AA">
                                      <p:cBhvr>
                                        <p:cTn id="8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47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848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9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0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8.33333E-7 3.7037E-7 L 8.33333E-7 -0.25 " pathEditMode="relative" rAng="0" ptsTypes="AA">
                                      <p:cBhvr>
                                        <p:cTn id="85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53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854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5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6" dur="1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1.04167E-6 -4.81481E-6 L -1.04167E-6 -0.25 " pathEditMode="relative" rAng="0" ptsTypes="AA">
                                      <p:cBhvr>
                                        <p:cTn id="85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59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86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1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2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3.33333E-6 1.85185E-6 L 3.33333E-6 -0.25 " pathEditMode="relative" rAng="0" ptsTypes="AA">
                                      <p:cBhvr>
                                        <p:cTn id="86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65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866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7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8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3.75E-6 -2.59259E-6 L 3.75E-6 -0.25 " pathEditMode="relative" rAng="0" ptsTypes="AA">
                                      <p:cBhvr>
                                        <p:cTn id="87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71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872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3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4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5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2.70833E-6 7.40741E-7 L 2.70833E-6 -0.25 " pathEditMode="relative" rAng="0" ptsTypes="AA">
                                      <p:cBhvr>
                                        <p:cTn id="87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77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878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9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0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4.375E-6 7.40741E-7 L -4.375E-6 -0.25 " pathEditMode="relative" rAng="0" ptsTypes="AA">
                                      <p:cBhvr>
                                        <p:cTn id="88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83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884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85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7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1.25E-6 4.44444E-6 L 1.25E-6 -0.25 " pathEditMode="relative" rAng="0" ptsTypes="AA">
                                      <p:cBhvr>
                                        <p:cTn id="88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89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890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91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2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3" fill="hold" nodeType="clickPar">
                      <p:stCondLst>
                        <p:cond delay="indefinite"/>
                      </p:stCondLst>
                      <p:childTnLst>
                        <p:par>
                          <p:cTn id="8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5" presetID="15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2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6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9" dur="6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6" dur="6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6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6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5" dur="6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6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9" dur="6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600" decel="100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600" decel="100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600" decel="100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7" dur="600" decel="100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3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6" dur="600" decel="100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7" dur="600" decel="100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8" dur="600" decel="100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9" dur="600" decel="100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7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0" dur="600" decel="100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1" dur="600" decel="100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1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4" dur="600" decel="100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5" dur="600" decel="100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5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8" dur="600" decel="100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9" dur="600" decel="100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1" presetID="3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6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5" dur="6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7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3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4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74281" y="6411914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774281" y="5902325"/>
            <a:ext cx="1595438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3774281" y="5383214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3774281" y="4860926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3774281" y="4321175"/>
            <a:ext cx="1595438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3774281" y="3811589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3774281" y="3302000"/>
            <a:ext cx="1595438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3774281" y="2792414"/>
            <a:ext cx="1595438" cy="2619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3774281" y="2281239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3774281" y="1771651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3774281" y="1231901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3774281" y="715964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3774281" y="174626"/>
            <a:ext cx="1595438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16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2428860" y="221455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" pitchFamily="34" charset="0"/>
              </a:rPr>
              <a:t>11. ¿Cómo puedo saber cuántas vidas le quedan a mi gato? </a:t>
            </a:r>
            <a:endParaRPr lang="es-ES" sz="4000" dirty="0" smtClean="0">
              <a:latin typeface="Berlin Sans FB" pitchFamily="34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-2.59259E-6 L -0.25 -2.59259E-6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razón 3">
            <a:extLst>
              <a:ext uri="{FF2B5EF4-FFF2-40B4-BE49-F238E27FC236}"/>
            </a:extLst>
          </p:cNvPr>
          <p:cNvSpPr/>
          <p:nvPr/>
        </p:nvSpPr>
        <p:spPr>
          <a:xfrm>
            <a:off x="4432697" y="6411914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Corazón 2">
            <a:extLst>
              <a:ext uri="{FF2B5EF4-FFF2-40B4-BE49-F238E27FC236}"/>
            </a:extLst>
          </p:cNvPr>
          <p:cNvSpPr/>
          <p:nvPr/>
        </p:nvSpPr>
        <p:spPr>
          <a:xfrm>
            <a:off x="4432697" y="5902325"/>
            <a:ext cx="384572" cy="261938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Corazón 4">
            <a:extLst>
              <a:ext uri="{FF2B5EF4-FFF2-40B4-BE49-F238E27FC236}"/>
            </a:extLst>
          </p:cNvPr>
          <p:cNvSpPr/>
          <p:nvPr/>
        </p:nvSpPr>
        <p:spPr>
          <a:xfrm>
            <a:off x="4432697" y="5383214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Corazón 5">
            <a:extLst>
              <a:ext uri="{FF2B5EF4-FFF2-40B4-BE49-F238E27FC236}"/>
            </a:extLst>
          </p:cNvPr>
          <p:cNvSpPr/>
          <p:nvPr/>
        </p:nvSpPr>
        <p:spPr>
          <a:xfrm>
            <a:off x="4432697" y="4860926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Corazón 6">
            <a:extLst>
              <a:ext uri="{FF2B5EF4-FFF2-40B4-BE49-F238E27FC236}"/>
            </a:extLst>
          </p:cNvPr>
          <p:cNvSpPr/>
          <p:nvPr/>
        </p:nvSpPr>
        <p:spPr>
          <a:xfrm>
            <a:off x="4432697" y="4321175"/>
            <a:ext cx="384572" cy="261938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Corazón 7">
            <a:extLst>
              <a:ext uri="{FF2B5EF4-FFF2-40B4-BE49-F238E27FC236}"/>
            </a:extLst>
          </p:cNvPr>
          <p:cNvSpPr/>
          <p:nvPr/>
        </p:nvSpPr>
        <p:spPr>
          <a:xfrm>
            <a:off x="4432697" y="3811589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Corazón 8">
            <a:extLst>
              <a:ext uri="{FF2B5EF4-FFF2-40B4-BE49-F238E27FC236}"/>
            </a:extLst>
          </p:cNvPr>
          <p:cNvSpPr/>
          <p:nvPr/>
        </p:nvSpPr>
        <p:spPr>
          <a:xfrm>
            <a:off x="4432697" y="3302000"/>
            <a:ext cx="384572" cy="261938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Corazón 9">
            <a:extLst>
              <a:ext uri="{FF2B5EF4-FFF2-40B4-BE49-F238E27FC236}"/>
            </a:extLst>
          </p:cNvPr>
          <p:cNvSpPr/>
          <p:nvPr/>
        </p:nvSpPr>
        <p:spPr>
          <a:xfrm>
            <a:off x="4432697" y="2792414"/>
            <a:ext cx="384572" cy="261937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Corazón 10">
            <a:extLst>
              <a:ext uri="{FF2B5EF4-FFF2-40B4-BE49-F238E27FC236}"/>
            </a:extLst>
          </p:cNvPr>
          <p:cNvSpPr/>
          <p:nvPr/>
        </p:nvSpPr>
        <p:spPr>
          <a:xfrm>
            <a:off x="4432697" y="2281239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Corazón 11">
            <a:extLst>
              <a:ext uri="{FF2B5EF4-FFF2-40B4-BE49-F238E27FC236}"/>
            </a:extLst>
          </p:cNvPr>
          <p:cNvSpPr/>
          <p:nvPr/>
        </p:nvSpPr>
        <p:spPr>
          <a:xfrm>
            <a:off x="4432697" y="1771651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Corazón 12">
            <a:extLst>
              <a:ext uri="{FF2B5EF4-FFF2-40B4-BE49-F238E27FC236}"/>
            </a:extLst>
          </p:cNvPr>
          <p:cNvSpPr/>
          <p:nvPr/>
        </p:nvSpPr>
        <p:spPr>
          <a:xfrm>
            <a:off x="4432697" y="1231901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Corazón 13">
            <a:extLst>
              <a:ext uri="{FF2B5EF4-FFF2-40B4-BE49-F238E27FC236}"/>
            </a:extLst>
          </p:cNvPr>
          <p:cNvSpPr/>
          <p:nvPr/>
        </p:nvSpPr>
        <p:spPr>
          <a:xfrm>
            <a:off x="4432697" y="715964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Corazón 14">
            <a:extLst>
              <a:ext uri="{FF2B5EF4-FFF2-40B4-BE49-F238E27FC236}"/>
            </a:extLst>
          </p:cNvPr>
          <p:cNvSpPr/>
          <p:nvPr/>
        </p:nvSpPr>
        <p:spPr>
          <a:xfrm>
            <a:off x="4432697" y="174626"/>
            <a:ext cx="384572" cy="263525"/>
          </a:xfrm>
          <a:prstGeom prst="hear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Corazón 15">
            <a:extLst>
              <a:ext uri="{FF2B5EF4-FFF2-40B4-BE49-F238E27FC236}"/>
            </a:extLst>
          </p:cNvPr>
          <p:cNvSpPr/>
          <p:nvPr/>
        </p:nvSpPr>
        <p:spPr>
          <a:xfrm>
            <a:off x="3469482" y="6411914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Corazón 16">
            <a:extLst>
              <a:ext uri="{FF2B5EF4-FFF2-40B4-BE49-F238E27FC236}"/>
            </a:extLst>
          </p:cNvPr>
          <p:cNvSpPr/>
          <p:nvPr/>
        </p:nvSpPr>
        <p:spPr>
          <a:xfrm>
            <a:off x="3469482" y="5902325"/>
            <a:ext cx="384572" cy="261938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Corazón 17">
            <a:extLst>
              <a:ext uri="{FF2B5EF4-FFF2-40B4-BE49-F238E27FC236}"/>
            </a:extLst>
          </p:cNvPr>
          <p:cNvSpPr/>
          <p:nvPr/>
        </p:nvSpPr>
        <p:spPr>
          <a:xfrm>
            <a:off x="3469482" y="5383214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Corazón 18">
            <a:extLst>
              <a:ext uri="{FF2B5EF4-FFF2-40B4-BE49-F238E27FC236}"/>
            </a:extLst>
          </p:cNvPr>
          <p:cNvSpPr/>
          <p:nvPr/>
        </p:nvSpPr>
        <p:spPr>
          <a:xfrm>
            <a:off x="3469482" y="4860926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Corazón 19">
            <a:extLst>
              <a:ext uri="{FF2B5EF4-FFF2-40B4-BE49-F238E27FC236}"/>
            </a:extLst>
          </p:cNvPr>
          <p:cNvSpPr/>
          <p:nvPr/>
        </p:nvSpPr>
        <p:spPr>
          <a:xfrm>
            <a:off x="3469482" y="4321175"/>
            <a:ext cx="384572" cy="261938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Corazón 20">
            <a:extLst>
              <a:ext uri="{FF2B5EF4-FFF2-40B4-BE49-F238E27FC236}"/>
            </a:extLst>
          </p:cNvPr>
          <p:cNvSpPr/>
          <p:nvPr/>
        </p:nvSpPr>
        <p:spPr>
          <a:xfrm>
            <a:off x="3469482" y="3811589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Corazón 21">
            <a:extLst>
              <a:ext uri="{FF2B5EF4-FFF2-40B4-BE49-F238E27FC236}"/>
            </a:extLst>
          </p:cNvPr>
          <p:cNvSpPr/>
          <p:nvPr/>
        </p:nvSpPr>
        <p:spPr>
          <a:xfrm>
            <a:off x="3469482" y="3302000"/>
            <a:ext cx="384572" cy="261938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Corazón 22">
            <a:extLst>
              <a:ext uri="{FF2B5EF4-FFF2-40B4-BE49-F238E27FC236}"/>
            </a:extLst>
          </p:cNvPr>
          <p:cNvSpPr/>
          <p:nvPr/>
        </p:nvSpPr>
        <p:spPr>
          <a:xfrm>
            <a:off x="3469482" y="2792414"/>
            <a:ext cx="384572" cy="261937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Corazón 23">
            <a:extLst>
              <a:ext uri="{FF2B5EF4-FFF2-40B4-BE49-F238E27FC236}"/>
            </a:extLst>
          </p:cNvPr>
          <p:cNvSpPr/>
          <p:nvPr/>
        </p:nvSpPr>
        <p:spPr>
          <a:xfrm>
            <a:off x="3469482" y="2281239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Corazón 24">
            <a:extLst>
              <a:ext uri="{FF2B5EF4-FFF2-40B4-BE49-F238E27FC236}"/>
            </a:extLst>
          </p:cNvPr>
          <p:cNvSpPr/>
          <p:nvPr/>
        </p:nvSpPr>
        <p:spPr>
          <a:xfrm>
            <a:off x="3469482" y="1771651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Corazón 25">
            <a:extLst>
              <a:ext uri="{FF2B5EF4-FFF2-40B4-BE49-F238E27FC236}"/>
            </a:extLst>
          </p:cNvPr>
          <p:cNvSpPr/>
          <p:nvPr/>
        </p:nvSpPr>
        <p:spPr>
          <a:xfrm>
            <a:off x="3469482" y="1231901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Corazón 26">
            <a:extLst>
              <a:ext uri="{FF2B5EF4-FFF2-40B4-BE49-F238E27FC236}"/>
            </a:extLst>
          </p:cNvPr>
          <p:cNvSpPr/>
          <p:nvPr/>
        </p:nvSpPr>
        <p:spPr>
          <a:xfrm>
            <a:off x="3469482" y="715964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Corazón 27">
            <a:extLst>
              <a:ext uri="{FF2B5EF4-FFF2-40B4-BE49-F238E27FC236}"/>
            </a:extLst>
          </p:cNvPr>
          <p:cNvSpPr/>
          <p:nvPr/>
        </p:nvSpPr>
        <p:spPr>
          <a:xfrm>
            <a:off x="3469482" y="174626"/>
            <a:ext cx="384572" cy="263525"/>
          </a:xfrm>
          <a:prstGeom prst="hear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Corazón 28">
            <a:extLst>
              <a:ext uri="{FF2B5EF4-FFF2-40B4-BE49-F238E27FC236}"/>
            </a:extLst>
          </p:cNvPr>
          <p:cNvSpPr/>
          <p:nvPr/>
        </p:nvSpPr>
        <p:spPr>
          <a:xfrm>
            <a:off x="5592367" y="6411914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Corazón 29">
            <a:extLst>
              <a:ext uri="{FF2B5EF4-FFF2-40B4-BE49-F238E27FC236}"/>
            </a:extLst>
          </p:cNvPr>
          <p:cNvSpPr/>
          <p:nvPr/>
        </p:nvSpPr>
        <p:spPr>
          <a:xfrm>
            <a:off x="5592367" y="5902325"/>
            <a:ext cx="383381" cy="261938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Corazón 30">
            <a:extLst>
              <a:ext uri="{FF2B5EF4-FFF2-40B4-BE49-F238E27FC236}"/>
            </a:extLst>
          </p:cNvPr>
          <p:cNvSpPr/>
          <p:nvPr/>
        </p:nvSpPr>
        <p:spPr>
          <a:xfrm>
            <a:off x="5592367" y="5383214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Corazón 31">
            <a:extLst>
              <a:ext uri="{FF2B5EF4-FFF2-40B4-BE49-F238E27FC236}"/>
            </a:extLst>
          </p:cNvPr>
          <p:cNvSpPr/>
          <p:nvPr/>
        </p:nvSpPr>
        <p:spPr>
          <a:xfrm>
            <a:off x="5592367" y="4860926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Corazón 32">
            <a:extLst>
              <a:ext uri="{FF2B5EF4-FFF2-40B4-BE49-F238E27FC236}"/>
            </a:extLst>
          </p:cNvPr>
          <p:cNvSpPr/>
          <p:nvPr/>
        </p:nvSpPr>
        <p:spPr>
          <a:xfrm>
            <a:off x="5592367" y="4321175"/>
            <a:ext cx="383381" cy="261938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Corazón 33">
            <a:extLst>
              <a:ext uri="{FF2B5EF4-FFF2-40B4-BE49-F238E27FC236}"/>
            </a:extLst>
          </p:cNvPr>
          <p:cNvSpPr/>
          <p:nvPr/>
        </p:nvSpPr>
        <p:spPr>
          <a:xfrm>
            <a:off x="5592367" y="3811589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Corazón 34">
            <a:extLst>
              <a:ext uri="{FF2B5EF4-FFF2-40B4-BE49-F238E27FC236}"/>
            </a:extLst>
          </p:cNvPr>
          <p:cNvSpPr/>
          <p:nvPr/>
        </p:nvSpPr>
        <p:spPr>
          <a:xfrm>
            <a:off x="5592367" y="3302000"/>
            <a:ext cx="383381" cy="261938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Corazón 35">
            <a:extLst>
              <a:ext uri="{FF2B5EF4-FFF2-40B4-BE49-F238E27FC236}"/>
            </a:extLst>
          </p:cNvPr>
          <p:cNvSpPr/>
          <p:nvPr/>
        </p:nvSpPr>
        <p:spPr>
          <a:xfrm>
            <a:off x="5592367" y="2792414"/>
            <a:ext cx="383381" cy="261937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Corazón 36">
            <a:extLst>
              <a:ext uri="{FF2B5EF4-FFF2-40B4-BE49-F238E27FC236}"/>
            </a:extLst>
          </p:cNvPr>
          <p:cNvSpPr/>
          <p:nvPr/>
        </p:nvSpPr>
        <p:spPr>
          <a:xfrm>
            <a:off x="5592367" y="2281239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Corazón 37">
            <a:extLst>
              <a:ext uri="{FF2B5EF4-FFF2-40B4-BE49-F238E27FC236}"/>
            </a:extLst>
          </p:cNvPr>
          <p:cNvSpPr/>
          <p:nvPr/>
        </p:nvSpPr>
        <p:spPr>
          <a:xfrm>
            <a:off x="5592367" y="1771651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Corazón 38">
            <a:extLst>
              <a:ext uri="{FF2B5EF4-FFF2-40B4-BE49-F238E27FC236}"/>
            </a:extLst>
          </p:cNvPr>
          <p:cNvSpPr/>
          <p:nvPr/>
        </p:nvSpPr>
        <p:spPr>
          <a:xfrm>
            <a:off x="5592367" y="1231901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Corazón 39">
            <a:extLst>
              <a:ext uri="{FF2B5EF4-FFF2-40B4-BE49-F238E27FC236}"/>
            </a:extLst>
          </p:cNvPr>
          <p:cNvSpPr/>
          <p:nvPr/>
        </p:nvSpPr>
        <p:spPr>
          <a:xfrm>
            <a:off x="5592367" y="715964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Corazón 40">
            <a:extLst>
              <a:ext uri="{FF2B5EF4-FFF2-40B4-BE49-F238E27FC236}"/>
            </a:extLst>
          </p:cNvPr>
          <p:cNvSpPr/>
          <p:nvPr/>
        </p:nvSpPr>
        <p:spPr>
          <a:xfrm>
            <a:off x="5592367" y="174626"/>
            <a:ext cx="383381" cy="263525"/>
          </a:xfrm>
          <a:prstGeom prst="hear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Corazón 41">
            <a:extLst>
              <a:ext uri="{FF2B5EF4-FFF2-40B4-BE49-F238E27FC236}"/>
            </a:extLst>
          </p:cNvPr>
          <p:cNvSpPr/>
          <p:nvPr/>
        </p:nvSpPr>
        <p:spPr>
          <a:xfrm>
            <a:off x="6743701" y="6411914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Corazón 42">
            <a:extLst>
              <a:ext uri="{FF2B5EF4-FFF2-40B4-BE49-F238E27FC236}"/>
            </a:extLst>
          </p:cNvPr>
          <p:cNvSpPr/>
          <p:nvPr/>
        </p:nvSpPr>
        <p:spPr>
          <a:xfrm>
            <a:off x="6743701" y="5902325"/>
            <a:ext cx="383381" cy="261938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Corazón 43">
            <a:extLst>
              <a:ext uri="{FF2B5EF4-FFF2-40B4-BE49-F238E27FC236}"/>
            </a:extLst>
          </p:cNvPr>
          <p:cNvSpPr/>
          <p:nvPr/>
        </p:nvSpPr>
        <p:spPr>
          <a:xfrm>
            <a:off x="6743701" y="5383214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5" name="Corazón 44">
            <a:extLst>
              <a:ext uri="{FF2B5EF4-FFF2-40B4-BE49-F238E27FC236}"/>
            </a:extLst>
          </p:cNvPr>
          <p:cNvSpPr/>
          <p:nvPr/>
        </p:nvSpPr>
        <p:spPr>
          <a:xfrm>
            <a:off x="6743701" y="4860926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Corazón 45">
            <a:extLst>
              <a:ext uri="{FF2B5EF4-FFF2-40B4-BE49-F238E27FC236}"/>
            </a:extLst>
          </p:cNvPr>
          <p:cNvSpPr/>
          <p:nvPr/>
        </p:nvSpPr>
        <p:spPr>
          <a:xfrm>
            <a:off x="6743701" y="4321175"/>
            <a:ext cx="383381" cy="261938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7" name="Corazón 46">
            <a:extLst>
              <a:ext uri="{FF2B5EF4-FFF2-40B4-BE49-F238E27FC236}"/>
            </a:extLst>
          </p:cNvPr>
          <p:cNvSpPr/>
          <p:nvPr/>
        </p:nvSpPr>
        <p:spPr>
          <a:xfrm>
            <a:off x="6743701" y="3811589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8" name="Corazón 47">
            <a:extLst>
              <a:ext uri="{FF2B5EF4-FFF2-40B4-BE49-F238E27FC236}"/>
            </a:extLst>
          </p:cNvPr>
          <p:cNvSpPr/>
          <p:nvPr/>
        </p:nvSpPr>
        <p:spPr>
          <a:xfrm>
            <a:off x="6743701" y="3302000"/>
            <a:ext cx="383381" cy="261938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9" name="Corazón 48">
            <a:extLst>
              <a:ext uri="{FF2B5EF4-FFF2-40B4-BE49-F238E27FC236}"/>
            </a:extLst>
          </p:cNvPr>
          <p:cNvSpPr/>
          <p:nvPr/>
        </p:nvSpPr>
        <p:spPr>
          <a:xfrm>
            <a:off x="6743701" y="2792414"/>
            <a:ext cx="383381" cy="261937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0" name="Corazón 49">
            <a:extLst>
              <a:ext uri="{FF2B5EF4-FFF2-40B4-BE49-F238E27FC236}"/>
            </a:extLst>
          </p:cNvPr>
          <p:cNvSpPr/>
          <p:nvPr/>
        </p:nvSpPr>
        <p:spPr>
          <a:xfrm>
            <a:off x="6743701" y="2281239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1" name="Corazón 50">
            <a:extLst>
              <a:ext uri="{FF2B5EF4-FFF2-40B4-BE49-F238E27FC236}"/>
            </a:extLst>
          </p:cNvPr>
          <p:cNvSpPr/>
          <p:nvPr/>
        </p:nvSpPr>
        <p:spPr>
          <a:xfrm>
            <a:off x="6743701" y="1771651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2" name="Corazón 51">
            <a:extLst>
              <a:ext uri="{FF2B5EF4-FFF2-40B4-BE49-F238E27FC236}"/>
            </a:extLst>
          </p:cNvPr>
          <p:cNvSpPr/>
          <p:nvPr/>
        </p:nvSpPr>
        <p:spPr>
          <a:xfrm>
            <a:off x="6743701" y="1231901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3" name="Corazón 52">
            <a:extLst>
              <a:ext uri="{FF2B5EF4-FFF2-40B4-BE49-F238E27FC236}"/>
            </a:extLst>
          </p:cNvPr>
          <p:cNvSpPr/>
          <p:nvPr/>
        </p:nvSpPr>
        <p:spPr>
          <a:xfrm>
            <a:off x="6743701" y="715964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4" name="Corazón 53">
            <a:extLst>
              <a:ext uri="{FF2B5EF4-FFF2-40B4-BE49-F238E27FC236}"/>
            </a:extLst>
          </p:cNvPr>
          <p:cNvSpPr/>
          <p:nvPr/>
        </p:nvSpPr>
        <p:spPr>
          <a:xfrm>
            <a:off x="6743701" y="174626"/>
            <a:ext cx="383381" cy="263525"/>
          </a:xfrm>
          <a:prstGeom prst="hear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5" name="Corazón 54">
            <a:extLst>
              <a:ext uri="{FF2B5EF4-FFF2-40B4-BE49-F238E27FC236}"/>
            </a:extLst>
          </p:cNvPr>
          <p:cNvSpPr/>
          <p:nvPr/>
        </p:nvSpPr>
        <p:spPr>
          <a:xfrm>
            <a:off x="2502694" y="6411914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6" name="Corazón 55">
            <a:extLst>
              <a:ext uri="{FF2B5EF4-FFF2-40B4-BE49-F238E27FC236}"/>
            </a:extLst>
          </p:cNvPr>
          <p:cNvSpPr/>
          <p:nvPr/>
        </p:nvSpPr>
        <p:spPr>
          <a:xfrm>
            <a:off x="2502694" y="5902325"/>
            <a:ext cx="383381" cy="26193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7" name="Corazón 56">
            <a:extLst>
              <a:ext uri="{FF2B5EF4-FFF2-40B4-BE49-F238E27FC236}"/>
            </a:extLst>
          </p:cNvPr>
          <p:cNvSpPr/>
          <p:nvPr/>
        </p:nvSpPr>
        <p:spPr>
          <a:xfrm>
            <a:off x="2502694" y="5383214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8" name="Corazón 57">
            <a:extLst>
              <a:ext uri="{FF2B5EF4-FFF2-40B4-BE49-F238E27FC236}"/>
            </a:extLst>
          </p:cNvPr>
          <p:cNvSpPr/>
          <p:nvPr/>
        </p:nvSpPr>
        <p:spPr>
          <a:xfrm>
            <a:off x="2502694" y="4860926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9" name="Corazón 58">
            <a:extLst>
              <a:ext uri="{FF2B5EF4-FFF2-40B4-BE49-F238E27FC236}"/>
            </a:extLst>
          </p:cNvPr>
          <p:cNvSpPr/>
          <p:nvPr/>
        </p:nvSpPr>
        <p:spPr>
          <a:xfrm>
            <a:off x="2502694" y="4321175"/>
            <a:ext cx="383381" cy="26193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0" name="Corazón 59">
            <a:extLst>
              <a:ext uri="{FF2B5EF4-FFF2-40B4-BE49-F238E27FC236}"/>
            </a:extLst>
          </p:cNvPr>
          <p:cNvSpPr/>
          <p:nvPr/>
        </p:nvSpPr>
        <p:spPr>
          <a:xfrm>
            <a:off x="2502694" y="3811589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1" name="Corazón 60">
            <a:extLst>
              <a:ext uri="{FF2B5EF4-FFF2-40B4-BE49-F238E27FC236}"/>
            </a:extLst>
          </p:cNvPr>
          <p:cNvSpPr/>
          <p:nvPr/>
        </p:nvSpPr>
        <p:spPr>
          <a:xfrm>
            <a:off x="2502694" y="3302000"/>
            <a:ext cx="383381" cy="26193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2" name="Corazón 61">
            <a:extLst>
              <a:ext uri="{FF2B5EF4-FFF2-40B4-BE49-F238E27FC236}"/>
            </a:extLst>
          </p:cNvPr>
          <p:cNvSpPr/>
          <p:nvPr/>
        </p:nvSpPr>
        <p:spPr>
          <a:xfrm>
            <a:off x="2502694" y="2792414"/>
            <a:ext cx="383381" cy="26193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3" name="Corazón 62">
            <a:extLst>
              <a:ext uri="{FF2B5EF4-FFF2-40B4-BE49-F238E27FC236}"/>
            </a:extLst>
          </p:cNvPr>
          <p:cNvSpPr/>
          <p:nvPr/>
        </p:nvSpPr>
        <p:spPr>
          <a:xfrm>
            <a:off x="2502694" y="2281239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4" name="Corazón 63">
            <a:extLst>
              <a:ext uri="{FF2B5EF4-FFF2-40B4-BE49-F238E27FC236}"/>
            </a:extLst>
          </p:cNvPr>
          <p:cNvSpPr/>
          <p:nvPr/>
        </p:nvSpPr>
        <p:spPr>
          <a:xfrm>
            <a:off x="2502694" y="1771651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5" name="Corazón 64">
            <a:extLst>
              <a:ext uri="{FF2B5EF4-FFF2-40B4-BE49-F238E27FC236}"/>
            </a:extLst>
          </p:cNvPr>
          <p:cNvSpPr/>
          <p:nvPr/>
        </p:nvSpPr>
        <p:spPr>
          <a:xfrm>
            <a:off x="2502694" y="1231901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6" name="Corazón 65">
            <a:extLst>
              <a:ext uri="{FF2B5EF4-FFF2-40B4-BE49-F238E27FC236}"/>
            </a:extLst>
          </p:cNvPr>
          <p:cNvSpPr/>
          <p:nvPr/>
        </p:nvSpPr>
        <p:spPr>
          <a:xfrm>
            <a:off x="2502694" y="715964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7" name="Corazón 66">
            <a:extLst>
              <a:ext uri="{FF2B5EF4-FFF2-40B4-BE49-F238E27FC236}"/>
            </a:extLst>
          </p:cNvPr>
          <p:cNvSpPr/>
          <p:nvPr/>
        </p:nvSpPr>
        <p:spPr>
          <a:xfrm>
            <a:off x="2502694" y="174626"/>
            <a:ext cx="383381" cy="263525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8" name="Corazón 67">
            <a:extLst>
              <a:ext uri="{FF2B5EF4-FFF2-40B4-BE49-F238E27FC236}"/>
            </a:extLst>
          </p:cNvPr>
          <p:cNvSpPr/>
          <p:nvPr/>
        </p:nvSpPr>
        <p:spPr>
          <a:xfrm>
            <a:off x="1408510" y="6411914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9" name="Corazón 68">
            <a:extLst>
              <a:ext uri="{FF2B5EF4-FFF2-40B4-BE49-F238E27FC236}"/>
            </a:extLst>
          </p:cNvPr>
          <p:cNvSpPr/>
          <p:nvPr/>
        </p:nvSpPr>
        <p:spPr>
          <a:xfrm>
            <a:off x="1408510" y="5902325"/>
            <a:ext cx="383381" cy="261938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0" name="Corazón 69">
            <a:extLst>
              <a:ext uri="{FF2B5EF4-FFF2-40B4-BE49-F238E27FC236}"/>
            </a:extLst>
          </p:cNvPr>
          <p:cNvSpPr/>
          <p:nvPr/>
        </p:nvSpPr>
        <p:spPr>
          <a:xfrm>
            <a:off x="1408510" y="5383214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1" name="Corazón 70">
            <a:extLst>
              <a:ext uri="{FF2B5EF4-FFF2-40B4-BE49-F238E27FC236}"/>
            </a:extLst>
          </p:cNvPr>
          <p:cNvSpPr/>
          <p:nvPr/>
        </p:nvSpPr>
        <p:spPr>
          <a:xfrm>
            <a:off x="1408510" y="4860926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2" name="Corazón 71">
            <a:extLst>
              <a:ext uri="{FF2B5EF4-FFF2-40B4-BE49-F238E27FC236}"/>
            </a:extLst>
          </p:cNvPr>
          <p:cNvSpPr/>
          <p:nvPr/>
        </p:nvSpPr>
        <p:spPr>
          <a:xfrm>
            <a:off x="1408510" y="4321175"/>
            <a:ext cx="383381" cy="261938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3" name="Corazón 72">
            <a:extLst>
              <a:ext uri="{FF2B5EF4-FFF2-40B4-BE49-F238E27FC236}"/>
            </a:extLst>
          </p:cNvPr>
          <p:cNvSpPr/>
          <p:nvPr/>
        </p:nvSpPr>
        <p:spPr>
          <a:xfrm>
            <a:off x="1408510" y="3811589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4" name="Corazón 73">
            <a:extLst>
              <a:ext uri="{FF2B5EF4-FFF2-40B4-BE49-F238E27FC236}"/>
            </a:extLst>
          </p:cNvPr>
          <p:cNvSpPr/>
          <p:nvPr/>
        </p:nvSpPr>
        <p:spPr>
          <a:xfrm>
            <a:off x="1408510" y="3302000"/>
            <a:ext cx="383381" cy="261938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5" name="Corazón 74">
            <a:extLst>
              <a:ext uri="{FF2B5EF4-FFF2-40B4-BE49-F238E27FC236}"/>
            </a:extLst>
          </p:cNvPr>
          <p:cNvSpPr/>
          <p:nvPr/>
        </p:nvSpPr>
        <p:spPr>
          <a:xfrm>
            <a:off x="1408510" y="2792414"/>
            <a:ext cx="383381" cy="261937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6" name="Corazón 75">
            <a:extLst>
              <a:ext uri="{FF2B5EF4-FFF2-40B4-BE49-F238E27FC236}"/>
            </a:extLst>
          </p:cNvPr>
          <p:cNvSpPr/>
          <p:nvPr/>
        </p:nvSpPr>
        <p:spPr>
          <a:xfrm>
            <a:off x="1408510" y="2281239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7" name="Corazón 76">
            <a:extLst>
              <a:ext uri="{FF2B5EF4-FFF2-40B4-BE49-F238E27FC236}"/>
            </a:extLst>
          </p:cNvPr>
          <p:cNvSpPr/>
          <p:nvPr/>
        </p:nvSpPr>
        <p:spPr>
          <a:xfrm>
            <a:off x="1408510" y="1771651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8" name="Corazón 77">
            <a:extLst>
              <a:ext uri="{FF2B5EF4-FFF2-40B4-BE49-F238E27FC236}"/>
            </a:extLst>
          </p:cNvPr>
          <p:cNvSpPr/>
          <p:nvPr/>
        </p:nvSpPr>
        <p:spPr>
          <a:xfrm>
            <a:off x="1408510" y="1231901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9" name="Corazón 78">
            <a:extLst>
              <a:ext uri="{FF2B5EF4-FFF2-40B4-BE49-F238E27FC236}"/>
            </a:extLst>
          </p:cNvPr>
          <p:cNvSpPr/>
          <p:nvPr/>
        </p:nvSpPr>
        <p:spPr>
          <a:xfrm>
            <a:off x="1408510" y="715964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0" name="Corazón 79">
            <a:extLst>
              <a:ext uri="{FF2B5EF4-FFF2-40B4-BE49-F238E27FC236}"/>
            </a:extLst>
          </p:cNvPr>
          <p:cNvSpPr/>
          <p:nvPr/>
        </p:nvSpPr>
        <p:spPr>
          <a:xfrm>
            <a:off x="1408510" y="174626"/>
            <a:ext cx="383381" cy="26352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1" name="Corazón 80">
            <a:extLst>
              <a:ext uri="{FF2B5EF4-FFF2-40B4-BE49-F238E27FC236}"/>
            </a:extLst>
          </p:cNvPr>
          <p:cNvSpPr/>
          <p:nvPr/>
        </p:nvSpPr>
        <p:spPr>
          <a:xfrm>
            <a:off x="7915276" y="6411914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2" name="Corazón 81">
            <a:extLst>
              <a:ext uri="{FF2B5EF4-FFF2-40B4-BE49-F238E27FC236}"/>
            </a:extLst>
          </p:cNvPr>
          <p:cNvSpPr/>
          <p:nvPr/>
        </p:nvSpPr>
        <p:spPr>
          <a:xfrm>
            <a:off x="7915276" y="5902325"/>
            <a:ext cx="383381" cy="261938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3" name="Corazón 82">
            <a:extLst>
              <a:ext uri="{FF2B5EF4-FFF2-40B4-BE49-F238E27FC236}"/>
            </a:extLst>
          </p:cNvPr>
          <p:cNvSpPr/>
          <p:nvPr/>
        </p:nvSpPr>
        <p:spPr>
          <a:xfrm>
            <a:off x="7915276" y="5383214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4" name="Corazón 83">
            <a:extLst>
              <a:ext uri="{FF2B5EF4-FFF2-40B4-BE49-F238E27FC236}"/>
            </a:extLst>
          </p:cNvPr>
          <p:cNvSpPr/>
          <p:nvPr/>
        </p:nvSpPr>
        <p:spPr>
          <a:xfrm>
            <a:off x="7915276" y="4860926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5" name="Corazón 84">
            <a:extLst>
              <a:ext uri="{FF2B5EF4-FFF2-40B4-BE49-F238E27FC236}"/>
            </a:extLst>
          </p:cNvPr>
          <p:cNvSpPr/>
          <p:nvPr/>
        </p:nvSpPr>
        <p:spPr>
          <a:xfrm>
            <a:off x="7915276" y="4321175"/>
            <a:ext cx="383381" cy="261938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6" name="Corazón 85">
            <a:extLst>
              <a:ext uri="{FF2B5EF4-FFF2-40B4-BE49-F238E27FC236}"/>
            </a:extLst>
          </p:cNvPr>
          <p:cNvSpPr/>
          <p:nvPr/>
        </p:nvSpPr>
        <p:spPr>
          <a:xfrm>
            <a:off x="7915276" y="3811589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7" name="Corazón 86">
            <a:extLst>
              <a:ext uri="{FF2B5EF4-FFF2-40B4-BE49-F238E27FC236}"/>
            </a:extLst>
          </p:cNvPr>
          <p:cNvSpPr/>
          <p:nvPr/>
        </p:nvSpPr>
        <p:spPr>
          <a:xfrm>
            <a:off x="7915276" y="3302000"/>
            <a:ext cx="383381" cy="261938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8" name="Corazón 87">
            <a:extLst>
              <a:ext uri="{FF2B5EF4-FFF2-40B4-BE49-F238E27FC236}"/>
            </a:extLst>
          </p:cNvPr>
          <p:cNvSpPr/>
          <p:nvPr/>
        </p:nvSpPr>
        <p:spPr>
          <a:xfrm>
            <a:off x="7915276" y="2792414"/>
            <a:ext cx="383381" cy="261937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9" name="Corazón 88">
            <a:extLst>
              <a:ext uri="{FF2B5EF4-FFF2-40B4-BE49-F238E27FC236}"/>
            </a:extLst>
          </p:cNvPr>
          <p:cNvSpPr/>
          <p:nvPr/>
        </p:nvSpPr>
        <p:spPr>
          <a:xfrm>
            <a:off x="7915276" y="2281239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0" name="Corazón 89">
            <a:extLst>
              <a:ext uri="{FF2B5EF4-FFF2-40B4-BE49-F238E27FC236}"/>
            </a:extLst>
          </p:cNvPr>
          <p:cNvSpPr/>
          <p:nvPr/>
        </p:nvSpPr>
        <p:spPr>
          <a:xfrm>
            <a:off x="7915276" y="1771651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1" name="Corazón 90">
            <a:extLst>
              <a:ext uri="{FF2B5EF4-FFF2-40B4-BE49-F238E27FC236}"/>
            </a:extLst>
          </p:cNvPr>
          <p:cNvSpPr/>
          <p:nvPr/>
        </p:nvSpPr>
        <p:spPr>
          <a:xfrm>
            <a:off x="7915276" y="1231901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2" name="Corazón 91">
            <a:extLst>
              <a:ext uri="{FF2B5EF4-FFF2-40B4-BE49-F238E27FC236}"/>
            </a:extLst>
          </p:cNvPr>
          <p:cNvSpPr/>
          <p:nvPr/>
        </p:nvSpPr>
        <p:spPr>
          <a:xfrm>
            <a:off x="7915276" y="715964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3" name="Corazón 92">
            <a:extLst>
              <a:ext uri="{FF2B5EF4-FFF2-40B4-BE49-F238E27FC236}"/>
            </a:extLst>
          </p:cNvPr>
          <p:cNvSpPr/>
          <p:nvPr/>
        </p:nvSpPr>
        <p:spPr>
          <a:xfrm>
            <a:off x="7915276" y="174626"/>
            <a:ext cx="383381" cy="263525"/>
          </a:xfrm>
          <a:prstGeom prst="hear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0" name="99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94" name="93 Rectángulo"/>
          <p:cNvSpPr/>
          <p:nvPr/>
        </p:nvSpPr>
        <p:spPr>
          <a:xfrm>
            <a:off x="2357422" y="157161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12. ¿Por qué las mujeres con curvas aerodinámicas son las que ofrecen más resistencia? 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8.33333E-7 3.7037E-7 L -0.25 3.7037E-7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8.33333E-7 3.33333E-6 L -0.25 3.33333E-6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8.33333E-7 7.40741E-7 L -0.25 7.40741E-7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8.33333E-7 -4.07407E-6 L -0.25 -4.07407E-6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0 L -0.25 0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8.33333E-7 -2.96296E-6 L -0.25 -2.96296E-6 " pathEditMode="relative" rAng="0" ptsTypes="AA">
                                      <p:cBhvr>
                                        <p:cTn id="10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8.33333E-7 2.59259E-6 L -0.25 2.59259E-6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8.33333E-7 -1.85185E-6 L -0.25 -1.85185E-6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8.33333E-7 3.7037E-6 L -0.25 3.7037E-6 " pathEditMode="relative" rAng="0" ptsTypes="AA">
                                      <p:cBhvr>
                                        <p:cTn id="1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8.33333E-7 -2.59259E-6 L -0.25 -2.59259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8.33333E-7 -1.11111E-6 L -0.25 -1.11111E-6 " pathEditMode="relative" rAng="0" ptsTypes="AA">
                                      <p:cBhvr>
                                        <p:cTn id="1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8.33333E-7 4.07407E-6 L -0.25 4.07407E-6 " pathEditMode="relative" rAng="0" ptsTypes="AA">
                                      <p:cBhvr>
                                        <p:cTn id="2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02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3.33333E-6 L -0.25 3.33333E-6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6.25E-7 3.7037E-7 L -0.25 3.7037E-7 " pathEditMode="relative" rAng="0" ptsTypes="AA">
                                      <p:cBhvr>
                                        <p:cTn id="2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4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42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6.25E-7 3.33333E-6 L -0.25 3.33333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6.25E-7 7.40741E-7 L -0.25 7.40741E-7 " pathEditMode="relative" rAng="0" ptsTypes="AA">
                                      <p:cBhvr>
                                        <p:cTn id="2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66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4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6.25E-7 -4.07407E-6 L -0.25 -4.07407E-6 " pathEditMode="relative" rAng="0" ptsTypes="AA">
                                      <p:cBhvr>
                                        <p:cTn id="2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82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0 L -0.25 0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06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6.25E-7 -2.96296E-6 L -0.25 -2.96296E-6 " pathEditMode="relative" rAng="0" ptsTypes="AA">
                                      <p:cBhvr>
                                        <p:cTn id="3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4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22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6.25E-7 2.59259E-6 L -0.25 2.59259E-6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6.25E-7 -1.85185E-6 L -0.25 -1.85185E-6 " pathEditMode="relative" rAng="0" ptsTypes="AA">
                                      <p:cBhvr>
                                        <p:cTn id="3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46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4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6.25E-7 3.7037E-6 L -0.25 3.7037E-6 " pathEditMode="relative" rAng="0" ptsTypes="AA">
                                      <p:cBhvr>
                                        <p:cTn id="3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62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6.25E-7 -2.59259E-6 L -0.25 -2.59259E-6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6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6.25E-7 -1.11111E-6 L -0.25 -1.11111E-6 " pathEditMode="relative" rAng="0" ptsTypes="AA">
                                      <p:cBhvr>
                                        <p:cTn id="3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4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02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6.25E-7 4.07407E-6 L -0.25 4.07407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33333E-6 L -0.25 3.33333E-6 " pathEditMode="relative" rAng="0" ptsTypes="AA">
                                      <p:cBhvr>
                                        <p:cTn id="4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6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34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08333E-6 3.7037E-7 L -0.25 3.7037E-7 " pathEditMode="relative" rAng="0" ptsTypes="AA">
                                      <p:cBhvr>
                                        <p:cTn id="4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42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50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08333E-6 3.33333E-6 L -0.25 3.33333E-6 " pathEditMode="relative" rAng="0" ptsTypes="AA">
                                      <p:cBhvr>
                                        <p:cTn id="4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8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4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66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08333E-6 7.40741E-7 L -0.25 7.40741E-7 " pathEditMode="relative" rAng="0" ptsTypes="AA">
                                      <p:cBhvr>
                                        <p:cTn id="4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4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8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82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08333E-6 -4.07407E-6 L -0.25 -4.07407E-6 " pathEditMode="relative" rAng="0" ptsTypes="AA">
                                      <p:cBhvr>
                                        <p:cTn id="48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0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4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0 L -0.25 0 " pathEditMode="relative" rAng="0" ptsTypes="AA">
                                      <p:cBhvr>
                                        <p:cTn id="5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6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14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08333E-6 -2.96296E-6 L -0.25 -2.96296E-6 " pathEditMode="relative" rAng="0" ptsTypes="AA">
                                      <p:cBhvr>
                                        <p:cTn id="5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22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2.08333E-6 2.59259E-6 L -0.25 2.59259E-6 " pathEditMode="relative" rAng="0" ptsTypes="AA">
                                      <p:cBhvr>
                                        <p:cTn id="5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46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08333E-6 -1.85185E-6 L -0.25 -1.85185E-6 " pathEditMode="relative" rAng="0" ptsTypes="AA">
                                      <p:cBhvr>
                                        <p:cTn id="5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4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0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62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08333E-6 3.7037E-6 L -0.25 3.7037E-6 " pathEditMode="relative" rAng="0" ptsTypes="AA">
                                      <p:cBhvr>
                                        <p:cTn id="5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0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78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7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4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08333E-6 -2.59259E-6 L -0.25 -2.59259E-6 " pathEditMode="relative" rAng="0" ptsTypes="AA">
                                      <p:cBhvr>
                                        <p:cTn id="5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86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5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94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0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-1.11111E-6 L -0.25 -1.11111E-6 " pathEditMode="relative" rAng="0" ptsTypes="AA">
                                      <p:cBhvr>
                                        <p:cTn id="6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02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0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60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10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08333E-6 4.07407E-6 L -0.25 4.07407E-6 " pathEditMode="relative" rAng="0" ptsTypes="AA">
                                      <p:cBhvr>
                                        <p:cTn id="6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8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4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6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26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3.33333E-6 L -0.25 3.33333E-6 " pathEditMode="relative" rAng="0" ptsTypes="AA">
                                      <p:cBhvr>
                                        <p:cTn id="6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4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0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6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42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8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3.54167E-6 3.7037E-7 L -0.25 3.7037E-7 " pathEditMode="relative" rAng="0" ptsTypes="AA">
                                      <p:cBhvr>
                                        <p:cTn id="6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6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4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54167E-6 3.33333E-6 L -0.25 3.33333E-6 " pathEditMode="relative" rAng="0" ptsTypes="AA">
                                      <p:cBhvr>
                                        <p:cTn id="6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66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2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6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74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0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54167E-6 7.40741E-7 L -0.25 7.40741E-7 " pathEditMode="relative" rAng="0" ptsTypes="AA">
                                      <p:cBhvr>
                                        <p:cTn id="6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82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6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3.54167E-6 -4.07407E-6 L -0.25 -4.07407E-6 " pathEditMode="relative" rAng="0" ptsTypes="AA">
                                      <p:cBhvr>
                                        <p:cTn id="69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4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0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06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0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2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54167E-6 0 L -0.25 0 " pathEditMode="relative" rAng="0" ptsTypes="AA">
                                      <p:cBhvr>
                                        <p:cTn id="7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4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22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3.54167E-6 -2.96296E-6 L -0.25 -2.96296E-6 " pathEditMode="relative" rAng="0" ptsTypes="AA">
                                      <p:cBhvr>
                                        <p:cTn id="7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0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38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4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3.54167E-6 2.59259E-6 L -0.25 2.59259E-6 " pathEditMode="relative" rAng="0" ptsTypes="AA">
                                      <p:cBhvr>
                                        <p:cTn id="7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46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4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2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7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54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0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54167E-6 -1.85185E-6 L -0.25 -1.85185E-6 " pathEditMode="relative" rAng="0" ptsTypes="AA">
                                      <p:cBhvr>
                                        <p:cTn id="7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62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6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70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3.54167E-6 3.7037E-6 L -0.25 3.7037E-6 " pathEditMode="relative" rAng="0" ptsTypes="AA">
                                      <p:cBhvr>
                                        <p:cTn id="7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8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4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7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6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8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2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2.59259E-6 L -0.25 -2.59259E-6 " pathEditMode="relative" rAng="0" ptsTypes="AA">
                                      <p:cBhvr>
                                        <p:cTn id="7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94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9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0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0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02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0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8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54167E-6 -1.11111E-6 L -0.25 -1.11111E-6 " pathEditMode="relative" rAng="0" ptsTypes="AA">
                                      <p:cBhvr>
                                        <p:cTn id="80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10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6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18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4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54167E-6 4.07407E-6 L -0.25 4.07407E-6 " pathEditMode="relative" rAng="0" ptsTypes="AA">
                                      <p:cBhvr>
                                        <p:cTn id="82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26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2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8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34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0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33333E-6 L -0.25 3.33333E-6 " pathEditMode="relative" rAng="0" ptsTypes="AA">
                                      <p:cBhvr>
                                        <p:cTn id="84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4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8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8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50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5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6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45833E-6 3.7037E-7 L -0.25 3.7037E-7 " pathEditMode="relative" rAng="0" ptsTypes="AA">
                                      <p:cBhvr>
                                        <p:cTn id="8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58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5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4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66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6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2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45833E-6 3.33333E-6 L -0.25 3.33333E-6 " pathEditMode="relative" rAng="0" ptsTypes="AA">
                                      <p:cBhvr>
                                        <p:cTn id="87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74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7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0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88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82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8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8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45833E-6 7.40741E-7 L -0.25 7.40741E-7 " pathEditMode="relative" rAng="0" ptsTypes="AA">
                                      <p:cBhvr>
                                        <p:cTn id="88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890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9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6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8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898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9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4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1.45833E-6 -4.07407E-6 L -0.25 -4.07407E-6 " pathEditMode="relative" rAng="0" ptsTypes="AA">
                                      <p:cBhvr>
                                        <p:cTn id="90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6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0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2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14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1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0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45833E-6 0 L -0.25 0 " pathEditMode="relative" rAng="0" ptsTypes="AA">
                                      <p:cBhvr>
                                        <p:cTn id="92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22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2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8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2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30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6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1.45833E-6 -2.96296E-6 L -0.25 -2.96296E-6 " pathEditMode="relative" rAng="0" ptsTypes="AA">
                                      <p:cBhvr>
                                        <p:cTn id="9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38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3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4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4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46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4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2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1.45833E-6 2.59259E-6 L -0.25 2.59259E-6 " pathEditMode="relative" rAng="0" ptsTypes="AA">
                                      <p:cBhvr>
                                        <p:cTn id="95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54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5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0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9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62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6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8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45833E-6 -1.85185E-6 L -0.25 -1.85185E-6 " pathEditMode="relative" rAng="0" ptsTypes="AA">
                                      <p:cBhvr>
                                        <p:cTn id="9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70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7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6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78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7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4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1.45833E-6 3.7037E-6 L -0.25 3.7037E-6 " pathEditMode="relative" rAng="0" ptsTypes="AA">
                                      <p:cBhvr>
                                        <p:cTn id="98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86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8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2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99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94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0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45833E-6 -2.59259E-6 L -0.25 -2.59259E-6 " pathEditMode="relative" rAng="0" ptsTypes="AA">
                                      <p:cBhvr>
                                        <p:cTn id="100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02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0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8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00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10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6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1.45833E-6 -1.11111E-6 L -0.25 -1.11111E-6 " pathEditMode="relative" rAng="0" ptsTypes="AA">
                                      <p:cBhvr>
                                        <p:cTn id="101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18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4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02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26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2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2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1.45833E-6 4.07407E-6 L -0.25 4.07407E-6 " pathEditMode="relative" rAng="0" ptsTypes="AA">
                                      <p:cBhvr>
                                        <p:cTn id="103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34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3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0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0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42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4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8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3.33333E-6 L -0.25 3.33333E-6 " pathEditMode="relative" rAng="0" ptsTypes="AA">
                                      <p:cBhvr>
                                        <p:cTn id="104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50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5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6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05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58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4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2.77556E-17 3.7037E-7 L -0.25 3.7037E-7 " pathEditMode="relative" rAng="0" ptsTypes="AA">
                                      <p:cBhvr>
                                        <p:cTn id="106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66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6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2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0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74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75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0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2.77556E-17 3.33333E-6 L -0.25 3.33333E-6 " pathEditMode="relative" rAng="0" ptsTypes="AA">
                                      <p:cBhvr>
                                        <p:cTn id="108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82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8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8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08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090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9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6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556E-17 7.40741E-7 L -0.25 7.40741E-7 " pathEditMode="relative" rAng="0" ptsTypes="AA">
                                      <p:cBhvr>
                                        <p:cTn id="10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98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9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4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0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06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0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2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77556E-17 -4.07407E-6 L -0.25 -4.07407E-6 " pathEditMode="relative" rAng="0" ptsTypes="AA">
                                      <p:cBhvr>
                                        <p:cTn id="111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14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0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2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22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2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8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556E-17 0 L -0.25 0 " pathEditMode="relative" rAng="0" ptsTypes="AA">
                                      <p:cBhvr>
                                        <p:cTn id="112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30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3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3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6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38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3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1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4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77556E-17 -2.96296E-6 L -0.25 -2.96296E-6 " pathEditMode="relative" rAng="0" ptsTypes="AA">
                                      <p:cBhvr>
                                        <p:cTn id="114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46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4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9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2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54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5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7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0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7556E-17 2.59259E-6 L -0.25 2.59259E-6 " pathEditMode="relative" rAng="0" ptsTypes="AA">
                                      <p:cBhvr>
                                        <p:cTn id="11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62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6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5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8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16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70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7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3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6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556E-17 -1.85185E-6 L -0.25 -1.85185E-6 " pathEditMode="relative" rAng="0" ptsTypes="AA">
                                      <p:cBhvr>
                                        <p:cTn id="117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78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7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1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4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8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6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8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9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2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2.77556E-17 3.7037E-6 L -0.25 3.7037E-6 " pathEditMode="relative" rAng="0" ptsTypes="AA">
                                      <p:cBhvr>
                                        <p:cTn id="119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94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9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7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0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20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02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0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8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556E-17 -2.59259E-6 L -0.25 -2.59259E-6 " pathEditMode="relative" rAng="0" ptsTypes="AA">
                                      <p:cBhvr>
                                        <p:cTn id="120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10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6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2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18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1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4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2.77556E-17 -1.11111E-6 L -0.25 -1.11111E-6 " pathEditMode="relative" rAng="0" ptsTypes="AA">
                                      <p:cBhvr>
                                        <p:cTn id="12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26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2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9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2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23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34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3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7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0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2.77556E-17 4.07407E-6 L -0.25 4.07407E-6 " pathEditMode="relative" rAng="0" ptsTypes="AA">
                                      <p:cBhvr>
                                        <p:cTn id="124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42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4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5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8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24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50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5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6" presetID="35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3.33333E-6 L -0.25 3.33333E-6 " pathEditMode="relative" rAng="0" ptsTypes="AA">
                                      <p:cBhvr>
                                        <p:cTn id="125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58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5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4" presetID="63" presetClass="pat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26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66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6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9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2" presetID="35" presetClass="path" presetSubtype="0" accel="50000" decel="50000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45833E-6 3.7037E-7 L -0.25 3.7037E-7 " pathEditMode="relative" rAng="0" ptsTypes="AA">
                                      <p:cBhvr>
                                        <p:cTn id="127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74" presetID="22" presetClass="exit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7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7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0" presetID="63" presetClass="path" presetSubtype="0" accel="50000" decel="5000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28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82" presetID="22" presetClass="exit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8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5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8" presetID="35" presetClass="path" presetSubtype="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45833E-6 3.33333E-6 L -0.25 3.33333E-6 " pathEditMode="relative" rAng="0" ptsTypes="AA">
                                      <p:cBhvr>
                                        <p:cTn id="128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290" presetID="22" presetClass="exit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9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3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6" presetID="63" presetClass="path" presetSubtype="0" accel="50000" decel="5000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29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298" presetID="22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9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1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4" presetID="35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45833E-6 7.40741E-7 L -0.25 7.40741E-7 " pathEditMode="relative" rAng="0" ptsTypes="AA">
                                      <p:cBhvr>
                                        <p:cTn id="130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6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0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9" presetID="2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2" presetID="63" presetClass="path" presetSubtype="0" accel="50000" decel="5000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14" presetID="22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1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7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0" presetID="35" presetClass="path" presetSubtype="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45833E-6 -4.07407E-6 L -0.25 -4.07407E-6 " pathEditMode="relative" rAng="0" ptsTypes="AA">
                                      <p:cBhvr>
                                        <p:cTn id="132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22" presetID="2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2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5" presetID="2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8" presetID="63" presetClass="path" presetSubtype="0" accel="50000" decel="50000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30" presetID="22" presetClass="exit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3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6" presetID="35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45833E-6 0 L -0.25 0 " pathEditMode="relative" rAng="0" ptsTypes="AA">
                                      <p:cBhvr>
                                        <p:cTn id="133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38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3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4" presetID="63" presetClass="path" presetSubtype="0" accel="50000" decel="5000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4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46" presetID="22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4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9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2" presetID="35" presetClass="path" presetSubtype="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45833E-6 -2.96296E-6 L -0.25 -2.96296E-6 " pathEditMode="relative" rAng="0" ptsTypes="AA">
                                      <p:cBhvr>
                                        <p:cTn id="135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54" presetID="22" presetClass="exit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5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7" presetID="2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0" presetID="63" presetClass="path" presetSubtype="0" accel="50000" decel="5000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6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62" presetID="22" presetClass="exit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6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5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8" presetID="35" presetClass="path" presetSubtype="0" accel="50000" decel="50000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45833E-6 2.59259E-6 L -0.25 2.59259E-6 " pathEditMode="relative" rAng="0" ptsTypes="AA">
                                      <p:cBhvr>
                                        <p:cTn id="136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70" presetID="22" presetClass="exit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7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3" presetID="22" presetClass="entr" presetSubtype="8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6" presetID="63" presetClass="path" presetSubtype="0" accel="50000" decel="50000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37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78" presetID="22" presetClass="exit" presetSubtype="2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7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1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8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4" presetID="35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45833E-6 -1.85185E-6 L -0.25 -1.85185E-6 " pathEditMode="relative" rAng="0" ptsTypes="AA">
                                      <p:cBhvr>
                                        <p:cTn id="138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86" presetID="22" presetClass="exit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8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9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2" presetID="63" presetClass="path" presetSubtype="0" accel="50000" decel="50000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39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94" presetID="22" presetClass="exit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7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9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0" presetID="35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45833E-6 3.7037E-6 L -0.25 3.7037E-6 " pathEditMode="relative" rAng="0" ptsTypes="AA">
                                      <p:cBhvr>
                                        <p:cTn id="140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02" presetID="22" presetClass="exit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0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5" presetID="2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8" presetID="63" presetClass="path" presetSubtype="0" accel="50000" decel="5000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40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10" presetID="22" presetClass="exit" presetSubtype="2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11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1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6" presetID="35" presetClass="path" presetSubtype="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45833E-6 -2.59259E-6 L -0.25 -2.59259E-6 " pathEditMode="relative" rAng="0" ptsTypes="AA">
                                      <p:cBhvr>
                                        <p:cTn id="141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18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1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4" presetID="63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42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26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2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9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2" presetID="35" presetClass="path" presetSubtype="0" accel="50000" decel="5000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45833E-6 -1.11111E-6 L -0.25 -1.11111E-6 " pathEditMode="relative" rAng="0" ptsTypes="AA">
                                      <p:cBhvr>
                                        <p:cTn id="143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34" presetID="5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6" dur="1000" fill="hold"/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7" dur="1000" fill="hold"/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8" dur="1000"/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9" presetID="22" presetClass="exit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4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2" presetID="2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5" presetID="63" presetClass="path" presetSubtype="0" accel="50000" decel="5000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144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47" presetID="22" presetClass="exit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48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0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5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3" presetID="35" presetClass="path" presetSubtype="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45833E-6 4.07407E-6 L -0.25 4.07407E-6 " pathEditMode="relative" rAng="0" ptsTypes="AA">
                                      <p:cBhvr>
                                        <p:cTn id="145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455" presetID="22" presetClass="exit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56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8" presetID="22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0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1" presetID="63" presetClass="path" presetSubtype="0" accel="50000" decel="5000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146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463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6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6" fill="hold" nodeType="clickPar">
                      <p:stCondLst>
                        <p:cond delay="indefinite"/>
                      </p:stCondLst>
                      <p:childTnLst>
                        <p:par>
                          <p:cTn id="14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0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2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1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Elipse 4">
            <a:extLst>
              <a:ext uri="{FF2B5EF4-FFF2-40B4-BE49-F238E27FC236}"/>
            </a:extLst>
          </p:cNvPr>
          <p:cNvSpPr/>
          <p:nvPr/>
        </p:nvSpPr>
        <p:spPr>
          <a:xfrm>
            <a:off x="250032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Elipse 5">
            <a:extLst>
              <a:ext uri="{FF2B5EF4-FFF2-40B4-BE49-F238E27FC236}"/>
            </a:extLst>
          </p:cNvPr>
          <p:cNvSpPr/>
          <p:nvPr/>
        </p:nvSpPr>
        <p:spPr>
          <a:xfrm>
            <a:off x="500063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Elipse 6">
            <a:extLst>
              <a:ext uri="{FF2B5EF4-FFF2-40B4-BE49-F238E27FC236}"/>
            </a:extLst>
          </p:cNvPr>
          <p:cNvSpPr/>
          <p:nvPr/>
        </p:nvSpPr>
        <p:spPr>
          <a:xfrm>
            <a:off x="750094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1000126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Elipse 8">
            <a:extLst>
              <a:ext uri="{FF2B5EF4-FFF2-40B4-BE49-F238E27FC236}"/>
            </a:extLst>
          </p:cNvPr>
          <p:cNvSpPr/>
          <p:nvPr/>
        </p:nvSpPr>
        <p:spPr>
          <a:xfrm>
            <a:off x="1250157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Elipse 9">
            <a:extLst>
              <a:ext uri="{FF2B5EF4-FFF2-40B4-BE49-F238E27FC236}"/>
            </a:extLst>
          </p:cNvPr>
          <p:cNvSpPr/>
          <p:nvPr/>
        </p:nvSpPr>
        <p:spPr>
          <a:xfrm>
            <a:off x="1500188" y="6545263"/>
            <a:ext cx="251222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Elipse 10">
            <a:extLst>
              <a:ext uri="{FF2B5EF4-FFF2-40B4-BE49-F238E27FC236}"/>
            </a:extLst>
          </p:cNvPr>
          <p:cNvSpPr/>
          <p:nvPr/>
        </p:nvSpPr>
        <p:spPr>
          <a:xfrm>
            <a:off x="1751410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Elipse 12">
            <a:extLst>
              <a:ext uri="{FF2B5EF4-FFF2-40B4-BE49-F238E27FC236}"/>
            </a:extLst>
          </p:cNvPr>
          <p:cNvSpPr/>
          <p:nvPr/>
        </p:nvSpPr>
        <p:spPr>
          <a:xfrm>
            <a:off x="2001442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Elipse 13">
            <a:extLst>
              <a:ext uri="{FF2B5EF4-FFF2-40B4-BE49-F238E27FC236}"/>
            </a:extLst>
          </p:cNvPr>
          <p:cNvSpPr/>
          <p:nvPr/>
        </p:nvSpPr>
        <p:spPr>
          <a:xfrm>
            <a:off x="2251473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Elipse 14">
            <a:extLst>
              <a:ext uri="{FF2B5EF4-FFF2-40B4-BE49-F238E27FC236}"/>
            </a:extLst>
          </p:cNvPr>
          <p:cNvSpPr/>
          <p:nvPr/>
        </p:nvSpPr>
        <p:spPr>
          <a:xfrm>
            <a:off x="2501504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Elipse 15">
            <a:extLst>
              <a:ext uri="{FF2B5EF4-FFF2-40B4-BE49-F238E27FC236}"/>
            </a:extLst>
          </p:cNvPr>
          <p:cNvSpPr/>
          <p:nvPr/>
        </p:nvSpPr>
        <p:spPr>
          <a:xfrm>
            <a:off x="2751535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Elipse 16">
            <a:extLst>
              <a:ext uri="{FF2B5EF4-FFF2-40B4-BE49-F238E27FC236}"/>
            </a:extLst>
          </p:cNvPr>
          <p:cNvSpPr/>
          <p:nvPr/>
        </p:nvSpPr>
        <p:spPr>
          <a:xfrm>
            <a:off x="3001567" y="6545263"/>
            <a:ext cx="250031" cy="3349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Elipse 17">
            <a:extLst>
              <a:ext uri="{FF2B5EF4-FFF2-40B4-BE49-F238E27FC236}"/>
            </a:extLst>
          </p:cNvPr>
          <p:cNvSpPr/>
          <p:nvPr/>
        </p:nvSpPr>
        <p:spPr>
          <a:xfrm>
            <a:off x="3251598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Elipse 18">
            <a:extLst>
              <a:ext uri="{FF2B5EF4-FFF2-40B4-BE49-F238E27FC236}"/>
            </a:extLst>
          </p:cNvPr>
          <p:cNvSpPr/>
          <p:nvPr/>
        </p:nvSpPr>
        <p:spPr>
          <a:xfrm>
            <a:off x="3501629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Elipse 19">
            <a:extLst>
              <a:ext uri="{FF2B5EF4-FFF2-40B4-BE49-F238E27FC236}"/>
            </a:extLst>
          </p:cNvPr>
          <p:cNvSpPr/>
          <p:nvPr/>
        </p:nvSpPr>
        <p:spPr>
          <a:xfrm>
            <a:off x="375166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Elipse 20">
            <a:extLst>
              <a:ext uri="{FF2B5EF4-FFF2-40B4-BE49-F238E27FC236}"/>
            </a:extLst>
          </p:cNvPr>
          <p:cNvSpPr/>
          <p:nvPr/>
        </p:nvSpPr>
        <p:spPr>
          <a:xfrm>
            <a:off x="4001692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Elipse 21">
            <a:extLst>
              <a:ext uri="{FF2B5EF4-FFF2-40B4-BE49-F238E27FC236}"/>
            </a:extLst>
          </p:cNvPr>
          <p:cNvSpPr/>
          <p:nvPr/>
        </p:nvSpPr>
        <p:spPr>
          <a:xfrm>
            <a:off x="4251723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Elipse 22">
            <a:extLst>
              <a:ext uri="{FF2B5EF4-FFF2-40B4-BE49-F238E27FC236}"/>
            </a:extLst>
          </p:cNvPr>
          <p:cNvSpPr/>
          <p:nvPr/>
        </p:nvSpPr>
        <p:spPr>
          <a:xfrm>
            <a:off x="4501754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Elipse 23">
            <a:extLst>
              <a:ext uri="{FF2B5EF4-FFF2-40B4-BE49-F238E27FC236}"/>
            </a:extLst>
          </p:cNvPr>
          <p:cNvSpPr/>
          <p:nvPr/>
        </p:nvSpPr>
        <p:spPr>
          <a:xfrm>
            <a:off x="4739879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Elipse 24">
            <a:extLst>
              <a:ext uri="{FF2B5EF4-FFF2-40B4-BE49-F238E27FC236}"/>
            </a:extLst>
          </p:cNvPr>
          <p:cNvSpPr/>
          <p:nvPr/>
        </p:nvSpPr>
        <p:spPr>
          <a:xfrm>
            <a:off x="498991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Elipse 25">
            <a:extLst>
              <a:ext uri="{FF2B5EF4-FFF2-40B4-BE49-F238E27FC236}"/>
            </a:extLst>
          </p:cNvPr>
          <p:cNvSpPr/>
          <p:nvPr/>
        </p:nvSpPr>
        <p:spPr>
          <a:xfrm>
            <a:off x="5216129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Elipse 26">
            <a:extLst>
              <a:ext uri="{FF2B5EF4-FFF2-40B4-BE49-F238E27FC236}"/>
            </a:extLst>
          </p:cNvPr>
          <p:cNvSpPr/>
          <p:nvPr/>
        </p:nvSpPr>
        <p:spPr>
          <a:xfrm>
            <a:off x="546616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Elipse 27">
            <a:extLst>
              <a:ext uri="{FF2B5EF4-FFF2-40B4-BE49-F238E27FC236}"/>
            </a:extLst>
          </p:cNvPr>
          <p:cNvSpPr/>
          <p:nvPr/>
        </p:nvSpPr>
        <p:spPr>
          <a:xfrm>
            <a:off x="5716191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Elipse 28">
            <a:extLst>
              <a:ext uri="{FF2B5EF4-FFF2-40B4-BE49-F238E27FC236}"/>
            </a:extLst>
          </p:cNvPr>
          <p:cNvSpPr/>
          <p:nvPr/>
        </p:nvSpPr>
        <p:spPr>
          <a:xfrm>
            <a:off x="594241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Elipse 29">
            <a:extLst>
              <a:ext uri="{FF2B5EF4-FFF2-40B4-BE49-F238E27FC236}"/>
            </a:extLst>
          </p:cNvPr>
          <p:cNvSpPr/>
          <p:nvPr/>
        </p:nvSpPr>
        <p:spPr>
          <a:xfrm>
            <a:off x="6192442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Elipse 30">
            <a:extLst>
              <a:ext uri="{FF2B5EF4-FFF2-40B4-BE49-F238E27FC236}"/>
            </a:extLst>
          </p:cNvPr>
          <p:cNvSpPr/>
          <p:nvPr/>
        </p:nvSpPr>
        <p:spPr>
          <a:xfrm>
            <a:off x="641866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Elipse 31">
            <a:extLst>
              <a:ext uri="{FF2B5EF4-FFF2-40B4-BE49-F238E27FC236}"/>
            </a:extLst>
          </p:cNvPr>
          <p:cNvSpPr/>
          <p:nvPr/>
        </p:nvSpPr>
        <p:spPr>
          <a:xfrm>
            <a:off x="6644879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Elipse 32">
            <a:extLst>
              <a:ext uri="{FF2B5EF4-FFF2-40B4-BE49-F238E27FC236}"/>
            </a:extLst>
          </p:cNvPr>
          <p:cNvSpPr/>
          <p:nvPr/>
        </p:nvSpPr>
        <p:spPr>
          <a:xfrm>
            <a:off x="689491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Elipse 33">
            <a:extLst>
              <a:ext uri="{FF2B5EF4-FFF2-40B4-BE49-F238E27FC236}"/>
            </a:extLst>
          </p:cNvPr>
          <p:cNvSpPr/>
          <p:nvPr/>
        </p:nvSpPr>
        <p:spPr>
          <a:xfrm>
            <a:off x="7128273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7362825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Elipse 35">
            <a:extLst>
              <a:ext uri="{FF2B5EF4-FFF2-40B4-BE49-F238E27FC236}"/>
            </a:extLst>
          </p:cNvPr>
          <p:cNvSpPr/>
          <p:nvPr/>
        </p:nvSpPr>
        <p:spPr>
          <a:xfrm>
            <a:off x="7596188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Elipse 36">
            <a:extLst>
              <a:ext uri="{FF2B5EF4-FFF2-40B4-BE49-F238E27FC236}"/>
            </a:extLst>
          </p:cNvPr>
          <p:cNvSpPr/>
          <p:nvPr/>
        </p:nvSpPr>
        <p:spPr>
          <a:xfrm>
            <a:off x="7846219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Elipse 37">
            <a:extLst>
              <a:ext uri="{FF2B5EF4-FFF2-40B4-BE49-F238E27FC236}"/>
            </a:extLst>
          </p:cNvPr>
          <p:cNvSpPr/>
          <p:nvPr/>
        </p:nvSpPr>
        <p:spPr>
          <a:xfrm>
            <a:off x="8056960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Elipse 38">
            <a:extLst>
              <a:ext uri="{FF2B5EF4-FFF2-40B4-BE49-F238E27FC236}"/>
            </a:extLst>
          </p:cNvPr>
          <p:cNvSpPr/>
          <p:nvPr/>
        </p:nvSpPr>
        <p:spPr>
          <a:xfrm>
            <a:off x="8306992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Elipse 39">
            <a:extLst>
              <a:ext uri="{FF2B5EF4-FFF2-40B4-BE49-F238E27FC236}"/>
            </a:extLst>
          </p:cNvPr>
          <p:cNvSpPr/>
          <p:nvPr/>
        </p:nvSpPr>
        <p:spPr>
          <a:xfrm>
            <a:off x="8557023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Elipse 40">
            <a:extLst>
              <a:ext uri="{FF2B5EF4-FFF2-40B4-BE49-F238E27FC236}"/>
            </a:extLst>
          </p:cNvPr>
          <p:cNvSpPr/>
          <p:nvPr/>
        </p:nvSpPr>
        <p:spPr>
          <a:xfrm>
            <a:off x="8807054" y="6524626"/>
            <a:ext cx="250031" cy="333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1 Rombo">
            <a:extLst>
              <a:ext uri="{FF2B5EF4-FFF2-40B4-BE49-F238E27FC236}"/>
            </a:extLst>
          </p:cNvPr>
          <p:cNvSpPr/>
          <p:nvPr/>
        </p:nvSpPr>
        <p:spPr>
          <a:xfrm>
            <a:off x="272304" y="0"/>
            <a:ext cx="8643097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4129" h="6858000">
                <a:moveTo>
                  <a:pt x="0" y="1223682"/>
                </a:moveTo>
                <a:lnTo>
                  <a:pt x="5741894" y="0"/>
                </a:lnTo>
                <a:lnTo>
                  <a:pt x="11524129" y="1075765"/>
                </a:lnTo>
                <a:lnTo>
                  <a:pt x="5741894" y="6858000"/>
                </a:lnTo>
                <a:lnTo>
                  <a:pt x="0" y="1223682"/>
                </a:lnTo>
                <a:close/>
              </a:path>
            </a:pathLst>
          </a:custGeom>
          <a:solidFill>
            <a:srgbClr val="00B0F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7" name="1 Rombo">
            <a:extLst>
              <a:ext uri="{FF2B5EF4-FFF2-40B4-BE49-F238E27FC236}"/>
            </a:extLst>
          </p:cNvPr>
          <p:cNvSpPr/>
          <p:nvPr/>
        </p:nvSpPr>
        <p:spPr>
          <a:xfrm>
            <a:off x="1099297" y="0"/>
            <a:ext cx="7049621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  <a:gd name="connsiteX0" fmla="*/ 0 w 11427692"/>
              <a:gd name="connsiteY0" fmla="*/ 1223682 h 6858000"/>
              <a:gd name="connsiteX1" fmla="*/ 5741894 w 11427692"/>
              <a:gd name="connsiteY1" fmla="*/ 0 h 6858000"/>
              <a:gd name="connsiteX2" fmla="*/ 11427692 w 11427692"/>
              <a:gd name="connsiteY2" fmla="*/ 1438835 h 6858000"/>
              <a:gd name="connsiteX3" fmla="*/ 5741894 w 11427692"/>
              <a:gd name="connsiteY3" fmla="*/ 6858000 h 6858000"/>
              <a:gd name="connsiteX4" fmla="*/ 0 w 11427692"/>
              <a:gd name="connsiteY4" fmla="*/ 1223682 h 6858000"/>
              <a:gd name="connsiteX0" fmla="*/ 0 w 11234820"/>
              <a:gd name="connsiteY0" fmla="*/ 1465729 h 6858000"/>
              <a:gd name="connsiteX1" fmla="*/ 5549022 w 11234820"/>
              <a:gd name="connsiteY1" fmla="*/ 0 h 6858000"/>
              <a:gd name="connsiteX2" fmla="*/ 11234820 w 11234820"/>
              <a:gd name="connsiteY2" fmla="*/ 1438835 h 6858000"/>
              <a:gd name="connsiteX3" fmla="*/ 5549022 w 11234820"/>
              <a:gd name="connsiteY3" fmla="*/ 6858000 h 6858000"/>
              <a:gd name="connsiteX4" fmla="*/ 0 w 11234820"/>
              <a:gd name="connsiteY4" fmla="*/ 146572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4820" h="6858000">
                <a:moveTo>
                  <a:pt x="0" y="1465729"/>
                </a:moveTo>
                <a:lnTo>
                  <a:pt x="5549022" y="0"/>
                </a:lnTo>
                <a:lnTo>
                  <a:pt x="11234820" y="1438835"/>
                </a:lnTo>
                <a:lnTo>
                  <a:pt x="5549022" y="6858000"/>
                </a:lnTo>
                <a:lnTo>
                  <a:pt x="0" y="1465729"/>
                </a:lnTo>
                <a:close/>
              </a:path>
            </a:pathLst>
          </a:custGeom>
          <a:gradFill>
            <a:gsLst>
              <a:gs pos="0">
                <a:srgbClr val="92D050">
                  <a:alpha val="17000"/>
                </a:srgbClr>
              </a:gs>
              <a:gs pos="18000">
                <a:srgbClr val="FAC77D">
                  <a:alpha val="15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8" name="1 Rombo">
            <a:extLst>
              <a:ext uri="{FF2B5EF4-FFF2-40B4-BE49-F238E27FC236}"/>
            </a:extLst>
          </p:cNvPr>
          <p:cNvSpPr/>
          <p:nvPr/>
        </p:nvSpPr>
        <p:spPr>
          <a:xfrm>
            <a:off x="1854014" y="0"/>
            <a:ext cx="5536826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  <a:gd name="connsiteX0" fmla="*/ 0 w 11427692"/>
              <a:gd name="connsiteY0" fmla="*/ 1223682 h 6858000"/>
              <a:gd name="connsiteX1" fmla="*/ 5741894 w 11427692"/>
              <a:gd name="connsiteY1" fmla="*/ 0 h 6858000"/>
              <a:gd name="connsiteX2" fmla="*/ 11427692 w 11427692"/>
              <a:gd name="connsiteY2" fmla="*/ 1438835 h 6858000"/>
              <a:gd name="connsiteX3" fmla="*/ 5741894 w 11427692"/>
              <a:gd name="connsiteY3" fmla="*/ 6858000 h 6858000"/>
              <a:gd name="connsiteX4" fmla="*/ 0 w 11427692"/>
              <a:gd name="connsiteY4" fmla="*/ 1223682 h 6858000"/>
              <a:gd name="connsiteX0" fmla="*/ 0 w 11234820"/>
              <a:gd name="connsiteY0" fmla="*/ 1465729 h 6858000"/>
              <a:gd name="connsiteX1" fmla="*/ 5549022 w 11234820"/>
              <a:gd name="connsiteY1" fmla="*/ 0 h 6858000"/>
              <a:gd name="connsiteX2" fmla="*/ 11234820 w 11234820"/>
              <a:gd name="connsiteY2" fmla="*/ 1438835 h 6858000"/>
              <a:gd name="connsiteX3" fmla="*/ 5549022 w 11234820"/>
              <a:gd name="connsiteY3" fmla="*/ 6858000 h 6858000"/>
              <a:gd name="connsiteX4" fmla="*/ 0 w 11234820"/>
              <a:gd name="connsiteY4" fmla="*/ 1465729 h 6858000"/>
              <a:gd name="connsiteX0" fmla="*/ 0 w 9949003"/>
              <a:gd name="connsiteY0" fmla="*/ 1801906 h 6858000"/>
              <a:gd name="connsiteX1" fmla="*/ 4263205 w 9949003"/>
              <a:gd name="connsiteY1" fmla="*/ 0 h 6858000"/>
              <a:gd name="connsiteX2" fmla="*/ 9949003 w 9949003"/>
              <a:gd name="connsiteY2" fmla="*/ 1438835 h 6858000"/>
              <a:gd name="connsiteX3" fmla="*/ 4263205 w 9949003"/>
              <a:gd name="connsiteY3" fmla="*/ 6858000 h 6858000"/>
              <a:gd name="connsiteX4" fmla="*/ 0 w 9949003"/>
              <a:gd name="connsiteY4" fmla="*/ 1801906 h 6858000"/>
              <a:gd name="connsiteX0" fmla="*/ 0 w 8823914"/>
              <a:gd name="connsiteY0" fmla="*/ 1801906 h 6858000"/>
              <a:gd name="connsiteX1" fmla="*/ 4263205 w 8823914"/>
              <a:gd name="connsiteY1" fmla="*/ 0 h 6858000"/>
              <a:gd name="connsiteX2" fmla="*/ 8823914 w 8823914"/>
              <a:gd name="connsiteY2" fmla="*/ 1801906 h 6858000"/>
              <a:gd name="connsiteX3" fmla="*/ 4263205 w 8823914"/>
              <a:gd name="connsiteY3" fmla="*/ 6858000 h 6858000"/>
              <a:gd name="connsiteX4" fmla="*/ 0 w 8823914"/>
              <a:gd name="connsiteY4" fmla="*/ 18019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23914" h="6858000">
                <a:moveTo>
                  <a:pt x="0" y="1801906"/>
                </a:moveTo>
                <a:lnTo>
                  <a:pt x="4263205" y="0"/>
                </a:lnTo>
                <a:lnTo>
                  <a:pt x="8823914" y="1801906"/>
                </a:lnTo>
                <a:lnTo>
                  <a:pt x="4263205" y="6858000"/>
                </a:lnTo>
                <a:lnTo>
                  <a:pt x="0" y="1801906"/>
                </a:lnTo>
                <a:close/>
              </a:path>
            </a:pathLst>
          </a:custGeom>
          <a:gradFill>
            <a:gsLst>
              <a:gs pos="0">
                <a:srgbClr val="92D050">
                  <a:alpha val="19000"/>
                </a:srgbClr>
              </a:gs>
              <a:gs pos="9000">
                <a:srgbClr val="FAC77D">
                  <a:alpha val="12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9" name="1 Rombo">
            <a:extLst>
              <a:ext uri="{FF2B5EF4-FFF2-40B4-BE49-F238E27FC236}"/>
            </a:extLst>
          </p:cNvPr>
          <p:cNvSpPr/>
          <p:nvPr/>
        </p:nvSpPr>
        <p:spPr>
          <a:xfrm>
            <a:off x="2428876" y="0"/>
            <a:ext cx="4306421" cy="6858000"/>
          </a:xfrm>
          <a:custGeom>
            <a:avLst/>
            <a:gdLst>
              <a:gd name="connsiteX0" fmla="*/ 0 w 10811435"/>
              <a:gd name="connsiteY0" fmla="*/ 3429000 h 6858000"/>
              <a:gd name="connsiteX1" fmla="*/ 5405718 w 10811435"/>
              <a:gd name="connsiteY1" fmla="*/ 0 h 6858000"/>
              <a:gd name="connsiteX2" fmla="*/ 10811435 w 10811435"/>
              <a:gd name="connsiteY2" fmla="*/ 3429000 h 6858000"/>
              <a:gd name="connsiteX3" fmla="*/ 5405718 w 10811435"/>
              <a:gd name="connsiteY3" fmla="*/ 6858000 h 6858000"/>
              <a:gd name="connsiteX4" fmla="*/ 0 w 10811435"/>
              <a:gd name="connsiteY4" fmla="*/ 3429000 h 6858000"/>
              <a:gd name="connsiteX0" fmla="*/ 0 w 11147611"/>
              <a:gd name="connsiteY0" fmla="*/ 1223682 h 6858000"/>
              <a:gd name="connsiteX1" fmla="*/ 5741894 w 11147611"/>
              <a:gd name="connsiteY1" fmla="*/ 0 h 6858000"/>
              <a:gd name="connsiteX2" fmla="*/ 11147611 w 11147611"/>
              <a:gd name="connsiteY2" fmla="*/ 3429000 h 6858000"/>
              <a:gd name="connsiteX3" fmla="*/ 5741894 w 11147611"/>
              <a:gd name="connsiteY3" fmla="*/ 6858000 h 6858000"/>
              <a:gd name="connsiteX4" fmla="*/ 0 w 11147611"/>
              <a:gd name="connsiteY4" fmla="*/ 1223682 h 6858000"/>
              <a:gd name="connsiteX0" fmla="*/ 0 w 11524129"/>
              <a:gd name="connsiteY0" fmla="*/ 1223682 h 6858000"/>
              <a:gd name="connsiteX1" fmla="*/ 5741894 w 11524129"/>
              <a:gd name="connsiteY1" fmla="*/ 0 h 6858000"/>
              <a:gd name="connsiteX2" fmla="*/ 11524129 w 11524129"/>
              <a:gd name="connsiteY2" fmla="*/ 1075765 h 6858000"/>
              <a:gd name="connsiteX3" fmla="*/ 5741894 w 11524129"/>
              <a:gd name="connsiteY3" fmla="*/ 6858000 h 6858000"/>
              <a:gd name="connsiteX4" fmla="*/ 0 w 11524129"/>
              <a:gd name="connsiteY4" fmla="*/ 1223682 h 6858000"/>
              <a:gd name="connsiteX0" fmla="*/ 0 w 11427692"/>
              <a:gd name="connsiteY0" fmla="*/ 1223682 h 6858000"/>
              <a:gd name="connsiteX1" fmla="*/ 5741894 w 11427692"/>
              <a:gd name="connsiteY1" fmla="*/ 0 h 6858000"/>
              <a:gd name="connsiteX2" fmla="*/ 11427692 w 11427692"/>
              <a:gd name="connsiteY2" fmla="*/ 1438835 h 6858000"/>
              <a:gd name="connsiteX3" fmla="*/ 5741894 w 11427692"/>
              <a:gd name="connsiteY3" fmla="*/ 6858000 h 6858000"/>
              <a:gd name="connsiteX4" fmla="*/ 0 w 11427692"/>
              <a:gd name="connsiteY4" fmla="*/ 1223682 h 6858000"/>
              <a:gd name="connsiteX0" fmla="*/ 0 w 11234820"/>
              <a:gd name="connsiteY0" fmla="*/ 1465729 h 6858000"/>
              <a:gd name="connsiteX1" fmla="*/ 5549022 w 11234820"/>
              <a:gd name="connsiteY1" fmla="*/ 0 h 6858000"/>
              <a:gd name="connsiteX2" fmla="*/ 11234820 w 11234820"/>
              <a:gd name="connsiteY2" fmla="*/ 1438835 h 6858000"/>
              <a:gd name="connsiteX3" fmla="*/ 5549022 w 11234820"/>
              <a:gd name="connsiteY3" fmla="*/ 6858000 h 6858000"/>
              <a:gd name="connsiteX4" fmla="*/ 0 w 11234820"/>
              <a:gd name="connsiteY4" fmla="*/ 1465729 h 6858000"/>
              <a:gd name="connsiteX0" fmla="*/ 0 w 9949003"/>
              <a:gd name="connsiteY0" fmla="*/ 1801906 h 6858000"/>
              <a:gd name="connsiteX1" fmla="*/ 4263205 w 9949003"/>
              <a:gd name="connsiteY1" fmla="*/ 0 h 6858000"/>
              <a:gd name="connsiteX2" fmla="*/ 9949003 w 9949003"/>
              <a:gd name="connsiteY2" fmla="*/ 1438835 h 6858000"/>
              <a:gd name="connsiteX3" fmla="*/ 4263205 w 9949003"/>
              <a:gd name="connsiteY3" fmla="*/ 6858000 h 6858000"/>
              <a:gd name="connsiteX4" fmla="*/ 0 w 9949003"/>
              <a:gd name="connsiteY4" fmla="*/ 1801906 h 6858000"/>
              <a:gd name="connsiteX0" fmla="*/ 0 w 8823914"/>
              <a:gd name="connsiteY0" fmla="*/ 1801906 h 6858000"/>
              <a:gd name="connsiteX1" fmla="*/ 4263205 w 8823914"/>
              <a:gd name="connsiteY1" fmla="*/ 0 h 6858000"/>
              <a:gd name="connsiteX2" fmla="*/ 8823914 w 8823914"/>
              <a:gd name="connsiteY2" fmla="*/ 1801906 h 6858000"/>
              <a:gd name="connsiteX3" fmla="*/ 4263205 w 8823914"/>
              <a:gd name="connsiteY3" fmla="*/ 6858000 h 6858000"/>
              <a:gd name="connsiteX4" fmla="*/ 0 w 8823914"/>
              <a:gd name="connsiteY4" fmla="*/ 1801906 h 6858000"/>
              <a:gd name="connsiteX0" fmla="*/ 0 w 7859551"/>
              <a:gd name="connsiteY0" fmla="*/ 1801906 h 6858000"/>
              <a:gd name="connsiteX1" fmla="*/ 4263205 w 7859551"/>
              <a:gd name="connsiteY1" fmla="*/ 0 h 6858000"/>
              <a:gd name="connsiteX2" fmla="*/ 7859551 w 7859551"/>
              <a:gd name="connsiteY2" fmla="*/ 2164977 h 6858000"/>
              <a:gd name="connsiteX3" fmla="*/ 4263205 w 7859551"/>
              <a:gd name="connsiteY3" fmla="*/ 6858000 h 6858000"/>
              <a:gd name="connsiteX4" fmla="*/ 0 w 7859551"/>
              <a:gd name="connsiteY4" fmla="*/ 1801906 h 6858000"/>
              <a:gd name="connsiteX0" fmla="*/ 0 w 6863044"/>
              <a:gd name="connsiteY0" fmla="*/ 2178424 h 6858000"/>
              <a:gd name="connsiteX1" fmla="*/ 3266698 w 6863044"/>
              <a:gd name="connsiteY1" fmla="*/ 0 h 6858000"/>
              <a:gd name="connsiteX2" fmla="*/ 6863044 w 6863044"/>
              <a:gd name="connsiteY2" fmla="*/ 2164977 h 6858000"/>
              <a:gd name="connsiteX3" fmla="*/ 3266698 w 6863044"/>
              <a:gd name="connsiteY3" fmla="*/ 6858000 h 6858000"/>
              <a:gd name="connsiteX4" fmla="*/ 0 w 6863044"/>
              <a:gd name="connsiteY4" fmla="*/ 217842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3044" h="6858000">
                <a:moveTo>
                  <a:pt x="0" y="2178424"/>
                </a:moveTo>
                <a:lnTo>
                  <a:pt x="3266698" y="0"/>
                </a:lnTo>
                <a:lnTo>
                  <a:pt x="6863044" y="2164977"/>
                </a:lnTo>
                <a:lnTo>
                  <a:pt x="3266698" y="6858000"/>
                </a:lnTo>
                <a:lnTo>
                  <a:pt x="0" y="2178424"/>
                </a:lnTo>
                <a:close/>
              </a:path>
            </a:pathLst>
          </a:custGeom>
          <a:gradFill>
            <a:gsLst>
              <a:gs pos="0">
                <a:srgbClr val="92D050">
                  <a:alpha val="15000"/>
                </a:srgbClr>
              </a:gs>
              <a:gs pos="9000">
                <a:srgbClr val="FAC77D">
                  <a:alpha val="12000"/>
                </a:srgbClr>
              </a:gs>
              <a:gs pos="61000">
                <a:srgbClr val="FBA97D">
                  <a:alpha val="27000"/>
                </a:srgbClr>
              </a:gs>
              <a:gs pos="100000">
                <a:srgbClr val="92D050"/>
              </a:gs>
            </a:gsLst>
            <a:lin ang="5400000" scaled="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1" name="50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44" name="43 Rectángulo"/>
          <p:cNvSpPr/>
          <p:nvPr/>
        </p:nvSpPr>
        <p:spPr>
          <a:xfrm>
            <a:off x="2143108" y="1714488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13. ¿Por qué las cosas siempre se encuentran en el último lugar donde uno las busca?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-0.00039 -0.91365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4" presetClass="path" presetSubtype="0" repeatCount="indefinite" accel="50000" decel="50000" autoRev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375E-6 -3.7037E-6 L -0.00039 -0.9136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4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6.25E-7 -3.7037E-6 L -0.00039 -0.9136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4" presetClass="path" presetSubtype="0" repeatCount="indefinite" accel="50000" decel="50000" autoRev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125E-6 -3.7037E-6 L -0.00039 -0.91365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4" presetClass="pat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125E-6 -3.7037E-6 L -0.00039 -0.91365 " pathEditMode="relative" rAng="0" ptsTypes="AA">
                                      <p:cBhvr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4" presetClass="path" presetSubtype="0" repeatCount="indefinite" accel="50000" decel="50000" autoRev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6.25E-7 -3.7037E-6 L -0.00039 -0.91365 " pathEditMode="relative" rAng="0" ptsTypes="AA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4" presetClass="path" presetSubtype="0" repeatCount="indefinite" accel="50000" decel="50000" autoRev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3.7037E-6 L -0.00039 -0.91365 " pathEditMode="relative" rAng="0" ptsTypes="AA">
                                      <p:cBhvr>
                                        <p:cTn id="4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4" presetClass="path" presetSubtype="0" repeatCount="indefinite" accel="50000" decel="50000" autoRev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66667E-6 -3.7037E-6 L -0.00039 -0.91365 " pathEditMode="relative" rAng="0" ptsTypes="AA">
                                      <p:cBhvr>
                                        <p:cTn id="4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4" presetClass="pat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08333E-6 -3.7037E-6 L -0.00039 -0.91365 " pathEditMode="relative" rAng="0" ptsTypes="AA">
                                      <p:cBhvr>
                                        <p:cTn id="5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5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4" presetClass="path" presetSubtype="0" repeatCount="indefinite" accel="50000" decel="50000" autoRev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-3.7037E-6 L -0.00039 -0.91365 " pathEditMode="relative" rAng="0" ptsTypes="AA">
                                      <p:cBhvr>
                                        <p:cTn id="6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6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4" presetClass="path" presetSubtype="0" repeatCount="indefinite" accel="50000" decel="50000" autoRev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7 -3.7037E-6 L -0.00039 -0.91365 " pathEditMode="relative" rAng="0" ptsTypes="AA">
                                      <p:cBhvr>
                                        <p:cTn id="6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6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4" presetClass="path" presetSubtype="0" repeatCount="indefinite" accel="50000" decel="50000" autoRev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33333E-6 -3.7037E-6 L -0.00039 -0.91365 " pathEditMode="relative" rAng="0" ptsTypes="AA">
                                      <p:cBhvr>
                                        <p:cTn id="7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7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4" presetClass="pat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2.91667E-6 -3.7037E-6 L -0.00039 -0.91365 " pathEditMode="relative" rAng="0" ptsTypes="AA">
                                      <p:cBhvr>
                                        <p:cTn id="7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4" presetClass="path" presetSubtype="0" repeatCount="indefinite" accel="50000" decel="5000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8.33333E-7 -4.44444E-6 L -0.00039 -0.91365 " pathEditMode="relative" rAng="0" ptsTypes="AA">
                                      <p:cBhvr>
                                        <p:cTn id="8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emph" presetSubtype="6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Clr clrSpc="hsl" dir="cw">
                                      <p:cBhvr>
                                        <p:cTn id="8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4" presetClass="path" presetSubtype="0" repeatCount="indefinite" accel="50000" decel="50000" autoRev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4.58333E-6 -4.44444E-6 L -0.00039 -0.91365 " pathEditMode="relative" rAng="0" ptsTypes="AA">
                                      <p:cBhvr>
                                        <p:cTn id="9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emph" presetSubtype="6" repeatCount="indefinite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Clr clrSpc="hsl" dir="cw">
                                      <p:cBhvr>
                                        <p:cTn id="9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4" presetClass="path" presetSubtype="0" repeatCount="indefinite" accel="50000" decel="5000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4.44444E-6 L -0.00039 -0.91365 " pathEditMode="relative" rAng="0" ptsTypes="AA">
                                      <p:cBhvr>
                                        <p:cTn id="9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" presetClass="emph" presetSubtype="6" repeatCount="indefinite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>
                                        <p:cTn id="9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4" presetClass="pat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2.08333E-6 -4.44444E-6 L -0.00039 -0.91365 " pathEditMode="relative" rAng="0" ptsTypes="AA">
                                      <p:cBhvr>
                                        <p:cTn id="10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emph" presetSubtype="6" repeatCount="indefinite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Clr clrSpc="hsl" dir="cw">
                                      <p:cBhvr>
                                        <p:cTn id="10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4" presetClass="path" presetSubtype="0" repeatCount="indefinite" accel="50000" decel="5000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4.16667E-6 -4.44444E-6 L -0.00039 -0.91365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emph" presetSubtype="6" repeatCount="indefinite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Clr clrSpc="hsl" dir="cw">
                                      <p:cBhvr>
                                        <p:cTn id="1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4" presetClass="path" presetSubtype="0" repeatCount="indefinite" accel="50000" decel="50000" autoRev="1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16667E-7 -4.44444E-6 L -0.00039 -0.91365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mph" presetSubtype="6" repeatCount="indefinite" autoRev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Clr clrSpc="hsl" dir="cw">
                                      <p:cBhvr>
                                        <p:cTn id="1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4" presetClass="path" presetSubtype="0" repeatCount="indefinite" accel="50000" decel="5000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8.33333E-7 2.59259E-6 L -0.00035 -0.9136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57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mph" presetSubtype="6" repeatCount="indefinite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Clr clrSpc="hsl" dir="cw">
                                      <p:cBhvr>
                                        <p:cTn id="12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4" presetClass="pat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E-6 -4.44444E-6 L -0.00039 -0.91365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mph" presetSubtype="6" repeatCount="indefinite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>
                                        <p:cTn id="12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4" presetClass="path" presetSubtype="0" repeatCount="indefinite" accel="50000" decel="50000" autoRev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00295 0.02431 L 0.0026 -0.88935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57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1" presetClass="emph" presetSubtype="6" repeatCount="indefinite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Clr clrSpc="hsl" dir="cw">
                                      <p:cBhvr>
                                        <p:cTn id="13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4" presetClass="path" presetSubtype="0" repeatCount="indefinite" accel="50000" decel="50000" autoRev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1.66667E-6 -4.44444E-6 L -0.00039 -0.91365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1" presetClass="emph" presetSubtype="6" repeatCount="indefinite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Clr clrSpc="hsl" dir="cw">
                                      <p:cBhvr>
                                        <p:cTn id="14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1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4" presetClass="path" presetSubtype="0" repeatCount="indefinite" accel="50000" decel="50000" autoRev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2.08333E-6 -4.44444E-6 L -0.00039 -0.91365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" presetClass="emph" presetSubtype="6" repeatCount="indefinite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Clr clrSpc="hsl" dir="cw">
                                      <p:cBhvr>
                                        <p:cTn id="14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4" presetClass="path" presetSubtype="0" repeatCount="indefinite" accel="50000" decel="50000" autoRev="1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1.66667E-6 -4.44444E-6 L -0.00039 -0.9136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1" presetClass="emph" presetSubtype="6" repeatCount="indefinite" autoRev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Clr clrSpc="hsl" dir="cw">
                                      <p:cBhvr>
                                        <p:cTn id="15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4" presetClass="path" presetSubtype="0" repeatCount="indefinite" accel="50000" decel="50000" autoRev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4.58333E-6 -4.44444E-6 L -0.0004 -0.91365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" presetClass="emph" presetSubtype="6" repeatCount="indefinite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>
                                        <p:cTn id="158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9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4" presetClass="path" presetSubtype="0" repeatCount="indefinite" accel="50000" decel="50000" autoRev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5E-6 -4.44444E-6 L -0.00039 -0.91365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1" presetClass="emph" presetSubtype="6" repeatCount="indefinite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Clr clrSpc="hsl" dir="cw">
                                      <p:cBhvr>
                                        <p:cTn id="16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4" presetClass="path" presetSubtype="0" repeatCount="indefinite" accel="50000" decel="50000" autoRev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-4.58333E-6 -4.44444E-6 L -0.00039 -0.91365 " pathEditMode="relative" rAng="0" ptsTypes="AA">
                                      <p:cBhvr>
                                        <p:cTn id="16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1" presetClass="emph" presetSubtype="6" repeatCount="indefinite" autoRev="1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Clr clrSpc="hsl" dir="cw">
                                      <p:cBhvr>
                                        <p:cTn id="170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4" presetClass="path" presetSubtype="0" repeatCount="indefinite" accel="50000" decel="50000" autoRev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1.66667E-6 -4.44444E-6 L -0.00039 -0.91365 " pathEditMode="relative" rAng="0" ptsTypes="AA">
                                      <p:cBhvr>
                                        <p:cTn id="174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" presetClass="emph" presetSubtype="6" repeatCount="indefinite" autoRev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Clr clrSpc="hsl" dir="cw">
                                      <p:cBhvr>
                                        <p:cTn id="176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4" presetClass="path" presetSubtype="0" repeatCount="indefinite" accel="50000" decel="50000" autoRev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8.33333E-7 -4.44444E-6 L -0.00039 -0.91365 " pathEditMode="relative" rAng="0" ptsTypes="AA">
                                      <p:cBhvr>
                                        <p:cTn id="180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1" presetClass="emph" presetSubtype="6" repeatCount="indefinite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Clr clrSpc="hsl" dir="cw">
                                      <p:cBhvr>
                                        <p:cTn id="18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4" presetClass="path" presetSubtype="0" repeatCount="indefinite" accel="50000" decel="50000" autoRev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08333E-7 -4.44444E-6 L -0.00039 -0.91365 " pathEditMode="relative" rAng="0" ptsTypes="AA">
                                      <p:cBhvr>
                                        <p:cTn id="186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1" presetClass="emph" presetSubtype="6" repeatCount="indefinite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>
                                        <p:cTn id="18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4" presetClass="path" presetSubtype="0" repeatCount="indefinite" accel="50000" decel="50000" autoRev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-1.04167E-6 -4.44444E-6 L -0.00039 -0.91365 " pathEditMode="relative" rAng="0" ptsTypes="AA">
                                      <p:cBhvr>
                                        <p:cTn id="192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1" presetClass="emph" presetSubtype="6" repeatCount="indefinite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Clr clrSpc="hsl" dir="cw">
                                      <p:cBhvr>
                                        <p:cTn id="19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5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4" presetClass="path" presetSubtype="0" repeatCount="indefinite" accel="50000" decel="50000" autoRev="1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4.79167E-6 -4.44444E-6 L -0.00039 -0.91365 " pathEditMode="relative" rAng="0" ptsTypes="AA">
                                      <p:cBhvr>
                                        <p:cTn id="198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" presetClass="emph" presetSubtype="6" repeatCount="indefinite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Clr clrSpc="hsl" dir="cw">
                                      <p:cBhvr>
                                        <p:cTn id="20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64" presetClass="path" presetSubtype="0" repeatCount="indefinite" accel="50000" decel="50000" autoRev="1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1.66667E-6 -4.44444E-6 L -0.00039 -0.91365 " pathEditMode="relative" rAng="0" ptsTypes="AA">
                                      <p:cBhvr>
                                        <p:cTn id="204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1" presetClass="emph" presetSubtype="6" repeatCount="indefinite" autoRev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Clr clrSpc="hsl" dir="cw">
                                      <p:cBhvr>
                                        <p:cTn id="206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4" presetClass="path" presetSubtype="0" repeatCount="indefinite" accel="50000" decel="50000" autoRev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animMotion origin="layout" path="M 4.58333E-6 -4.44444E-6 L -0.0004 -0.91365 " pathEditMode="relative" rAng="0" ptsTypes="AA">
                                      <p:cBhvr>
                                        <p:cTn id="210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11" presetID="1" presetClass="emph" presetSubtype="6" repeatCount="indefinite" autoRev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Clr clrSpc="hsl" dir="cw">
                                      <p:cBhvr>
                                        <p:cTn id="21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4" presetClass="path" presetSubtype="0" repeatCount="indefinite" accel="50000" decel="50000" autoRev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8.33333E-7 -4.44444E-6 L -0.00039 -0.91365 " pathEditMode="relative" rAng="0" ptsTypes="AA">
                                      <p:cBhvr>
                                        <p:cTn id="216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1" presetClass="emph" presetSubtype="6" repeatCount="indefinite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>
                                        <p:cTn id="21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9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4" presetClass="path" presetSubtype="0" repeatCount="indefinite" accel="50000" decel="50000" autoRev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animMotion origin="layout" path="M -2.91667E-6 -4.44444E-6 L -0.00039 -0.91365 " pathEditMode="relative" rAng="0" ptsTypes="AA">
                                      <p:cBhvr>
                                        <p:cTn id="222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45694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1" presetClass="emph" presetSubtype="6" repeatCount="indefinite" autoRev="1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Clr clrSpc="hsl" dir="cw">
                                      <p:cBhvr>
                                        <p:cTn id="224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5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9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9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8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8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6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6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2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 nodeType="clickPar">
                      <p:stCondLst>
                        <p:cond delay="indefinite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071563" cy="6858000"/>
          </a:xfrm>
          <a:prstGeom prst="rect">
            <a:avLst/>
          </a:prstGeom>
          <a:solidFill>
            <a:srgbClr val="290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63" y="0"/>
            <a:ext cx="1071562" cy="6858000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3125" y="0"/>
            <a:ext cx="11430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81363" y="-19050"/>
            <a:ext cx="1076325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357688" y="0"/>
            <a:ext cx="114300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08625" y="0"/>
            <a:ext cx="1214438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15125" y="0"/>
            <a:ext cx="1214438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C0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1643050"/>
            <a:ext cx="55721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4000" dirty="0">
              <a:latin typeface="Berlin Sans FB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500298" y="1643050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14. ¿Qué cuentan las ovejas para poder dormir? 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dirty="0" smtClean="0"/>
              <a:t> </a:t>
            </a: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7030A0"/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643174" y="1285860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  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sz="4000" b="1" dirty="0" smtClean="0">
                <a:latin typeface="Berlin Sans FB Demi" pitchFamily="34" charset="0"/>
              </a:rPr>
              <a:t>15. ¿Dónde está la otra mitad del Medio Oriente?  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74282" y="641191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774282" y="5902325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3774282" y="538321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3774282" y="4860926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3774282" y="4321175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3774282" y="3811589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3774282" y="3302000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3774282" y="2792414"/>
            <a:ext cx="1189435" cy="2619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3774282" y="2281239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3774282" y="1771651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3774282" y="1231901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3774282" y="71596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3774282" y="174626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Rectángulo 15"/>
          <p:cNvSpPr/>
          <p:nvPr/>
        </p:nvSpPr>
        <p:spPr>
          <a:xfrm>
            <a:off x="1684735" y="641191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Rectángulo 16"/>
          <p:cNvSpPr/>
          <p:nvPr/>
        </p:nvSpPr>
        <p:spPr>
          <a:xfrm>
            <a:off x="1684735" y="5902325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Rectángulo 17"/>
          <p:cNvSpPr/>
          <p:nvPr/>
        </p:nvSpPr>
        <p:spPr>
          <a:xfrm>
            <a:off x="1684735" y="538321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Rectángulo 18"/>
          <p:cNvSpPr/>
          <p:nvPr/>
        </p:nvSpPr>
        <p:spPr>
          <a:xfrm>
            <a:off x="1684735" y="4860926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Rectángulo 19"/>
          <p:cNvSpPr/>
          <p:nvPr/>
        </p:nvSpPr>
        <p:spPr>
          <a:xfrm>
            <a:off x="1684735" y="4321175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Rectángulo 20"/>
          <p:cNvSpPr/>
          <p:nvPr/>
        </p:nvSpPr>
        <p:spPr>
          <a:xfrm>
            <a:off x="1684735" y="3811589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Rectángulo 21"/>
          <p:cNvSpPr/>
          <p:nvPr/>
        </p:nvSpPr>
        <p:spPr>
          <a:xfrm>
            <a:off x="1684735" y="3302000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Rectángulo 22"/>
          <p:cNvSpPr/>
          <p:nvPr/>
        </p:nvSpPr>
        <p:spPr>
          <a:xfrm>
            <a:off x="1684735" y="2792414"/>
            <a:ext cx="1189434" cy="2619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Rectángulo 23"/>
          <p:cNvSpPr/>
          <p:nvPr/>
        </p:nvSpPr>
        <p:spPr>
          <a:xfrm>
            <a:off x="1684735" y="2281239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Rectángulo 24"/>
          <p:cNvSpPr/>
          <p:nvPr/>
        </p:nvSpPr>
        <p:spPr>
          <a:xfrm>
            <a:off x="1684735" y="1771651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Rectángulo 25"/>
          <p:cNvSpPr/>
          <p:nvPr/>
        </p:nvSpPr>
        <p:spPr>
          <a:xfrm>
            <a:off x="1684735" y="1231901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Rectángulo 26"/>
          <p:cNvSpPr/>
          <p:nvPr/>
        </p:nvSpPr>
        <p:spPr>
          <a:xfrm>
            <a:off x="1684735" y="71596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Rectángulo 27"/>
          <p:cNvSpPr/>
          <p:nvPr/>
        </p:nvSpPr>
        <p:spPr>
          <a:xfrm>
            <a:off x="1684735" y="174626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Rectángulo 28"/>
          <p:cNvSpPr/>
          <p:nvPr/>
        </p:nvSpPr>
        <p:spPr>
          <a:xfrm>
            <a:off x="5954316" y="641191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Rectángulo 29"/>
          <p:cNvSpPr/>
          <p:nvPr/>
        </p:nvSpPr>
        <p:spPr>
          <a:xfrm>
            <a:off x="5954316" y="5902325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Rectángulo 30"/>
          <p:cNvSpPr/>
          <p:nvPr/>
        </p:nvSpPr>
        <p:spPr>
          <a:xfrm>
            <a:off x="5954316" y="538321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Rectángulo 31"/>
          <p:cNvSpPr/>
          <p:nvPr/>
        </p:nvSpPr>
        <p:spPr>
          <a:xfrm>
            <a:off x="5954316" y="4860926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Rectángulo 32"/>
          <p:cNvSpPr/>
          <p:nvPr/>
        </p:nvSpPr>
        <p:spPr>
          <a:xfrm>
            <a:off x="5954316" y="4321175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Rectángulo 33"/>
          <p:cNvSpPr/>
          <p:nvPr/>
        </p:nvSpPr>
        <p:spPr>
          <a:xfrm>
            <a:off x="5954316" y="3811589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Rectángulo 34"/>
          <p:cNvSpPr/>
          <p:nvPr/>
        </p:nvSpPr>
        <p:spPr>
          <a:xfrm>
            <a:off x="5954316" y="3302000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Rectángulo 35"/>
          <p:cNvSpPr/>
          <p:nvPr/>
        </p:nvSpPr>
        <p:spPr>
          <a:xfrm>
            <a:off x="5954316" y="2792414"/>
            <a:ext cx="1189434" cy="2619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Rectángulo 36"/>
          <p:cNvSpPr/>
          <p:nvPr/>
        </p:nvSpPr>
        <p:spPr>
          <a:xfrm>
            <a:off x="5954316" y="2281239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Rectángulo 37"/>
          <p:cNvSpPr/>
          <p:nvPr/>
        </p:nvSpPr>
        <p:spPr>
          <a:xfrm>
            <a:off x="5954316" y="1771651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Rectángulo 38"/>
          <p:cNvSpPr/>
          <p:nvPr/>
        </p:nvSpPr>
        <p:spPr>
          <a:xfrm>
            <a:off x="5954316" y="1231901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Rectángulo 39"/>
          <p:cNvSpPr/>
          <p:nvPr/>
        </p:nvSpPr>
        <p:spPr>
          <a:xfrm>
            <a:off x="5954316" y="71596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Rectángulo 40"/>
          <p:cNvSpPr/>
          <p:nvPr/>
        </p:nvSpPr>
        <p:spPr>
          <a:xfrm>
            <a:off x="5954316" y="174626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18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42" name="41 Rectángulo"/>
          <p:cNvSpPr/>
          <p:nvPr/>
        </p:nvSpPr>
        <p:spPr>
          <a:xfrm>
            <a:off x="2285984" y="1785926"/>
            <a:ext cx="592935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16. ¿No es  inquietante que los médicos se refieran a su trabajo como "práctica"?   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</p:txBody>
      </p:sp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4.375E-6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375E-6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375E-6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4.375E-6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1996 0.07523 L 0.29618 0.07523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4.375E-6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4.375E-6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1163 0.0787 L -0.26163 0.0787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375E-6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4.375E-6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2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2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2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25E-6 3.7037E-7 L -0.25 3.7037E-7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3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3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3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3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25E-6 7.40741E-7 L -0.25 7.40741E-7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3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25E-6 -4.07407E-6 L -0.25 -4.07407E-6 " pathEditMode="relative" rAng="0" ptsTypes="AA">
                                      <p:cBhvr>
                                        <p:cTn id="3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5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0 L -0.25 0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25E-6 -2.96296E-6 L -0.25 -2.96296E-6 " pathEditMode="relative" rAng="0" ptsTypes="AA">
                                      <p:cBhvr>
                                        <p:cTn id="3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9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25E-6 2.59259E-6 L -0.25 2.59259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4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25E-6 -1.85185E-6 L -0.25 -1.85185E-6 " pathEditMode="relative" rAng="0" ptsTypes="AA">
                                      <p:cBhvr>
                                        <p:cTn id="4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3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3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4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25E-6 3.7037E-6 L -0.25 3.7037E-6 " pathEditMode="relative" rAng="0" ptsTypes="AA">
                                      <p:cBhvr>
                                        <p:cTn id="4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5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4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25E-6 -2.59259E-6 L -0.25 -2.59259E-6 " pathEditMode="relative" rAng="0" ptsTypes="AA">
                                      <p:cBhvr>
                                        <p:cTn id="4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4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25E-6 -1.11111E-6 L -0.25 -1.11111E-6 " pathEditMode="relative" rAng="0" ptsTypes="AA">
                                      <p:cBhvr>
                                        <p:cTn id="4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5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25E-6 4.07407E-6 L -0.25 4.07407E-6 " pathEditMode="relative" rAng="0" ptsTypes="AA">
                                      <p:cBhvr>
                                        <p:cTn id="5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5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5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5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16667E-6 3.7037E-7 L -0.25 3.7037E-7 " pathEditMode="relative" rAng="0" ptsTypes="AA">
                                      <p:cBhvr>
                                        <p:cTn id="5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5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5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7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7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5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4.16667E-6 7.40741E-7 L -0.25 7.40741E-7 " pathEditMode="relative" rAng="0" ptsTypes="AA">
                                      <p:cBhvr>
                                        <p:cTn id="5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9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9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6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16667E-6 -4.07407E-6 L -0.25 -4.07407E-6 " pathEditMode="relative" rAng="0" ptsTypes="AA">
                                      <p:cBhvr>
                                        <p:cTn id="6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1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6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0 L -0.25 0 " pathEditMode="relative" rAng="0" ptsTypes="AA">
                                      <p:cBhvr>
                                        <p:cTn id="6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3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6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4.16667E-6 -2.96296E-6 L -0.25 -2.96296E-6 " pathEditMode="relative" rAng="0" ptsTypes="AA">
                                      <p:cBhvr>
                                        <p:cTn id="6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6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4.16667E-6 2.59259E-6 L -0.25 2.59259E-6 " pathEditMode="relative" rAng="0" ptsTypes="AA">
                                      <p:cBhvr>
                                        <p:cTn id="6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6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7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68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8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1.85185E-6 L -0.25 -1.85185E-6 " pathEditMode="relative" rAng="0" ptsTypes="AA">
                                      <p:cBhvr>
                                        <p:cTn id="6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70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0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3.7037E-6 L -0.25 3.7037E-6 " pathEditMode="relative" rAng="0" ptsTypes="AA">
                                      <p:cBhvr>
                                        <p:cTn id="7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1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7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-2.59259E-6 L -0.25 -2.59259E-6 " pathEditMode="relative" rAng="0" ptsTypes="AA">
                                      <p:cBhvr>
                                        <p:cTn id="7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3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7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4.16667E-6 -1.11111E-6 L -0.25 -1.11111E-6 " pathEditMode="relative" rAng="0" ptsTypes="AA">
                                      <p:cBhvr>
                                        <p:cTn id="7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5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5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76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4.16667E-6 4.07407E-6 L -0.25 4.07407E-6 " pathEditMode="relative" rAng="0" ptsTypes="AA">
                                      <p:cBhvr>
                                        <p:cTn id="7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78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5" fill="hold" nodeType="clickPar">
                      <p:stCondLst>
                        <p:cond delay="indefinite"/>
                      </p:stCondLst>
                      <p:childTnLst>
                        <p:par>
                          <p:cTn id="7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heurón"/>
          <p:cNvSpPr/>
          <p:nvPr/>
        </p:nvSpPr>
        <p:spPr>
          <a:xfrm rot="5400000">
            <a:off x="2856706" y="-1142206"/>
            <a:ext cx="3500438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1 Cheurón"/>
          <p:cNvSpPr/>
          <p:nvPr/>
        </p:nvSpPr>
        <p:spPr>
          <a:xfrm rot="16200000">
            <a:off x="2858295" y="2215358"/>
            <a:ext cx="3500437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>
            <a:off x="-33338" y="608013"/>
            <a:ext cx="4749801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4608513" y="642918"/>
            <a:ext cx="4535487" cy="572452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FF0000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3108" y="785794"/>
            <a:ext cx="557214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4000" b="1" dirty="0" smtClean="0">
              <a:latin typeface="Berlin Sans FB Demi" pitchFamily="34" charset="0"/>
            </a:endParaRPr>
          </a:p>
          <a:p>
            <a:r>
              <a:rPr lang="es-ES" sz="4000" b="1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17. ¿Por qué utilizan agujas esterilizadas para poner la inyección letal a los condenados a muerte? </a:t>
            </a:r>
          </a:p>
          <a:p>
            <a:r>
              <a:rPr lang="es-ES" b="1" dirty="0" smtClean="0"/>
              <a:t>  </a:t>
            </a:r>
            <a:endParaRPr lang="es-ES" dirty="0" smtClean="0"/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o"/>
          <p:cNvSpPr/>
          <p:nvPr/>
        </p:nvSpPr>
        <p:spPr>
          <a:xfrm>
            <a:off x="539752" y="260353"/>
            <a:ext cx="7993063" cy="6265333"/>
          </a:xfrm>
          <a:prstGeom prst="frame">
            <a:avLst>
              <a:gd name="adj1" fmla="val 5998"/>
            </a:avLst>
          </a:prstGeom>
          <a:solidFill>
            <a:srgbClr val="00B05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16015" y="836085"/>
            <a:ext cx="6840537" cy="5041900"/>
          </a:xfrm>
          <a:prstGeom prst="frame">
            <a:avLst>
              <a:gd name="adj1" fmla="val 7060"/>
            </a:avLst>
          </a:prstGeom>
          <a:solidFill>
            <a:srgbClr val="FF0000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692277" y="1413934"/>
            <a:ext cx="5688013" cy="3960284"/>
          </a:xfrm>
          <a:prstGeom prst="frame">
            <a:avLst>
              <a:gd name="adj1" fmla="val 9219"/>
            </a:avLst>
          </a:prstGeom>
          <a:solidFill>
            <a:srgbClr val="2907B9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68540" y="1989670"/>
            <a:ext cx="4535487" cy="2878667"/>
          </a:xfrm>
          <a:prstGeom prst="frame">
            <a:avLst>
              <a:gd name="adj1" fmla="val 12464"/>
            </a:avLst>
          </a:prstGeom>
          <a:solidFill>
            <a:srgbClr val="B1603F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843214" y="2565400"/>
            <a:ext cx="3384550" cy="1727200"/>
          </a:xfrm>
          <a:prstGeom prst="frame">
            <a:avLst>
              <a:gd name="adj1" fmla="val 20944"/>
            </a:avLst>
          </a:prstGeom>
          <a:solidFill>
            <a:srgbClr val="EC0AB1"/>
          </a:soli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3108" y="1357298"/>
            <a:ext cx="51435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18. ¿Qué hacer si uno  ve un animal en peligro de extinción comiéndose una planta en peligro de extinción? 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ombo"/>
          <p:cNvSpPr/>
          <p:nvPr/>
        </p:nvSpPr>
        <p:spPr>
          <a:xfrm>
            <a:off x="1042989" y="2"/>
            <a:ext cx="3600450" cy="1509183"/>
          </a:xfrm>
          <a:prstGeom prst="diamond">
            <a:avLst/>
          </a:prstGeom>
          <a:solidFill>
            <a:srgbClr val="00B050"/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1042989" y="1214967"/>
            <a:ext cx="3600450" cy="1638300"/>
          </a:xfrm>
          <a:prstGeom prst="diamond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9" name="28 Rombo"/>
          <p:cNvSpPr/>
          <p:nvPr/>
        </p:nvSpPr>
        <p:spPr>
          <a:xfrm>
            <a:off x="1042989" y="2571752"/>
            <a:ext cx="3529012" cy="1625601"/>
          </a:xfrm>
          <a:prstGeom prst="diamond">
            <a:avLst/>
          </a:prstGeom>
          <a:solidFill>
            <a:srgbClr val="FF0000"/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3" name="32 Rombo"/>
          <p:cNvSpPr/>
          <p:nvPr/>
        </p:nvSpPr>
        <p:spPr>
          <a:xfrm>
            <a:off x="1042989" y="3856567"/>
            <a:ext cx="3600450" cy="1589618"/>
          </a:xfrm>
          <a:prstGeom prst="diamond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7" name="36 Rombo"/>
          <p:cNvSpPr/>
          <p:nvPr/>
        </p:nvSpPr>
        <p:spPr>
          <a:xfrm>
            <a:off x="1042989" y="5143501"/>
            <a:ext cx="3529012" cy="1714500"/>
          </a:xfrm>
          <a:prstGeom prst="diamond">
            <a:avLst/>
          </a:prstGeom>
          <a:solidFill>
            <a:srgbClr val="00B050"/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2" name="41 Rombo"/>
          <p:cNvSpPr/>
          <p:nvPr/>
        </p:nvSpPr>
        <p:spPr>
          <a:xfrm>
            <a:off x="4572000" y="2"/>
            <a:ext cx="3600450" cy="1509183"/>
          </a:xfrm>
          <a:prstGeom prst="diamond">
            <a:avLst/>
          </a:prstGeom>
          <a:solidFill>
            <a:srgbClr val="00B050"/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6" name="45 Rombo"/>
          <p:cNvSpPr/>
          <p:nvPr/>
        </p:nvSpPr>
        <p:spPr>
          <a:xfrm>
            <a:off x="4572000" y="1214967"/>
            <a:ext cx="3600450" cy="1638300"/>
          </a:xfrm>
          <a:prstGeom prst="diamond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0" name="49 Rombo"/>
          <p:cNvSpPr/>
          <p:nvPr/>
        </p:nvSpPr>
        <p:spPr>
          <a:xfrm>
            <a:off x="4572000" y="2571753"/>
            <a:ext cx="3600450" cy="1530349"/>
          </a:xfrm>
          <a:prstGeom prst="diamond">
            <a:avLst/>
          </a:prstGeom>
          <a:solidFill>
            <a:srgbClr val="FF0000"/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4" name="53 Rombo"/>
          <p:cNvSpPr/>
          <p:nvPr/>
        </p:nvSpPr>
        <p:spPr>
          <a:xfrm>
            <a:off x="4572000" y="3856567"/>
            <a:ext cx="3600450" cy="1589618"/>
          </a:xfrm>
          <a:prstGeom prst="diamond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8" name="57 Rombo"/>
          <p:cNvSpPr/>
          <p:nvPr/>
        </p:nvSpPr>
        <p:spPr>
          <a:xfrm>
            <a:off x="4572000" y="5143501"/>
            <a:ext cx="3600450" cy="1714500"/>
          </a:xfrm>
          <a:prstGeom prst="diamond">
            <a:avLst/>
          </a:prstGeom>
          <a:solidFill>
            <a:srgbClr val="00B050"/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214546" y="1428736"/>
            <a:ext cx="4572000" cy="40626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19. ¿ A donde van los del campo cuando están cansados de su trabajo y deciden "alejarse de todo"? </a:t>
            </a:r>
          </a:p>
          <a:p>
            <a:r>
              <a:rPr lang="es-ES" b="1" dirty="0" smtClean="0"/>
              <a:t>  </a:t>
            </a:r>
            <a:endParaRPr lang="es-ES" dirty="0" smtClean="0"/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8" grpId="0" animBg="1"/>
      <p:bldP spid="8" grpId="1" animBg="1"/>
      <p:bldP spid="8" grpId="2" animBg="1"/>
      <p:bldP spid="8" grpId="3" animBg="1"/>
      <p:bldP spid="29" grpId="0" animBg="1"/>
      <p:bldP spid="29" grpId="1" animBg="1"/>
      <p:bldP spid="29" grpId="2" animBg="1"/>
      <p:bldP spid="29" grpId="3" animBg="1"/>
      <p:bldP spid="33" grpId="0" animBg="1"/>
      <p:bldP spid="33" grpId="1" animBg="1"/>
      <p:bldP spid="33" grpId="2" animBg="1"/>
      <p:bldP spid="33" grpId="3" animBg="1"/>
      <p:bldP spid="37" grpId="0" animBg="1"/>
      <p:bldP spid="37" grpId="1" animBg="1"/>
      <p:bldP spid="37" grpId="2" animBg="1"/>
      <p:bldP spid="37" grpId="3" animBg="1"/>
      <p:bldP spid="42" grpId="0" animBg="1"/>
      <p:bldP spid="42" grpId="1" animBg="1"/>
      <p:bldP spid="42" grpId="2" animBg="1"/>
      <p:bldP spid="42" grpId="3" animBg="1"/>
      <p:bldP spid="46" grpId="0" animBg="1"/>
      <p:bldP spid="46" grpId="1" animBg="1"/>
      <p:bldP spid="46" grpId="2" animBg="1"/>
      <p:bldP spid="46" grpId="3" animBg="1"/>
      <p:bldP spid="50" grpId="0" animBg="1"/>
      <p:bldP spid="50" grpId="1" animBg="1"/>
      <p:bldP spid="50" grpId="2" animBg="1"/>
      <p:bldP spid="50" grpId="3" animBg="1"/>
      <p:bldP spid="54" grpId="0" animBg="1"/>
      <p:bldP spid="54" grpId="1" animBg="1"/>
      <p:bldP spid="54" grpId="2" animBg="1"/>
      <p:bldP spid="54" grpId="3" animBg="1"/>
      <p:bldP spid="58" grpId="0" animBg="1"/>
      <p:bldP spid="58" grpId="1" animBg="1"/>
      <p:bldP spid="58" grpId="2" animBg="1"/>
      <p:bldP spid="58" grpId="3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>
            <a:off x="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00B050"/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8" y="0"/>
            <a:ext cx="1214437" cy="6858000"/>
          </a:xfrm>
          <a:prstGeom prst="donut">
            <a:avLst>
              <a:gd name="adj" fmla="val 32612"/>
            </a:avLst>
          </a:prstGeom>
          <a:solidFill>
            <a:srgbClr val="FF0000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5" y="0"/>
            <a:ext cx="1285875" cy="6858000"/>
          </a:xfrm>
          <a:prstGeom prst="donut">
            <a:avLst>
              <a:gd name="adj" fmla="val 32612"/>
            </a:avLst>
          </a:prstGeom>
          <a:solidFill>
            <a:srgbClr val="0000CC"/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00B0F0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FF0000"/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0" y="0"/>
            <a:ext cx="1071563" cy="6858000"/>
          </a:xfrm>
          <a:prstGeom prst="donut">
            <a:avLst>
              <a:gd name="adj" fmla="val 32612"/>
            </a:avLst>
          </a:prstGeom>
          <a:solidFill>
            <a:srgbClr val="0000CC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3" y="0"/>
            <a:ext cx="1071562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143875" y="0"/>
            <a:ext cx="1000125" cy="6858000"/>
          </a:xfrm>
          <a:prstGeom prst="donut">
            <a:avLst>
              <a:gd name="adj" fmla="val 32612"/>
            </a:avLst>
          </a:prstGeom>
          <a:solidFill>
            <a:srgbClr val="00B050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928794" y="2000240"/>
            <a:ext cx="592935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20. Si una persona con múltiples personalidades decide suicidarse ¿es un homicidio múltiple? 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b="1" dirty="0" smtClean="0"/>
              <a:t>  </a:t>
            </a:r>
            <a:endParaRPr lang="es-ES" dirty="0" smtClean="0"/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0A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ombo"/>
          <p:cNvSpPr/>
          <p:nvPr/>
        </p:nvSpPr>
        <p:spPr>
          <a:xfrm>
            <a:off x="2786063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2" y="940594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8" y="938212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1" y="4033044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1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0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18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5" y="4288631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2" y="4717256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0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0" y="4865688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3143250" y="2000250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071670" y="1214422"/>
            <a:ext cx="60007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21. ¿Por qué los cementerios tienen los muros tan altos, si los que están dentro no pueden salir y los que están afuera no quieren entrar?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Lágrima"/>
          <p:cNvSpPr/>
          <p:nvPr/>
        </p:nvSpPr>
        <p:spPr>
          <a:xfrm rot="5400000">
            <a:off x="1816894" y="670719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B1603F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92924">
            <a:off x="1773238" y="4491038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929313" y="714378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93212">
            <a:off x="5996782" y="4420395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7950759">
            <a:off x="4052094" y="661194"/>
            <a:ext cx="1422400" cy="1350962"/>
          </a:xfrm>
          <a:prstGeom prst="teardrop">
            <a:avLst>
              <a:gd name="adj" fmla="val 176415"/>
            </a:avLst>
          </a:prstGeom>
          <a:solidFill>
            <a:srgbClr val="B1603F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632232">
            <a:off x="1698626" y="2805116"/>
            <a:ext cx="1420813" cy="1349375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1534">
            <a:off x="4054476" y="5019677"/>
            <a:ext cx="1420813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3236192">
            <a:off x="6338888" y="2727327"/>
            <a:ext cx="1422400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1186">
            <a:off x="2031207" y="1027908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7950759">
            <a:off x="4054476" y="947739"/>
            <a:ext cx="1420812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5643563" y="1000128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3174793">
            <a:off x="5981700" y="2727327"/>
            <a:ext cx="1422400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2632232">
            <a:off x="2124076" y="2708278"/>
            <a:ext cx="1420813" cy="1349375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236303">
            <a:off x="2051050" y="4221163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r>
              <a:rPr lang="es-ES">
                <a:solidFill>
                  <a:srgbClr val="FFFFFF"/>
                </a:solidFill>
                <a:latin typeface="Calibri" pitchFamily="34" charset="0"/>
                <a:cs typeface="Arial" charset="0"/>
              </a:rPr>
              <a:t>                                               </a:t>
            </a:r>
          </a:p>
        </p:txBody>
      </p:sp>
      <p:sp>
        <p:nvSpPr>
          <p:cNvPr id="21" name="20 Lágrima"/>
          <p:cNvSpPr/>
          <p:nvPr/>
        </p:nvSpPr>
        <p:spPr>
          <a:xfrm rot="18753406">
            <a:off x="4125914" y="4733926"/>
            <a:ext cx="1420813" cy="1350962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93212">
            <a:off x="5711032" y="4206084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429124" y="2928934"/>
            <a:ext cx="914399" cy="914399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noFill/>
          </a:ln>
          <a:scene3d>
            <a:camera prst="orthographicFront"/>
            <a:lightRig rig="flat" dir="t"/>
          </a:scene3d>
          <a:sp3d prstMaterial="powder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2357422" y="1928802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22. ¿Por qué "separado" se escribe todo junto y "todo junto" se escribe separado?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o"/>
          <p:cNvSpPr/>
          <p:nvPr/>
        </p:nvSpPr>
        <p:spPr>
          <a:xfrm>
            <a:off x="0" y="2"/>
            <a:ext cx="9144000" cy="1071563"/>
          </a:xfrm>
          <a:prstGeom prst="frame">
            <a:avLst>
              <a:gd name="adj1" fmla="val 36030"/>
            </a:avLst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1143002"/>
            <a:ext cx="9144000" cy="1071563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2286002"/>
            <a:ext cx="9144000" cy="1071563"/>
          </a:xfrm>
          <a:prstGeom prst="frame">
            <a:avLst>
              <a:gd name="adj1" fmla="val 36030"/>
            </a:avLst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500438"/>
            <a:ext cx="9144000" cy="107156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4643438"/>
            <a:ext cx="9144000" cy="1071562"/>
          </a:xfrm>
          <a:prstGeom prst="frame">
            <a:avLst>
              <a:gd name="adj1" fmla="val 36030"/>
            </a:avLst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5786438"/>
            <a:ext cx="9144000" cy="107156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643174" y="1857364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23. ¿Por qué en el "día del trabajo", nadie trabaja? 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b="1" dirty="0" smtClean="0"/>
              <a:t>  </a:t>
            </a:r>
            <a:endParaRPr lang="es-ES" dirty="0" smtClean="0"/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7422" y="857232"/>
            <a:ext cx="521497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  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24. Si la lana se encoge cuando se moja... ¿por qué las ovejas no se encogen cuando llueve? </a:t>
            </a:r>
            <a:endParaRPr lang="es-ES" sz="4000" dirty="0">
              <a:latin typeface="Berlin Sans FB Demi" pitchFamily="34" charset="0"/>
            </a:endParaRPr>
          </a:p>
        </p:txBody>
      </p:sp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1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6" name="5 Rectángulo"/>
          <p:cNvSpPr/>
          <p:nvPr/>
        </p:nvSpPr>
        <p:spPr>
          <a:xfrm>
            <a:off x="1928794" y="1714488"/>
            <a:ext cx="58579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25. Se dice que solo diez personas en todo el mundo entendían a Einstein. Si nadie me entiende a mi, ¿soy un genio?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071563" cy="6858000"/>
          </a:xfrm>
          <a:prstGeom prst="rect">
            <a:avLst/>
          </a:prstGeom>
          <a:solidFill>
            <a:srgbClr val="2907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63" y="0"/>
            <a:ext cx="1071562" cy="6858000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3125" y="0"/>
            <a:ext cx="11430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81363" y="-19050"/>
            <a:ext cx="1076325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357688" y="0"/>
            <a:ext cx="114300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08625" y="0"/>
            <a:ext cx="1214438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15125" y="0"/>
            <a:ext cx="1214438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C0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228599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26. Si nada se pega al teflón... ¿cómo pegan el teflón a la sartén?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EC0AB1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EC0AB1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EC0AB1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EC0AB1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285984" y="1500174"/>
            <a:ext cx="52149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27. Si la caja negra de los aviones es indestructible... ¿por qué no harán todo el avión de ese mismo material?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07B9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Lágrima"/>
          <p:cNvSpPr/>
          <p:nvPr/>
        </p:nvSpPr>
        <p:spPr>
          <a:xfrm rot="5400000">
            <a:off x="1816894" y="670719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B1603F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92924">
            <a:off x="1773238" y="4491038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929313" y="714378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93212">
            <a:off x="5996782" y="4420395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7950759">
            <a:off x="4052094" y="661194"/>
            <a:ext cx="1422400" cy="1350962"/>
          </a:xfrm>
          <a:prstGeom prst="teardrop">
            <a:avLst>
              <a:gd name="adj" fmla="val 176415"/>
            </a:avLst>
          </a:prstGeom>
          <a:solidFill>
            <a:srgbClr val="B1603F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632232">
            <a:off x="1698626" y="2805116"/>
            <a:ext cx="1420813" cy="1349375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1534">
            <a:off x="4054476" y="5019677"/>
            <a:ext cx="1420813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3236192">
            <a:off x="6338888" y="2727327"/>
            <a:ext cx="1422400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1186">
            <a:off x="2031207" y="1027908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7950759">
            <a:off x="4054476" y="947739"/>
            <a:ext cx="1420812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5643563" y="1000128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3174793">
            <a:off x="5981700" y="2727327"/>
            <a:ext cx="1422400" cy="135096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2632232">
            <a:off x="2124076" y="2708278"/>
            <a:ext cx="1420813" cy="1349375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236303">
            <a:off x="2051050" y="4221163"/>
            <a:ext cx="1847850" cy="1776412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r>
              <a:rPr lang="es-ES">
                <a:solidFill>
                  <a:srgbClr val="FFFFFF"/>
                </a:solidFill>
                <a:latin typeface="Calibri" pitchFamily="34" charset="0"/>
                <a:cs typeface="Arial" charset="0"/>
              </a:rPr>
              <a:t>                                               </a:t>
            </a:r>
          </a:p>
        </p:txBody>
      </p:sp>
      <p:sp>
        <p:nvSpPr>
          <p:cNvPr id="21" name="20 Lágrima"/>
          <p:cNvSpPr/>
          <p:nvPr/>
        </p:nvSpPr>
        <p:spPr>
          <a:xfrm rot="18753406">
            <a:off x="4125914" y="4733926"/>
            <a:ext cx="1420813" cy="1350962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93212">
            <a:off x="5711032" y="4206084"/>
            <a:ext cx="1847850" cy="1776413"/>
          </a:xfrm>
          <a:prstGeom prst="teardrop">
            <a:avLst>
              <a:gd name="adj" fmla="val 176415"/>
            </a:avLst>
          </a:prstGeom>
          <a:solidFill>
            <a:srgbClr val="6633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286248" y="3000372"/>
            <a:ext cx="914399" cy="914399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scene3d>
            <a:camera prst="orthographicFront"/>
            <a:lightRig rig="flat" dir="t"/>
          </a:scene3d>
          <a:sp3d prstMaterial="powder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2500298" y="2143116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28. Un parto en una calle... ¿es alumbrado público? 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b="1" dirty="0" smtClean="0"/>
              <a:t>  </a:t>
            </a:r>
            <a:endParaRPr lang="es-ES" dirty="0" smtClean="0"/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ombo"/>
          <p:cNvSpPr/>
          <p:nvPr/>
        </p:nvSpPr>
        <p:spPr>
          <a:xfrm>
            <a:off x="1042989" y="2"/>
            <a:ext cx="3600450" cy="1509183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1042989" y="1214967"/>
            <a:ext cx="3600450" cy="1638300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9" name="28 Rombo"/>
          <p:cNvSpPr/>
          <p:nvPr/>
        </p:nvSpPr>
        <p:spPr>
          <a:xfrm>
            <a:off x="1042989" y="2571752"/>
            <a:ext cx="3529012" cy="1625601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3" name="32 Rombo"/>
          <p:cNvSpPr/>
          <p:nvPr/>
        </p:nvSpPr>
        <p:spPr>
          <a:xfrm>
            <a:off x="1042989" y="3856567"/>
            <a:ext cx="3600450" cy="1589618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7" name="36 Rombo"/>
          <p:cNvSpPr/>
          <p:nvPr/>
        </p:nvSpPr>
        <p:spPr>
          <a:xfrm>
            <a:off x="1042989" y="5143501"/>
            <a:ext cx="3529012" cy="1714500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2" name="41 Rombo"/>
          <p:cNvSpPr/>
          <p:nvPr/>
        </p:nvSpPr>
        <p:spPr>
          <a:xfrm>
            <a:off x="4572000" y="2"/>
            <a:ext cx="3600450" cy="1509183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6" name="45 Rombo"/>
          <p:cNvSpPr/>
          <p:nvPr/>
        </p:nvSpPr>
        <p:spPr>
          <a:xfrm>
            <a:off x="4572000" y="1214967"/>
            <a:ext cx="3600450" cy="1638300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0" name="49 Rombo"/>
          <p:cNvSpPr/>
          <p:nvPr/>
        </p:nvSpPr>
        <p:spPr>
          <a:xfrm>
            <a:off x="4572000" y="2571753"/>
            <a:ext cx="3600450" cy="1530349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4" name="53 Rombo"/>
          <p:cNvSpPr/>
          <p:nvPr/>
        </p:nvSpPr>
        <p:spPr>
          <a:xfrm>
            <a:off x="4572000" y="3856567"/>
            <a:ext cx="3600450" cy="1589618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8" name="57 Rombo"/>
          <p:cNvSpPr/>
          <p:nvPr/>
        </p:nvSpPr>
        <p:spPr>
          <a:xfrm>
            <a:off x="4572000" y="5143501"/>
            <a:ext cx="3600450" cy="1714500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42" tIns="49771" rIns="99542" bIns="49771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57224" y="1214422"/>
            <a:ext cx="77867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solidFill>
                  <a:srgbClr val="FFFF00"/>
                </a:solidFill>
                <a:latin typeface="Berlin Sans FB Demi" pitchFamily="34" charset="0"/>
              </a:rPr>
              <a:t>29. Si el congelador de una nevera se encuentra a no más de 10 grados bajo cero, y en la Antártida la temperatura ambiente llega a 50 grados bajo cero. ¿No podrían las personas calentarse entrando a  los congeladores? </a:t>
            </a:r>
            <a:endParaRPr lang="es-ES" sz="4000" dirty="0" smtClean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8" grpId="0" animBg="1"/>
      <p:bldP spid="8" grpId="1" animBg="1"/>
      <p:bldP spid="8" grpId="2" animBg="1"/>
      <p:bldP spid="8" grpId="3" animBg="1"/>
      <p:bldP spid="29" grpId="0" animBg="1"/>
      <p:bldP spid="29" grpId="1" animBg="1"/>
      <p:bldP spid="29" grpId="2" animBg="1"/>
      <p:bldP spid="29" grpId="3" animBg="1"/>
      <p:bldP spid="33" grpId="0" animBg="1"/>
      <p:bldP spid="33" grpId="1" animBg="1"/>
      <p:bldP spid="33" grpId="2" animBg="1"/>
      <p:bldP spid="33" grpId="3" animBg="1"/>
      <p:bldP spid="37" grpId="0" animBg="1"/>
      <p:bldP spid="37" grpId="1" animBg="1"/>
      <p:bldP spid="37" grpId="2" animBg="1"/>
      <p:bldP spid="37" grpId="3" animBg="1"/>
      <p:bldP spid="42" grpId="0" animBg="1"/>
      <p:bldP spid="42" grpId="1" animBg="1"/>
      <p:bldP spid="42" grpId="2" animBg="1"/>
      <p:bldP spid="42" grpId="3" animBg="1"/>
      <p:bldP spid="46" grpId="0" animBg="1"/>
      <p:bldP spid="46" grpId="1" animBg="1"/>
      <p:bldP spid="46" grpId="2" animBg="1"/>
      <p:bldP spid="46" grpId="3" animBg="1"/>
      <p:bldP spid="50" grpId="0" animBg="1"/>
      <p:bldP spid="50" grpId="1" animBg="1"/>
      <p:bldP spid="50" grpId="2" animBg="1"/>
      <p:bldP spid="50" grpId="3" animBg="1"/>
      <p:bldP spid="54" grpId="0" animBg="1"/>
      <p:bldP spid="54" grpId="1" animBg="1"/>
      <p:bldP spid="54" grpId="2" animBg="1"/>
      <p:bldP spid="54" grpId="3" animBg="1"/>
      <p:bldP spid="58" grpId="0" animBg="1"/>
      <p:bldP spid="58" grpId="1" animBg="1"/>
      <p:bldP spid="58" grpId="2" animBg="1"/>
      <p:bldP spid="58" grpId="3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6000" contrast="-11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57422" y="178592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solidFill>
                  <a:srgbClr val="FFFF00"/>
                </a:solidFill>
                <a:latin typeface="Berlin Sans FB Demi" pitchFamily="34" charset="0"/>
              </a:rPr>
              <a:t>30. Si cuando como huevos me patea el hígado, cuando coma hígado... ¿me pateará los huevos</a:t>
            </a:r>
            <a:r>
              <a:rPr lang="es-ES" b="1" dirty="0" smtClean="0"/>
              <a:t>?</a:t>
            </a:r>
            <a:endParaRPr lang="es-ES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>
            <a:off x="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00B050"/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8" y="0"/>
            <a:ext cx="1214437" cy="6858000"/>
          </a:xfrm>
          <a:prstGeom prst="donut">
            <a:avLst>
              <a:gd name="adj" fmla="val 32612"/>
            </a:avLst>
          </a:prstGeom>
          <a:solidFill>
            <a:srgbClr val="FF0000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5" y="0"/>
            <a:ext cx="1285875" cy="6858000"/>
          </a:xfrm>
          <a:prstGeom prst="donut">
            <a:avLst>
              <a:gd name="adj" fmla="val 32612"/>
            </a:avLst>
          </a:prstGeom>
          <a:solidFill>
            <a:srgbClr val="0000CC"/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00B0F0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FF0000"/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0" y="0"/>
            <a:ext cx="1071563" cy="6858000"/>
          </a:xfrm>
          <a:prstGeom prst="donut">
            <a:avLst>
              <a:gd name="adj" fmla="val 32612"/>
            </a:avLst>
          </a:prstGeom>
          <a:solidFill>
            <a:srgbClr val="0000CC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3" y="0"/>
            <a:ext cx="1071562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143875" y="0"/>
            <a:ext cx="1000125" cy="6858000"/>
          </a:xfrm>
          <a:prstGeom prst="donut">
            <a:avLst>
              <a:gd name="adj" fmla="val 32612"/>
            </a:avLst>
          </a:prstGeom>
          <a:solidFill>
            <a:srgbClr val="00B050"/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285984" y="214311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31. ¿Por qué no hay comida para gatos con sabor a ratón?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3" y="828221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0" y="833302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6" y="826787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5" y="836104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5" y="825786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7" y="833353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827354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6" y="838453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3" y="820283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826150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3" y="1685507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0" y="1690588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6" y="1684073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5" y="1693390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5" y="1683072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7" y="1690639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1684641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6" y="1695740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1" name="3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3" y="1677569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1683436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3" name="3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2" y="2542737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3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29" y="2547818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3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5" y="2541303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6" name="3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4" y="2550620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7" name="3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4" y="2540302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8" name="3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6" y="2547869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9" name="3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2541870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0" name="3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5" y="2552969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" name="4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2" y="2534799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4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2540666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4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5" y="3400014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4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2" y="3405095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5" name="4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8" y="3398580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4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7" y="3407897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7" name="4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6" y="3397579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8" name="4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9" y="3405145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9" name="4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4" y="3399147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0" name="4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8" y="3410246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1" name="5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5" y="3392076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2" name="5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8" y="3397942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3" name="5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4" y="4257243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4" name="5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1" y="4262324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5" name="5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7" y="4255809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6" name="5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6" y="4265126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7" name="5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6" y="4254808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8" name="5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9" y="4262375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9" name="5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3" y="4256377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0" name="5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7" y="4267476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1" name="6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4" y="4249305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2" name="6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7" y="4255172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3" name="6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4" y="5114530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4" name="6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1" y="5119611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5" name="6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7" y="5113096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6" name="6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6" y="5122413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7" name="6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6" y="5112095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8" name="6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9" y="5119662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9" name="6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3" y="5113663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0" name="6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7" y="5124762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1" name="7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4" y="5106592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2" name="7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7" y="5112459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3" name="72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4016953" y="5971759"/>
            <a:ext cx="433921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4" name="73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4664930" y="5976840"/>
            <a:ext cx="44881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5" name="74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365486" y="5970325"/>
            <a:ext cx="442193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6" name="75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1021835" y="5979642"/>
            <a:ext cx="43029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7" name="76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7575045" y="5969324"/>
            <a:ext cx="447972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8" name="77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8236837" y="5976891"/>
            <a:ext cx="448474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9" name="78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2226081" y="5970893"/>
            <a:ext cx="438929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0" name="79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2879426" y="5981992"/>
            <a:ext cx="414772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1" name="80 Rectángulo">
            <a:extLst>
              <a:ext uri="{FF2B5EF4-FFF2-40B4-BE49-F238E27FC236}"/>
            </a:extLst>
          </p:cNvPr>
          <p:cNvSpPr/>
          <p:nvPr/>
        </p:nvSpPr>
        <p:spPr>
          <a:xfrm rot="904020">
            <a:off x="5840683" y="5963821"/>
            <a:ext cx="479720" cy="1178820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2" name="81 Rectángulo">
            <a:extLst>
              <a:ext uri="{FF2B5EF4-FFF2-40B4-BE49-F238E27FC236}"/>
            </a:extLst>
          </p:cNvPr>
          <p:cNvSpPr/>
          <p:nvPr/>
        </p:nvSpPr>
        <p:spPr>
          <a:xfrm rot="20813016" flipH="1">
            <a:off x="6533055" y="5969688"/>
            <a:ext cx="496079" cy="1160851"/>
          </a:xfrm>
          <a:prstGeom prst="rect">
            <a:avLst/>
          </a:prstGeom>
          <a:pattFill prst="wdUpDiag">
            <a:fgClr>
              <a:srgbClr val="FF0000"/>
            </a:fgClr>
            <a:bgClr>
              <a:srgbClr val="FFC000"/>
            </a:bgClr>
          </a:patt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6" name="85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83" name="82 Rectángulo"/>
          <p:cNvSpPr/>
          <p:nvPr/>
        </p:nvSpPr>
        <p:spPr>
          <a:xfrm>
            <a:off x="2214546" y="214311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32. ¿Por qué los Kamikazes usaban cascos?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0" fill="hold">
                      <p:stCondLst>
                        <p:cond delay="indefinite"/>
                      </p:stCondLst>
                      <p:childTnLst>
                        <p:par>
                          <p:cTn id="991" fill="hold">
                            <p:stCondLst>
                              <p:cond delay="0"/>
                            </p:stCondLst>
                            <p:childTnLst>
                              <p:par>
                                <p:cTn id="9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4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66CC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5">
              <a:lumMod val="5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643467"/>
            <a:ext cx="9144000" cy="5429251"/>
          </a:xfrm>
          <a:prstGeom prst="diamond">
            <a:avLst/>
          </a:prstGeom>
          <a:solidFill>
            <a:schemeClr val="bg2">
              <a:lumMod val="60000"/>
              <a:lumOff val="4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284818"/>
            <a:ext cx="9144000" cy="428836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785926"/>
            <a:ext cx="9144000" cy="320251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714488"/>
            <a:ext cx="49292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33. ¿Por qué apretamos más fuerte los botones del control remoto cuando tiene poca batería? 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heurón"/>
          <p:cNvSpPr/>
          <p:nvPr/>
        </p:nvSpPr>
        <p:spPr>
          <a:xfrm rot="5400000">
            <a:off x="2856706" y="-1142206"/>
            <a:ext cx="3500438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1 Cheurón"/>
          <p:cNvSpPr/>
          <p:nvPr/>
        </p:nvSpPr>
        <p:spPr>
          <a:xfrm rot="16200000">
            <a:off x="2858295" y="2215358"/>
            <a:ext cx="3500437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>
            <a:off x="-33338" y="608013"/>
            <a:ext cx="4749801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4608513" y="642918"/>
            <a:ext cx="4535487" cy="572452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43108" y="1571612"/>
            <a:ext cx="49292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34. El mundo es redondo y lo llamamos planeta. Si fuese plano... ¿lo llamaríamos </a:t>
            </a:r>
            <a:r>
              <a:rPr lang="es-ES" sz="4000" b="1" dirty="0" err="1" smtClean="0">
                <a:latin typeface="Berlin Sans FB Demi" pitchFamily="34" charset="0"/>
              </a:rPr>
              <a:t>redondeta</a:t>
            </a:r>
            <a:r>
              <a:rPr lang="es-ES" sz="4000" b="1" dirty="0" smtClean="0">
                <a:latin typeface="Berlin Sans FB Demi" pitchFamily="34" charset="0"/>
              </a:rPr>
              <a:t>? 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74282" y="641191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774282" y="5902325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3774282" y="538321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3774282" y="4860926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3774282" y="4321175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3774282" y="3811589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3774282" y="3302000"/>
            <a:ext cx="1189435" cy="26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3774282" y="2792414"/>
            <a:ext cx="1189435" cy="2619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3774282" y="2281239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3774282" y="1771651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3774282" y="1231901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3774282" y="715964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3774282" y="174626"/>
            <a:ext cx="1189435" cy="263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6" name="Rectángulo 15"/>
          <p:cNvSpPr/>
          <p:nvPr/>
        </p:nvSpPr>
        <p:spPr>
          <a:xfrm>
            <a:off x="1684735" y="641191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7" name="Rectángulo 16"/>
          <p:cNvSpPr/>
          <p:nvPr/>
        </p:nvSpPr>
        <p:spPr>
          <a:xfrm>
            <a:off x="1684735" y="5902325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8" name="Rectángulo 17"/>
          <p:cNvSpPr/>
          <p:nvPr/>
        </p:nvSpPr>
        <p:spPr>
          <a:xfrm>
            <a:off x="1684735" y="538321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9" name="Rectángulo 18"/>
          <p:cNvSpPr/>
          <p:nvPr/>
        </p:nvSpPr>
        <p:spPr>
          <a:xfrm>
            <a:off x="1684735" y="4860926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Rectángulo 19"/>
          <p:cNvSpPr/>
          <p:nvPr/>
        </p:nvSpPr>
        <p:spPr>
          <a:xfrm>
            <a:off x="1684735" y="4321175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1" name="Rectángulo 20"/>
          <p:cNvSpPr/>
          <p:nvPr/>
        </p:nvSpPr>
        <p:spPr>
          <a:xfrm>
            <a:off x="1684735" y="3811589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2" name="Rectángulo 21"/>
          <p:cNvSpPr/>
          <p:nvPr/>
        </p:nvSpPr>
        <p:spPr>
          <a:xfrm>
            <a:off x="1684735" y="3302000"/>
            <a:ext cx="1189434" cy="2619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3" name="Rectángulo 22"/>
          <p:cNvSpPr/>
          <p:nvPr/>
        </p:nvSpPr>
        <p:spPr>
          <a:xfrm>
            <a:off x="1684735" y="2792414"/>
            <a:ext cx="1189434" cy="2619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4" name="Rectángulo 23"/>
          <p:cNvSpPr/>
          <p:nvPr/>
        </p:nvSpPr>
        <p:spPr>
          <a:xfrm>
            <a:off x="1684735" y="2281239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5" name="Rectángulo 24"/>
          <p:cNvSpPr/>
          <p:nvPr/>
        </p:nvSpPr>
        <p:spPr>
          <a:xfrm>
            <a:off x="1684735" y="1771651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6" name="Rectángulo 25"/>
          <p:cNvSpPr/>
          <p:nvPr/>
        </p:nvSpPr>
        <p:spPr>
          <a:xfrm>
            <a:off x="1684735" y="1231901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7" name="Rectángulo 26"/>
          <p:cNvSpPr/>
          <p:nvPr/>
        </p:nvSpPr>
        <p:spPr>
          <a:xfrm>
            <a:off x="1684735" y="715964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8" name="Rectángulo 27"/>
          <p:cNvSpPr/>
          <p:nvPr/>
        </p:nvSpPr>
        <p:spPr>
          <a:xfrm>
            <a:off x="1684735" y="174626"/>
            <a:ext cx="1189434" cy="26352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9" name="Rectángulo 28"/>
          <p:cNvSpPr/>
          <p:nvPr/>
        </p:nvSpPr>
        <p:spPr>
          <a:xfrm>
            <a:off x="5954316" y="641191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0" name="Rectángulo 29"/>
          <p:cNvSpPr/>
          <p:nvPr/>
        </p:nvSpPr>
        <p:spPr>
          <a:xfrm>
            <a:off x="5954316" y="5902325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1" name="Rectángulo 30"/>
          <p:cNvSpPr/>
          <p:nvPr/>
        </p:nvSpPr>
        <p:spPr>
          <a:xfrm>
            <a:off x="5954316" y="538321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2" name="Rectángulo 31"/>
          <p:cNvSpPr/>
          <p:nvPr/>
        </p:nvSpPr>
        <p:spPr>
          <a:xfrm>
            <a:off x="5954316" y="4860926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3" name="Rectángulo 32"/>
          <p:cNvSpPr/>
          <p:nvPr/>
        </p:nvSpPr>
        <p:spPr>
          <a:xfrm>
            <a:off x="5954316" y="4321175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4" name="Rectángulo 33"/>
          <p:cNvSpPr/>
          <p:nvPr/>
        </p:nvSpPr>
        <p:spPr>
          <a:xfrm>
            <a:off x="5954316" y="3811589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5" name="Rectángulo 34"/>
          <p:cNvSpPr/>
          <p:nvPr/>
        </p:nvSpPr>
        <p:spPr>
          <a:xfrm>
            <a:off x="5954316" y="3302000"/>
            <a:ext cx="1189434" cy="2619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6" name="Rectángulo 35"/>
          <p:cNvSpPr/>
          <p:nvPr/>
        </p:nvSpPr>
        <p:spPr>
          <a:xfrm>
            <a:off x="5954316" y="2792414"/>
            <a:ext cx="1189434" cy="2619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7" name="Rectángulo 36"/>
          <p:cNvSpPr/>
          <p:nvPr/>
        </p:nvSpPr>
        <p:spPr>
          <a:xfrm>
            <a:off x="5954316" y="2281239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8" name="Rectángulo 37"/>
          <p:cNvSpPr/>
          <p:nvPr/>
        </p:nvSpPr>
        <p:spPr>
          <a:xfrm>
            <a:off x="5954316" y="1771651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9" name="Rectángulo 38"/>
          <p:cNvSpPr/>
          <p:nvPr/>
        </p:nvSpPr>
        <p:spPr>
          <a:xfrm>
            <a:off x="5954316" y="1231901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0" name="Rectángulo 39"/>
          <p:cNvSpPr/>
          <p:nvPr/>
        </p:nvSpPr>
        <p:spPr>
          <a:xfrm>
            <a:off x="5954316" y="715964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1" name="Rectángulo 40"/>
          <p:cNvSpPr/>
          <p:nvPr/>
        </p:nvSpPr>
        <p:spPr>
          <a:xfrm>
            <a:off x="5954316" y="174626"/>
            <a:ext cx="1189434" cy="263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45" name="18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2286000" y="1571613"/>
            <a:ext cx="492920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35. Si un abogado enloquece... ¿pierde el juicio?</a:t>
            </a:r>
            <a:endParaRPr lang="es-ES" sz="4000" b="1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4.375E-6 3.7037E-7 L -0.25 3.7037E-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375E-6 3.33333E-6 L -0.25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375E-6 7.40741E-7 L -0.25 7.40741E-7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375E-6 -4.07407E-6 L -0.25 -4.07407E-6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0 L -0.25 0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375E-6 -2.96296E-6 L -0.25 -2.96296E-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4.375E-6 2.59259E-6 L -0.25 2.59259E-6 " pathEditMode="relative" rAng="0" ptsTypes="AA">
                                      <p:cBhvr>
                                        <p:cTn id="1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1996 0.07523 L 0.29618 0.07523 " pathEditMode="relative" rAng="0" ptsTypes="AA">
                                      <p:cBhvr>
                                        <p:cTn id="1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4.375E-6 -1.85185E-6 L -0.25 -1.85185E-6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4.375E-6 3.7037E-6 L -0.25 3.7037E-6 " pathEditMode="relative" rAng="0" ptsTypes="AA">
                                      <p:cBhvr>
                                        <p:cTn id="1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1163 0.0787 L -0.26163 0.0787 " pathEditMode="relative" rAng="0" ptsTypes="AA">
                                      <p:cBhvr>
                                        <p:cTn id="2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375E-6 -1.11111E-6 L -0.25 -1.11111E-6 " pathEditMode="relative" rAng="0" ptsTypes="AA">
                                      <p:cBhvr>
                                        <p:cTn id="2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4.375E-6 4.07407E-6 L -0.25 4.07407E-6 " pathEditMode="relative" rAng="0" ptsTypes="AA">
                                      <p:cBhvr>
                                        <p:cTn id="2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2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2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7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2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2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1.25E-6 3.7037E-7 L -0.25 3.7037E-7 " pathEditMode="relative" rAng="0" ptsTypes="AA">
                                      <p:cBhvr>
                                        <p:cTn id="2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2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mph" presetSubtype="6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w">
                                      <p:cBhvr>
                                        <p:cTn id="3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25E-6 3.33333E-6 L -0.25 3.33333E-6 " pathEditMode="relative" rAng="0" ptsTypes="AA">
                                      <p:cBhvr>
                                        <p:cTn id="3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3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mph" presetSubtype="6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w">
                                      <p:cBhvr>
                                        <p:cTn id="3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25E-6 7.40741E-7 L -0.25 7.40741E-7 " pathEditMode="relative" rAng="0" ptsTypes="AA">
                                      <p:cBhvr>
                                        <p:cTn id="3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3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mph" presetSubtype="6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w">
                                      <p:cBhvr>
                                        <p:cTn id="3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25E-6 -4.07407E-6 L -0.25 -4.07407E-6 " pathEditMode="relative" rAng="0" ptsTypes="AA">
                                      <p:cBhvr>
                                        <p:cTn id="3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5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5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mph" presetSubtype="6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w">
                                      <p:cBhvr>
                                        <p:cTn id="3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0 L -0.25 0 " pathEditMode="relative" rAng="0" ptsTypes="AA">
                                      <p:cBhvr>
                                        <p:cTn id="3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7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mph" presetSubtype="6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>
                                        <p:cTn id="3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3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25E-6 -2.96296E-6 L -0.25 -2.96296E-6 " pathEditMode="relative" rAng="0" ptsTypes="AA">
                                      <p:cBhvr>
                                        <p:cTn id="3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3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9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mph" presetSubtype="6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4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1.25E-6 2.59259E-6 L -0.25 2.59259E-6 " pathEditMode="relative" rAng="0" ptsTypes="AA">
                                      <p:cBhvr>
                                        <p:cTn id="4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1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1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" presetClass="emph" presetSubtype="6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w">
                                      <p:cBhvr>
                                        <p:cTn id="4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25E-6 -1.85185E-6 L -0.25 -1.85185E-6 " pathEditMode="relative" rAng="0" ptsTypes="AA">
                                      <p:cBhvr>
                                        <p:cTn id="4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3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3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" presetClass="emph" presetSubtype="6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w">
                                      <p:cBhvr>
                                        <p:cTn id="4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25E-6 3.7037E-6 L -0.25 3.7037E-6 " pathEditMode="relative" rAng="0" ptsTypes="AA">
                                      <p:cBhvr>
                                        <p:cTn id="4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5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4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5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" presetClass="emph" presetSubtype="6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w">
                                      <p:cBhvr>
                                        <p:cTn id="4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25E-6 -2.59259E-6 L -0.25 -2.59259E-6 " pathEditMode="relative" rAng="0" ptsTypes="AA">
                                      <p:cBhvr>
                                        <p:cTn id="4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7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7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" presetClass="emph" presetSubtype="6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>
                                        <p:cTn id="4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4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25E-6 -1.11111E-6 L -0.25 -1.11111E-6 " pathEditMode="relative" rAng="0" ptsTypes="AA">
                                      <p:cBhvr>
                                        <p:cTn id="4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9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4 0.00093 " pathEditMode="relative" rAng="0" ptsTypes="AA">
                                      <p:cBhvr>
                                        <p:cTn id="4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49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" presetClass="emph" presetSubtype="6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w">
                                      <p:cBhvr>
                                        <p:cTn id="5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25E-6 4.07407E-6 L -0.25 4.07407E-6 " pathEditMode="relative" rAng="0" ptsTypes="AA">
                                      <p:cBhvr>
                                        <p:cTn id="5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1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4 0.00092 " pathEditMode="relative" rAng="0" ptsTypes="AA">
                                      <p:cBhvr>
                                        <p:cTn id="5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" presetClass="emph" presetSubtype="6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>
                                        <p:cTn id="5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7DEF7"/>
                                      </p:to>
                                    </p:animClr>
                                    <p:set>
                                      <p:cBhvr>
                                        <p:cTn id="5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3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3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5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16667E-6 3.7037E-7 L -0.25 3.7037E-7 " pathEditMode="relative" rAng="0" ptsTypes="AA">
                                      <p:cBhvr>
                                        <p:cTn id="5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5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5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5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16667E-6 3.33333E-6 L -0.25 3.33333E-6 " pathEditMode="relative" rAng="0" ptsTypes="AA">
                                      <p:cBhvr>
                                        <p:cTn id="5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7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5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7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7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5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5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4.16667E-6 7.40741E-7 L -0.25 7.40741E-7 " pathEditMode="relative" rAng="0" ptsTypes="AA">
                                      <p:cBhvr>
                                        <p:cTn id="5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59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9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6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16667E-6 -4.07407E-6 L -0.25 -4.07407E-6 " pathEditMode="relative" rAng="0" ptsTypes="AA">
                                      <p:cBhvr>
                                        <p:cTn id="6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1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6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0 L -0.25 0 " pathEditMode="relative" rAng="0" ptsTypes="AA">
                                      <p:cBhvr>
                                        <p:cTn id="6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3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3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6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4.16667E-6 -2.96296E-6 L -0.25 -2.96296E-6 " pathEditMode="relative" rAng="0" ptsTypes="AA">
                                      <p:cBhvr>
                                        <p:cTn id="6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5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5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6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4.16667E-6 2.59259E-6 L -0.25 2.59259E-6 " pathEditMode="relative" rAng="0" ptsTypes="AA">
                                      <p:cBhvr>
                                        <p:cTn id="6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7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6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7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7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68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68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-1.85185E-6 L -0.25 -1.85185E-6 " pathEditMode="relative" rAng="0" ptsTypes="AA">
                                      <p:cBhvr>
                                        <p:cTn id="6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9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9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6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69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70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0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3.7037E-6 L -0.25 3.7037E-6 " pathEditMode="relative" rAng="0" ptsTypes="AA">
                                      <p:cBhvr>
                                        <p:cTn id="7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1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1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7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-2.59259E-6 L -0.25 -2.59259E-6 " pathEditMode="relative" rAng="0" ptsTypes="AA">
                                      <p:cBhvr>
                                        <p:cTn id="7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3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3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7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4.16667E-6 -1.11111E-6 L -0.25 -1.11111E-6 " pathEditMode="relative" rAng="0" ptsTypes="AA">
                                      <p:cBhvr>
                                        <p:cTn id="7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5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3 0.00093 L 0.34843 0.00093 " pathEditMode="relative" rAng="0" ptsTypes="AA">
                                      <p:cBhvr>
                                        <p:cTn id="7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5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76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17" presetClass="entr" presetSubtype="1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0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2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2" presetID="17" presetClass="entr" presetSubtype="1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4" dur="2000" fill="hold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2000" fill="hold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6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4.16667E-6 4.07407E-6 L -0.25 4.07407E-6 " pathEditMode="relative" rAng="0" ptsTypes="AA">
                                      <p:cBhvr>
                                        <p:cTn id="7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78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4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3 0.00092 L 0.34843 0.00092 " pathEditMode="relative" rAng="0" ptsTypes="AA">
                                      <p:cBhvr>
                                        <p:cTn id="78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6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8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7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4723"/>
                                      </p:to>
                                    </p:animClr>
                                    <p:set>
                                      <p:cBhvr>
                                        <p:cTn id="7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3" fill="hold" nodeType="clickPar">
                      <p:stCondLst>
                        <p:cond delay="indefinite"/>
                      </p:stCondLst>
                      <p:childTnLst>
                        <p:par>
                          <p:cTn id="7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riángulo isósceles"/>
          <p:cNvSpPr/>
          <p:nvPr/>
        </p:nvSpPr>
        <p:spPr>
          <a:xfrm>
            <a:off x="0" y="0"/>
            <a:ext cx="4500563" cy="6858000"/>
          </a:xfrm>
          <a:prstGeom prst="triangle">
            <a:avLst/>
          </a:prstGeom>
          <a:solidFill>
            <a:srgbClr val="EC0AB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6858000"/>
          </a:xfrm>
          <a:prstGeom prst="triangle">
            <a:avLst/>
          </a:prstGeom>
          <a:solidFill>
            <a:srgbClr val="EC0AB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14563" y="0"/>
            <a:ext cx="4643437" cy="6858000"/>
          </a:xfrm>
          <a:prstGeom prst="flowChartMerge">
            <a:avLst/>
          </a:prstGeom>
          <a:solidFill>
            <a:srgbClr val="00B0F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14563" cy="6858000"/>
          </a:xfrm>
          <a:prstGeom prst="rtTriangle">
            <a:avLst/>
          </a:prstGeom>
          <a:solidFill>
            <a:srgbClr val="00B0F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00" y="0"/>
            <a:ext cx="2286000" cy="6858000"/>
          </a:xfrm>
          <a:prstGeom prst="rtTriangle">
            <a:avLst/>
          </a:prstGeom>
          <a:solidFill>
            <a:srgbClr val="00B0F0">
              <a:alpha val="93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36" y="1785926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36. ¿Los infantes disfrutan la infancia tanto como los adultos el adulterio?</a:t>
            </a:r>
            <a:endParaRPr lang="es-ES" sz="4000" dirty="0" smtClean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571736" y="135729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solidFill>
                  <a:srgbClr val="FF0000"/>
                </a:solidFill>
                <a:latin typeface="Berlin Sans FB Demi" pitchFamily="34" charset="0"/>
              </a:rPr>
              <a:t>37. Si infancia es la etapa de los infantes, ¿adulterio es la etapa de los adultos?</a:t>
            </a:r>
            <a:endParaRPr lang="es-ES" sz="4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74281" y="6411914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3774281" y="5902325"/>
            <a:ext cx="1595438" cy="2619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3774281" y="5383214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3774281" y="4860926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3774281" y="4321175"/>
            <a:ext cx="1595438" cy="2619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3774281" y="3811589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9" name="Rectángulo 8"/>
          <p:cNvSpPr/>
          <p:nvPr/>
        </p:nvSpPr>
        <p:spPr>
          <a:xfrm>
            <a:off x="3774281" y="3302000"/>
            <a:ext cx="1595438" cy="2619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3774281" y="2792414"/>
            <a:ext cx="1595438" cy="2619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3774281" y="2281239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2" name="Rectángulo 11"/>
          <p:cNvSpPr/>
          <p:nvPr/>
        </p:nvSpPr>
        <p:spPr>
          <a:xfrm>
            <a:off x="3774281" y="1771651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3774281" y="1231901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Rectángulo 13"/>
          <p:cNvSpPr/>
          <p:nvPr/>
        </p:nvSpPr>
        <p:spPr>
          <a:xfrm>
            <a:off x="3774281" y="715964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3774281" y="174626"/>
            <a:ext cx="1595438" cy="2635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20" name="6 Rectángulo">
            <a:extLst>
              <a:ext uri="{FF2B5EF4-FFF2-40B4-BE49-F238E27FC236}"/>
            </a:extLst>
          </p:cNvPr>
          <p:cNvSpPr/>
          <p:nvPr/>
        </p:nvSpPr>
        <p:spPr>
          <a:xfrm>
            <a:off x="4354148" y="7149370"/>
            <a:ext cx="213521" cy="21544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2428860" y="1643050"/>
            <a:ext cx="4572000" cy="34470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38. Si un hombre público es famoso, ¿una mujer pública es igualmente famosa?</a:t>
            </a:r>
            <a:endParaRPr lang="es-ES" sz="4000" dirty="0" smtClean="0">
              <a:latin typeface="Berlin Sans FB Demi" pitchFamily="34" charset="0"/>
            </a:endParaRPr>
          </a:p>
          <a:p>
            <a:r>
              <a:rPr lang="es-ES" dirty="0" smtClean="0"/>
              <a:t> 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autoRev="1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1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autoRev="1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3.7037E-7 L -0.25 3.7037E-7 " pathEditMode="relative" rAng="0" ptsTypes="AA">
                                      <p:cBhvr>
                                        <p:cTn id="29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xit" presetSubtype="8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3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autoRev="1" fill="hold" grpId="4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5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10" repeatCount="indefinite" autoRev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hsl" dir="ccw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autoRev="1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3.33333E-6 L -0.25 3.33333E-6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xit" presetSubtype="8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3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autoRev="1" fill="hold" grpId="4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57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xit" presetSubtype="2" fill="hold" grpId="5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10" repeatCount="indefinite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hsl" dir="ccw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7.40741E-7 L -0.25 7.40741E-7 " pathEditMode="relative" rAng="0" ptsTypes="AA">
                                      <p:cBhvr>
                                        <p:cTn id="69" dur="1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2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3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autoRev="1" fill="hold" grpId="4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77" dur="1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5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10" repeatCount="indefinite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hsl" dir="ccw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-4.07407E-6 L -0.25 -4.07407E-6 " pathEditMode="relative" rAng="0" ptsTypes="AA">
                                      <p:cBhvr>
                                        <p:cTn id="89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exit" presetSubtype="8" fill="hold" grpId="2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3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autoRev="1" fill="hold" grpId="4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97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2" presetClass="exit" presetSubtype="2" fill="hold" grpId="5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10" repeatCount="indefinite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Clr clrSpc="hsl" dir="ccw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" pathEditMode="relative" rAng="0" ptsTypes="AA">
                                      <p:cBhvr>
                                        <p:cTn id="109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3" presetClass="path" presetSubtype="0" accel="50000" decel="50000" autoRev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17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5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10" repeatCount="indefinite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cw">
                                      <p:cBhvr>
                                        <p:cTn id="1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5" presetClass="path" presetSubtype="0" accel="50000" decel="5000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96296E-6 L -0.25 -2.96296E-6 " pathEditMode="relative" rAng="0" ptsTypes="AA">
                                      <p:cBhvr>
                                        <p:cTn id="12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exit" presetSubtype="8" fill="hold" grpId="2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3" presetClass="path" presetSubtype="0" accel="50000" decel="50000" autoRev="1" fill="hold" grpId="4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37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exit" presetSubtype="2" fill="hold" grpId="5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10" repeatCount="indefinite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cw">
                                      <p:cBhvr>
                                        <p:cTn id="1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5" presetClass="path" presetSubtype="0" accel="50000" decel="5000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2.59259E-6 L -0.25 2.59259E-6 " pathEditMode="relative" rAng="0" ptsTypes="AA">
                                      <p:cBhvr>
                                        <p:cTn id="14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3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autoRev="1" fill="hold" grpId="4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57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2" presetClass="exit" presetSubtype="2" fill="hold" grpId="5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10" repeatCount="indefinite" autoRev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Clr clrSpc="hsl" dir="ccw">
                                      <p:cBhvr>
                                        <p:cTn id="1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5" presetClass="path" presetSubtype="0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 -1.85185E-6 L -0.25 -1.85185E-6 " pathEditMode="relative" rAng="0" ptsTypes="AA">
                                      <p:cBhvr>
                                        <p:cTn id="169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22" presetClass="exit" presetSubtype="8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3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3" presetClass="path" presetSubtype="0" accel="50000" decel="50000" autoRev="1" fill="hold" grpId="4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17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22" presetClass="exit" presetSubtype="2" fill="hold" grpId="5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10" repeatCount="indefinite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Clr clrSpc="hsl" dir="ccw">
                                      <p:cBhvr>
                                        <p:cTn id="1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5" presetClass="path" presetSubtype="0" accel="50000" decel="5000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3.7037E-6 L -0.25 3.7037E-6 " pathEditMode="relative" rAng="0" ptsTypes="AA">
                                      <p:cBhvr>
                                        <p:cTn id="189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0" presetID="22" presetClass="exit" presetSubtype="8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2" presetClass="entr" presetSubtype="8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autoRev="1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197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22" presetClass="exit" presetSubtype="2" fill="hold" grpId="5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mph" presetSubtype="10" repeatCount="indefinite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hsl" dir="ccw">
                                      <p:cBhvr>
                                        <p:cTn id="2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5" presetClass="path" presetSubtype="0" accel="50000" decel="5000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-2.59259E-6 L -0.25 -2.59259E-6 " pathEditMode="relative" rAng="0" ptsTypes="AA">
                                      <p:cBhvr>
                                        <p:cTn id="209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22" presetClass="exit" presetSubtype="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2" presetClass="entr" presetSubtype="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3" presetClass="path" presetSubtype="0" accel="50000" decel="50000" autoRev="1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17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mph" presetSubtype="1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cw">
                                      <p:cBhvr>
                                        <p:cTn id="2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5" presetClass="path" presetSubtype="0" accel="50000" decel="5000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0 -1.11111E-6 L -0.25 -1.11111E-6 " pathEditMode="relative" rAng="0" ptsTypes="AA">
                                      <p:cBhvr>
                                        <p:cTn id="22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22" presetClass="exit" presetSubtype="8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ntr" presetSubtype="8" fill="hold" grpId="3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3" presetClass="path" presetSubtype="0" accel="50000" decel="50000" autoRev="1" fill="hold" grpId="4" nodeType="withEffect">
                                  <p:stCondLst>
                                    <p:cond delay="3100"/>
                                  </p:stCondLst>
                                  <p:childTnLst>
                                    <p:animMotion origin="layout" path="M 0.17214 0.00093 L 0.34844 0.00093 " pathEditMode="relative" rAng="0" ptsTypes="AA">
                                      <p:cBhvr>
                                        <p:cTn id="237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xit" presetSubtype="2" fill="hold" grpId="5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mph" presetSubtype="1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Clr clrSpc="hsl" dir="ccw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5" presetClass="path" presetSubtype="0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 4.07407E-6 L -0.25 4.07407E-6 " pathEditMode="relative" rAng="0" ptsTypes="AA">
                                      <p:cBhvr>
                                        <p:cTn id="249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22" presetClass="exit" presetSubtype="8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ntr" presetSubtype="8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3" presetClass="path" presetSubtype="0" accel="50000" decel="50000" autoRev="1" fill="hold" grpId="4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0.17214 0.00092 L 0.34844 0.00092 " pathEditMode="relative" rAng="0" ptsTypes="AA">
                                      <p:cBhvr>
                                        <p:cTn id="25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0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22" presetClass="exit" presetSubtype="2" fill="hold" grpId="5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mph" presetSubtype="1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cw">
                                      <p:cBhvr>
                                        <p:cTn id="2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 nodeType="clickPar">
                      <p:stCondLst>
                        <p:cond delay="indefinite"/>
                      </p:stCondLst>
                      <p:childTnLst>
                        <p:par>
                          <p:cTn id="2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o"/>
          <p:cNvSpPr/>
          <p:nvPr/>
        </p:nvSpPr>
        <p:spPr>
          <a:xfrm>
            <a:off x="0" y="2"/>
            <a:ext cx="9144000" cy="1071563"/>
          </a:xfrm>
          <a:prstGeom prst="frame">
            <a:avLst>
              <a:gd name="adj1" fmla="val 3603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1143002"/>
            <a:ext cx="9144000" cy="1071563"/>
          </a:xfrm>
          <a:prstGeom prst="frame">
            <a:avLst>
              <a:gd name="adj1" fmla="val 3603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2286002"/>
            <a:ext cx="9144000" cy="1071563"/>
          </a:xfrm>
          <a:prstGeom prst="frame">
            <a:avLst>
              <a:gd name="adj1" fmla="val 3603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500438"/>
            <a:ext cx="9144000" cy="1071562"/>
          </a:xfrm>
          <a:prstGeom prst="frame">
            <a:avLst>
              <a:gd name="adj1" fmla="val 3603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4643438"/>
            <a:ext cx="9144000" cy="1071562"/>
          </a:xfrm>
          <a:prstGeom prst="frame">
            <a:avLst>
              <a:gd name="adj1" fmla="val 3603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5786438"/>
            <a:ext cx="9144000" cy="1071562"/>
          </a:xfrm>
          <a:prstGeom prst="frame">
            <a:avLst>
              <a:gd name="adj1" fmla="val 3603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285984" y="207167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39. La lana virgen ¿es un producto de las ovejas feas?</a:t>
            </a:r>
            <a:endParaRPr lang="es-ES" sz="4000" b="1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150017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Berlin Sans FB Demi" pitchFamily="34" charset="0"/>
              </a:rPr>
              <a:t> </a:t>
            </a:r>
          </a:p>
          <a:p>
            <a:r>
              <a:rPr lang="es-ES" sz="4000" b="1" dirty="0" smtClean="0">
                <a:latin typeface="Berlin Sans FB Demi" pitchFamily="34" charset="0"/>
              </a:rPr>
              <a:t>39. La lana virgen ¿es un producto de las ovejas feas?</a:t>
            </a:r>
            <a:endParaRPr lang="es-ES" sz="4000" b="1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928794" y="1142984"/>
            <a:ext cx="58579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atin typeface="Berlin Sans FB" pitchFamily="34" charset="0"/>
              </a:rPr>
              <a:t>40. ¿CUAL ES EL ANIMAL,</a:t>
            </a:r>
          </a:p>
          <a:p>
            <a:pPr algn="ctr"/>
            <a:r>
              <a:rPr lang="es-ES" sz="4000" b="1" dirty="0" smtClean="0">
                <a:latin typeface="Berlin Sans FB" pitchFamily="34" charset="0"/>
              </a:rPr>
              <a:t>QUE SI LO VUELVES DE POSTURA CAMBIA DE NOMBRE?</a:t>
            </a:r>
          </a:p>
        </p:txBody>
      </p:sp>
      <p:sp>
        <p:nvSpPr>
          <p:cNvPr id="3" name="2 CuadroTexto"/>
          <p:cNvSpPr txBox="1"/>
          <p:nvPr/>
        </p:nvSpPr>
        <p:spPr>
          <a:xfrm rot="10800000">
            <a:off x="1766826" y="4929198"/>
            <a:ext cx="5957401" cy="1323439"/>
          </a:xfrm>
          <a:prstGeom prst="rect">
            <a:avLst/>
          </a:prstGeom>
          <a:solidFill>
            <a:srgbClr val="FFFF00"/>
          </a:solidFill>
          <a:ln w="635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/>
              <a:t>EL ESCARABAJO, QUE</a:t>
            </a:r>
          </a:p>
          <a:p>
            <a:pPr algn="ctr"/>
            <a:r>
              <a:rPr lang="es-ES" sz="4000" b="1" dirty="0" smtClean="0"/>
              <a:t>SERA CARA ARRIBA</a:t>
            </a:r>
            <a:endParaRPr lang="es-ES" sz="4000" b="1" dirty="0"/>
          </a:p>
        </p:txBody>
      </p:sp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2000" contrast="100000"/>
          </a:blip>
          <a:srcRect/>
          <a:stretch>
            <a:fillRect/>
          </a:stretch>
        </p:blipFill>
        <p:spPr bwMode="auto">
          <a:xfrm>
            <a:off x="0" y="4536265"/>
            <a:ext cx="9144001" cy="4643470"/>
          </a:xfrm>
          <a:prstGeom prst="rect">
            <a:avLst/>
          </a:prstGeom>
          <a:solidFill>
            <a:srgbClr val="0000CC"/>
          </a:solidFill>
        </p:spPr>
      </p:pic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2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solidFill>
            <a:srgbClr val="0000CC"/>
          </a:solidFill>
        </p:spPr>
      </p:pic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ACAME DE DUDAS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SACAME DE DUDAS</Template>
  <TotalTime>1</TotalTime>
  <Words>535</Words>
  <Application>Microsoft Office PowerPoint</Application>
  <PresentationFormat>Presentación en pantalla (4:3)</PresentationFormat>
  <Paragraphs>96</Paragraphs>
  <Slides>44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SACAME DE DUDAS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2017-10-07T09:54:02Z</dcterms:created>
  <dcterms:modified xsi:type="dcterms:W3CDTF">2017-10-07T09:55:08Z</dcterms:modified>
</cp:coreProperties>
</file>