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1" r:id="rId3"/>
    <p:sldId id="276" r:id="rId4"/>
    <p:sldId id="263" r:id="rId5"/>
    <p:sldId id="265" r:id="rId6"/>
    <p:sldId id="266" r:id="rId7"/>
    <p:sldId id="267" r:id="rId8"/>
    <p:sldId id="269" r:id="rId9"/>
    <p:sldId id="270" r:id="rId10"/>
    <p:sldId id="271" r:id="rId11"/>
    <p:sldId id="278" r:id="rId12"/>
  </p:sldIdLst>
  <p:sldSz cx="9144000" cy="5143500" type="screen16x9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IliCF6xdXDFYrahga2lOng==" hashData="3tDeeHbgDLoTfYkKXuW0OSf0/9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0" d="100"/>
          <a:sy n="90" d="100"/>
        </p:scale>
        <p:origin x="-120" y="-12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CBFA00-8A59-4A03-ADE8-3AC59A9970ED}" type="datetimeFigureOut">
              <a:rPr lang="es-ES"/>
              <a:pPr>
                <a:defRPr/>
              </a:pPr>
              <a:t>28/11/2013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FA7AD2-9706-4EB5-A5C6-8D28C68FE8C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086150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8A2F4E-4C4B-4370-B368-8292A59C85EE}" type="datetimeFigureOut">
              <a:rPr lang="es-ES"/>
              <a:pPr>
                <a:defRPr/>
              </a:pPr>
              <a:t>28/11/2013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A38952-8FB5-4CF7-A589-9E2A8E0B309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845825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19EF15-CEBB-456E-91E5-B64C6243AA25}" type="datetimeFigureOut">
              <a:rPr lang="es-ES"/>
              <a:pPr>
                <a:defRPr/>
              </a:pPr>
              <a:t>28/11/2013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C5ACE2-46D3-45CB-84E3-8D7C6B95A3A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578667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2F485A-ADAB-4CDE-A9C2-044A895BA4A8}" type="datetimeFigureOut">
              <a:rPr lang="es-ES"/>
              <a:pPr>
                <a:defRPr/>
              </a:pPr>
              <a:t>28/11/2013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8BFFD1-D388-439A-A83E-91A6FEF2B9C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166924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A7C32B-01A0-4AF5-A33F-3338F4A88963}" type="datetimeFigureOut">
              <a:rPr lang="es-ES"/>
              <a:pPr>
                <a:defRPr/>
              </a:pPr>
              <a:t>28/11/2013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A0A30A-2059-4B02-96A5-57AC574EC45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460955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116556-6E9A-4A2C-A942-2ABF2CB252B7}" type="datetimeFigureOut">
              <a:rPr lang="es-ES"/>
              <a:pPr>
                <a:defRPr/>
              </a:pPr>
              <a:t>28/11/2013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127B03-0659-42C5-8E3B-30B7CDA40C5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068628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40AEB2-90FF-4CE7-A536-159F6C1085BF}" type="datetimeFigureOut">
              <a:rPr lang="es-ES"/>
              <a:pPr>
                <a:defRPr/>
              </a:pPr>
              <a:t>28/11/2013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768790-4295-4575-BFE9-C2CE957B6ED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462996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B7ED76-1AE7-4148-A28A-6F1558C7E200}" type="datetimeFigureOut">
              <a:rPr lang="es-ES"/>
              <a:pPr>
                <a:defRPr/>
              </a:pPr>
              <a:t>28/11/2013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0F65F-49AF-414C-B8B9-4380E94FDCE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541694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E4B085-B577-44B4-8BB9-BD1E78EF898A}" type="datetimeFigureOut">
              <a:rPr lang="es-ES"/>
              <a:pPr>
                <a:defRPr/>
              </a:pPr>
              <a:t>28/11/2013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019407-73D2-4E73-9674-F11D463EEA6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464099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E51D33-5820-4A2B-AE72-F4614BC43169}" type="datetimeFigureOut">
              <a:rPr lang="es-ES"/>
              <a:pPr>
                <a:defRPr/>
              </a:pPr>
              <a:t>28/11/2013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E4C497-5508-4345-82EE-488BE6F5960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324675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271A77-A686-4B45-8035-D9BF5B248EC5}" type="datetimeFigureOut">
              <a:rPr lang="es-ES"/>
              <a:pPr>
                <a:defRPr/>
              </a:pPr>
              <a:t>28/11/2013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E9D595-8E41-422E-A8AB-0D6C3FFD4A2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582574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827F92-EAC3-43F4-B61C-B581FA2C63E8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14076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BC5CA8D-A7DD-419A-B4DD-4FD24D35BEFB}" type="datetimeFigureOut">
              <a:rPr lang="es-ES"/>
              <a:pPr>
                <a:defRPr/>
              </a:pPr>
              <a:t>28/11/2013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EE753B4-E7C0-4559-A642-A2F16761DCC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57AE9B53-341D-4414-9869-6870F1D31C4F}" type="slidenum">
              <a:rPr lang="es-ES_tradnl" smtClean="0">
                <a:solidFill>
                  <a:srgbClr val="000000"/>
                </a:solidFill>
              </a:rPr>
              <a:pPr/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gif"/><Relationship Id="rId4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gif"/><Relationship Id="rId4" Type="http://schemas.openxmlformats.org/officeDocument/2006/relationships/image" Target="../media/image8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gif"/><Relationship Id="rId5" Type="http://schemas.openxmlformats.org/officeDocument/2006/relationships/image" Target="../media/image13.gif"/><Relationship Id="rId4" Type="http://schemas.openxmlformats.org/officeDocument/2006/relationships/image" Target="../media/image12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8.gif"/><Relationship Id="rId4" Type="http://schemas.openxmlformats.org/officeDocument/2006/relationships/image" Target="../media/image17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8.gif"/><Relationship Id="rId4" Type="http://schemas.openxmlformats.org/officeDocument/2006/relationships/image" Target="../media/image27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1.gi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32.png"/><Relationship Id="rId7" Type="http://schemas.openxmlformats.org/officeDocument/2006/relationships/image" Target="../media/image34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35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33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C:\01 Mis docu. Backup\Mis imágenes\00 Para el mensaje haciendo\0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4" name="13 Grupo"/>
          <p:cNvGrpSpPr/>
          <p:nvPr/>
        </p:nvGrpSpPr>
        <p:grpSpPr>
          <a:xfrm>
            <a:off x="2877159" y="1779662"/>
            <a:ext cx="3984938" cy="2952328"/>
            <a:chOff x="2877159" y="1779662"/>
            <a:chExt cx="3984938" cy="2952328"/>
          </a:xfrm>
        </p:grpSpPr>
        <p:sp>
          <p:nvSpPr>
            <p:cNvPr id="4" name="3 Rectángulo"/>
            <p:cNvSpPr/>
            <p:nvPr/>
          </p:nvSpPr>
          <p:spPr>
            <a:xfrm>
              <a:off x="2877159" y="1779662"/>
              <a:ext cx="3984938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es-ES" sz="5400" b="1" dirty="0">
                  <a:ln w="900" cmpd="sng">
                    <a:solidFill>
                      <a:schemeClr val="accent1">
                        <a:satMod val="190000"/>
                        <a:alpha val="55000"/>
                      </a:schemeClr>
                    </a:solidFill>
                    <a:prstDash val="solid"/>
                  </a:ln>
                  <a:solidFill>
                    <a:schemeClr val="accent1">
                      <a:satMod val="200000"/>
                      <a:tint val="3000"/>
                    </a:schemeClr>
                  </a:solidFill>
                  <a:effectLst>
                    <a:glow rad="76200">
                      <a:srgbClr val="663300"/>
                    </a:glow>
                    <a:innerShdw blurRad="101600" dist="76200" dir="5400000">
                      <a:schemeClr val="accent1">
                        <a:satMod val="190000"/>
                        <a:tint val="100000"/>
                        <a:alpha val="74000"/>
                      </a:schemeClr>
                    </a:innerShdw>
                  </a:effectLst>
                  <a:latin typeface="+mj-lt"/>
                </a:rPr>
                <a:t>¿</a:t>
              </a:r>
              <a:r>
                <a:rPr lang="es-ES" sz="5400" b="1" cap="none" spc="0" dirty="0" smtClean="0">
                  <a:ln w="900" cmpd="sng">
                    <a:solidFill>
                      <a:schemeClr val="accent1">
                        <a:satMod val="190000"/>
                        <a:alpha val="55000"/>
                      </a:schemeClr>
                    </a:solidFill>
                    <a:prstDash val="solid"/>
                  </a:ln>
                  <a:solidFill>
                    <a:schemeClr val="accent1">
                      <a:satMod val="200000"/>
                      <a:tint val="3000"/>
                    </a:schemeClr>
                  </a:solidFill>
                  <a:effectLst>
                    <a:glow rad="76200">
                      <a:srgbClr val="663300"/>
                    </a:glow>
                    <a:innerShdw blurRad="101600" dist="76200" dir="5400000">
                      <a:schemeClr val="accent1">
                        <a:satMod val="190000"/>
                        <a:tint val="100000"/>
                        <a:alpha val="74000"/>
                      </a:schemeClr>
                    </a:innerShdw>
                  </a:effectLst>
                  <a:latin typeface="+mj-lt"/>
                </a:rPr>
                <a:t>SABÍAS QUE</a:t>
              </a:r>
              <a:endParaRPr lang="es-ES" sz="5400" b="1" cap="none" spc="0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glow rad="76200">
                    <a:srgbClr val="663300"/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+mj-lt"/>
              </a:endParaRPr>
            </a:p>
          </p:txBody>
        </p:sp>
        <p:sp>
          <p:nvSpPr>
            <p:cNvPr id="5" name="4 Rectángulo"/>
            <p:cNvSpPr/>
            <p:nvPr/>
          </p:nvSpPr>
          <p:spPr>
            <a:xfrm>
              <a:off x="2915815" y="2800548"/>
              <a:ext cx="3795917" cy="923330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r"/>
              <a:r>
                <a:rPr lang="es-ES" sz="5400" b="1" cap="none" spc="0" dirty="0" smtClean="0">
                  <a:ln w="900" cmpd="sng">
                    <a:solidFill>
                      <a:schemeClr val="accent1">
                        <a:satMod val="190000"/>
                        <a:alpha val="55000"/>
                      </a:schemeClr>
                    </a:solidFill>
                    <a:prstDash val="solid"/>
                  </a:ln>
                  <a:solidFill>
                    <a:schemeClr val="accent1">
                      <a:satMod val="200000"/>
                      <a:tint val="3000"/>
                    </a:schemeClr>
                  </a:solidFill>
                  <a:effectLst>
                    <a:glow rad="76200">
                      <a:srgbClr val="663300"/>
                    </a:glow>
                    <a:innerShdw blurRad="101600" dist="76200" dir="5400000">
                      <a:schemeClr val="accent1">
                        <a:satMod val="190000"/>
                        <a:tint val="100000"/>
                        <a:alpha val="74000"/>
                      </a:schemeClr>
                    </a:innerShdw>
                  </a:effectLst>
                  <a:latin typeface="+mj-lt"/>
                </a:rPr>
                <a:t>LA AMISTAD</a:t>
              </a:r>
              <a:endParaRPr lang="es-ES" sz="5400" b="1" cap="none" spc="0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glow rad="76200">
                    <a:srgbClr val="663300"/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+mj-lt"/>
              </a:endParaRPr>
            </a:p>
          </p:txBody>
        </p:sp>
        <p:sp>
          <p:nvSpPr>
            <p:cNvPr id="6" name="5 Rectángulo"/>
            <p:cNvSpPr/>
            <p:nvPr/>
          </p:nvSpPr>
          <p:spPr>
            <a:xfrm>
              <a:off x="2958000" y="3808660"/>
              <a:ext cx="3835666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es-ES" sz="5400" b="1" cap="none" spc="0" dirty="0" smtClean="0">
                  <a:ln w="900" cmpd="sng">
                    <a:solidFill>
                      <a:schemeClr val="accent1">
                        <a:satMod val="190000"/>
                        <a:alpha val="55000"/>
                      </a:schemeClr>
                    </a:solidFill>
                    <a:prstDash val="solid"/>
                  </a:ln>
                  <a:solidFill>
                    <a:schemeClr val="accent1">
                      <a:satMod val="200000"/>
                      <a:tint val="3000"/>
                    </a:schemeClr>
                  </a:solidFill>
                  <a:effectLst>
                    <a:glow rad="76200">
                      <a:srgbClr val="663300"/>
                    </a:glow>
                    <a:innerShdw blurRad="101600" dist="76200" dir="5400000">
                      <a:schemeClr val="accent1">
                        <a:satMod val="190000"/>
                        <a:tint val="100000"/>
                        <a:alpha val="74000"/>
                      </a:schemeClr>
                    </a:innerShdw>
                  </a:effectLst>
                  <a:latin typeface="+mj-lt"/>
                </a:rPr>
                <a:t>ES UN ARTE</a:t>
              </a:r>
              <a:r>
                <a:rPr lang="es-ES" sz="4800" b="1" cap="none" spc="0" dirty="0" smtClean="0">
                  <a:ln w="900" cmpd="sng">
                    <a:solidFill>
                      <a:schemeClr val="accent1">
                        <a:satMod val="190000"/>
                        <a:alpha val="55000"/>
                      </a:schemeClr>
                    </a:solidFill>
                    <a:prstDash val="solid"/>
                  </a:ln>
                  <a:solidFill>
                    <a:schemeClr val="accent1">
                      <a:satMod val="200000"/>
                      <a:tint val="3000"/>
                    </a:schemeClr>
                  </a:solidFill>
                  <a:effectLst>
                    <a:glow rad="76200">
                      <a:srgbClr val="663300"/>
                    </a:glow>
                    <a:innerShdw blurRad="101600" dist="76200" dir="5400000">
                      <a:schemeClr val="accent1">
                        <a:satMod val="190000"/>
                        <a:tint val="100000"/>
                        <a:alpha val="74000"/>
                      </a:schemeClr>
                    </a:innerShdw>
                  </a:effectLst>
                  <a:latin typeface="+mj-lt"/>
                </a:rPr>
                <a:t>?</a:t>
              </a:r>
              <a:endParaRPr lang="es-ES" sz="5400" b="1" cap="none" spc="0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glow rad="76200">
                    <a:srgbClr val="663300"/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+mj-lt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Bar dir="vert"/>
        <p:sndAc>
          <p:stSnd loop="1">
            <p:snd r:embed="rId2" name="Amistad - Ernesto Cortazar (Sentiments).wav"/>
          </p:stSnd>
        </p:sndAc>
      </p:transition>
    </mc:Choice>
    <mc:Fallback xmlns="">
      <p:transition spd="slow">
        <p:randomBar dir="vert"/>
        <p:sndAc>
          <p:stSnd loop="1">
            <p:snd r:embed="rId4" name="Amistad - Ernesto Cortazar (Sentiments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4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01 Mis docu. Backup\Mis imágenes\00 Para el mensaje haciendo\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0" y="0"/>
            <a:ext cx="91567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6" name="15 Grupo"/>
          <p:cNvGrpSpPr/>
          <p:nvPr/>
        </p:nvGrpSpPr>
        <p:grpSpPr>
          <a:xfrm>
            <a:off x="755576" y="678760"/>
            <a:ext cx="2742171" cy="714375"/>
            <a:chOff x="572887" y="473065"/>
            <a:chExt cx="2742171" cy="714375"/>
          </a:xfrm>
        </p:grpSpPr>
        <p:sp>
          <p:nvSpPr>
            <p:cNvPr id="17" name="16 Rectángulo"/>
            <p:cNvSpPr/>
            <p:nvPr/>
          </p:nvSpPr>
          <p:spPr>
            <a:xfrm>
              <a:off x="572887" y="615205"/>
              <a:ext cx="1899879" cy="49244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s-CO" sz="2600" b="1" dirty="0" err="1">
                  <a:ln w="900" cmpd="sng">
                    <a:solidFill>
                      <a:schemeClr val="accent1">
                        <a:satMod val="190000"/>
                        <a:alpha val="55000"/>
                      </a:schemeClr>
                    </a:solidFill>
                    <a:prstDash val="solid"/>
                  </a:ln>
                  <a:solidFill>
                    <a:schemeClr val="accent1">
                      <a:satMod val="200000"/>
                      <a:tint val="3000"/>
                    </a:schemeClr>
                  </a:solidFill>
                  <a:effectLst>
                    <a:innerShdw blurRad="101600" dist="76200" dir="5400000">
                      <a:schemeClr val="accent1">
                        <a:satMod val="190000"/>
                        <a:tint val="100000"/>
                        <a:alpha val="74000"/>
                      </a:schemeClr>
                    </a:innerShdw>
                  </a:effectLst>
                  <a:latin typeface="Aharoni" pitchFamily="2" charset="-79"/>
                  <a:cs typeface="Aharoni" pitchFamily="2" charset="-79"/>
                </a:rPr>
                <a:t>SaludARTE</a:t>
              </a:r>
              <a:endParaRPr lang="es-CO" sz="26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haroni" pitchFamily="2" charset="-79"/>
                <a:cs typeface="Aharoni" pitchFamily="2" charset="-79"/>
              </a:endParaRPr>
            </a:p>
          </p:txBody>
        </p:sp>
        <p:pic>
          <p:nvPicPr>
            <p:cNvPr id="18" name="Picture 2" descr="http://cdn.content.sweetim.com/sim/cpie/emoticons/0002017B.gif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00683" y="473065"/>
              <a:ext cx="714375" cy="7143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9" name="18 Grupo"/>
          <p:cNvGrpSpPr/>
          <p:nvPr/>
        </p:nvGrpSpPr>
        <p:grpSpPr>
          <a:xfrm>
            <a:off x="912632" y="2211710"/>
            <a:ext cx="2579248" cy="792088"/>
            <a:chOff x="6025200" y="361018"/>
            <a:chExt cx="2579248" cy="792088"/>
          </a:xfrm>
        </p:grpSpPr>
        <p:pic>
          <p:nvPicPr>
            <p:cNvPr id="20" name="Picture 4" descr="http://cdn.content.sweetim.com/sim/cpie/emoticons/000205A7.gif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812360" y="361018"/>
              <a:ext cx="792088" cy="79208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1" name="20 Rectángulo"/>
            <p:cNvSpPr/>
            <p:nvPr/>
          </p:nvSpPr>
          <p:spPr>
            <a:xfrm>
              <a:off x="6025200" y="558211"/>
              <a:ext cx="1544012" cy="49244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s-CO" sz="2600" b="1" dirty="0" err="1">
                  <a:ln w="900" cmpd="sng">
                    <a:solidFill>
                      <a:schemeClr val="accent1">
                        <a:satMod val="190000"/>
                        <a:alpha val="55000"/>
                      </a:schemeClr>
                    </a:solidFill>
                    <a:prstDash val="solid"/>
                  </a:ln>
                  <a:solidFill>
                    <a:schemeClr val="accent1">
                      <a:satMod val="200000"/>
                      <a:tint val="3000"/>
                    </a:schemeClr>
                  </a:solidFill>
                  <a:effectLst>
                    <a:innerShdw blurRad="101600" dist="76200" dir="5400000">
                      <a:schemeClr val="accent1">
                        <a:satMod val="190000"/>
                        <a:tint val="100000"/>
                        <a:alpha val="74000"/>
                      </a:schemeClr>
                    </a:innerShdw>
                  </a:effectLst>
                  <a:latin typeface="Aharoni" pitchFamily="2" charset="-79"/>
                  <a:cs typeface="Aharoni" pitchFamily="2" charset="-79"/>
                </a:rPr>
                <a:t>BesARTE</a:t>
              </a:r>
              <a:endParaRPr lang="es-CO" sz="26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haroni" pitchFamily="2" charset="-79"/>
                <a:cs typeface="Aharoni" pitchFamily="2" charset="-79"/>
              </a:endParaRPr>
            </a:p>
          </p:txBody>
        </p:sp>
      </p:grpSp>
      <p:grpSp>
        <p:nvGrpSpPr>
          <p:cNvPr id="22" name="21 Grupo"/>
          <p:cNvGrpSpPr/>
          <p:nvPr/>
        </p:nvGrpSpPr>
        <p:grpSpPr>
          <a:xfrm>
            <a:off x="683568" y="3743575"/>
            <a:ext cx="2974052" cy="762000"/>
            <a:chOff x="5361811" y="3321562"/>
            <a:chExt cx="2974052" cy="762000"/>
          </a:xfrm>
        </p:grpSpPr>
        <p:sp>
          <p:nvSpPr>
            <p:cNvPr id="23" name="22 Rectángulo"/>
            <p:cNvSpPr/>
            <p:nvPr/>
          </p:nvSpPr>
          <p:spPr>
            <a:xfrm>
              <a:off x="5361811" y="3489023"/>
              <a:ext cx="1912703" cy="49244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s-CO" sz="2600" b="1" dirty="0" err="1" smtClean="0">
                  <a:ln w="900" cmpd="sng">
                    <a:solidFill>
                      <a:schemeClr val="accent1">
                        <a:satMod val="190000"/>
                        <a:alpha val="55000"/>
                      </a:schemeClr>
                    </a:solidFill>
                    <a:prstDash val="solid"/>
                  </a:ln>
                  <a:solidFill>
                    <a:schemeClr val="accent1">
                      <a:satMod val="200000"/>
                      <a:tint val="3000"/>
                    </a:schemeClr>
                  </a:solidFill>
                  <a:effectLst>
                    <a:innerShdw blurRad="101600" dist="76200" dir="5400000">
                      <a:schemeClr val="accent1">
                        <a:satMod val="190000"/>
                        <a:tint val="100000"/>
                        <a:alpha val="74000"/>
                      </a:schemeClr>
                    </a:innerShdw>
                  </a:effectLst>
                  <a:latin typeface="Aharoni" pitchFamily="2" charset="-79"/>
                  <a:cs typeface="Aharoni" pitchFamily="2" charset="-79"/>
                </a:rPr>
                <a:t>AbrazARTE</a:t>
              </a:r>
              <a:endParaRPr lang="es-CO" sz="26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haroni" pitchFamily="2" charset="-79"/>
                <a:cs typeface="Aharoni" pitchFamily="2" charset="-79"/>
              </a:endParaRPr>
            </a:p>
          </p:txBody>
        </p:sp>
        <p:pic>
          <p:nvPicPr>
            <p:cNvPr id="24" name="Picture 6" descr="http://cdn.content.sweetim.com/sim/cpie/emoticons/0002020B.gif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64288" y="3321562"/>
              <a:ext cx="1171575" cy="762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155873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01 Mis docu. Backup\Mis imágenes\00 Para el mensaje haciendo\0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0" name="9 Grupo"/>
          <p:cNvGrpSpPr/>
          <p:nvPr/>
        </p:nvGrpSpPr>
        <p:grpSpPr>
          <a:xfrm>
            <a:off x="1425448" y="647587"/>
            <a:ext cx="2786512" cy="832868"/>
            <a:chOff x="870166" y="3261441"/>
            <a:chExt cx="2786512" cy="832868"/>
          </a:xfrm>
        </p:grpSpPr>
        <p:sp>
          <p:nvSpPr>
            <p:cNvPr id="11" name="10 Rectángulo"/>
            <p:cNvSpPr/>
            <p:nvPr/>
          </p:nvSpPr>
          <p:spPr>
            <a:xfrm>
              <a:off x="870166" y="3447459"/>
              <a:ext cx="1765227" cy="49244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s-CO" sz="2600" b="1" dirty="0" err="1">
                  <a:ln w="900" cmpd="sng">
                    <a:solidFill>
                      <a:schemeClr val="accent1">
                        <a:satMod val="190000"/>
                        <a:alpha val="55000"/>
                      </a:schemeClr>
                    </a:solidFill>
                    <a:prstDash val="solid"/>
                  </a:ln>
                  <a:solidFill>
                    <a:schemeClr val="accent1">
                      <a:satMod val="200000"/>
                      <a:tint val="3000"/>
                    </a:schemeClr>
                  </a:solidFill>
                  <a:effectLst>
                    <a:innerShdw blurRad="101600" dist="76200" dir="5400000">
                      <a:schemeClr val="accent1">
                        <a:satMod val="190000"/>
                        <a:tint val="100000"/>
                        <a:alpha val="74000"/>
                      </a:schemeClr>
                    </a:innerShdw>
                  </a:effectLst>
                  <a:latin typeface="Aharoni" pitchFamily="2" charset="-79"/>
                  <a:cs typeface="Aharoni" pitchFamily="2" charset="-79"/>
                </a:rPr>
                <a:t>AnimARTE</a:t>
              </a:r>
              <a:endParaRPr lang="es-CO" sz="26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haroni" pitchFamily="2" charset="-79"/>
                <a:cs typeface="Aharoni" pitchFamily="2" charset="-79"/>
              </a:endParaRPr>
            </a:p>
          </p:txBody>
        </p:sp>
        <p:pic>
          <p:nvPicPr>
            <p:cNvPr id="12" name="Picture 4" descr="http://cdn.content.sweetim.com/sim/cpie/emoticons/0002019D.gif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24307" y="3261441"/>
              <a:ext cx="832371" cy="83286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4" name="13 Grupo"/>
          <p:cNvGrpSpPr/>
          <p:nvPr/>
        </p:nvGrpSpPr>
        <p:grpSpPr>
          <a:xfrm>
            <a:off x="1290076" y="2201318"/>
            <a:ext cx="2760085" cy="702297"/>
            <a:chOff x="3792573" y="860972"/>
            <a:chExt cx="2760085" cy="702297"/>
          </a:xfrm>
        </p:grpSpPr>
        <p:sp>
          <p:nvSpPr>
            <p:cNvPr id="15" name="14 Rectángulo"/>
            <p:cNvSpPr/>
            <p:nvPr/>
          </p:nvSpPr>
          <p:spPr>
            <a:xfrm>
              <a:off x="3792573" y="1007627"/>
              <a:ext cx="1984839" cy="49244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s-CO" sz="2600" b="1" dirty="0" err="1">
                  <a:ln w="900" cmpd="sng">
                    <a:solidFill>
                      <a:schemeClr val="accent1">
                        <a:satMod val="190000"/>
                        <a:alpha val="55000"/>
                      </a:schemeClr>
                    </a:solidFill>
                    <a:prstDash val="solid"/>
                  </a:ln>
                  <a:solidFill>
                    <a:schemeClr val="accent1">
                      <a:satMod val="200000"/>
                      <a:tint val="3000"/>
                    </a:schemeClr>
                  </a:solidFill>
                  <a:effectLst>
                    <a:innerShdw blurRad="101600" dist="76200" dir="5400000">
                      <a:schemeClr val="accent1">
                        <a:satMod val="190000"/>
                        <a:tint val="100000"/>
                        <a:alpha val="74000"/>
                      </a:schemeClr>
                    </a:innerShdw>
                  </a:effectLst>
                  <a:latin typeface="Aharoni" pitchFamily="2" charset="-79"/>
                  <a:cs typeface="Aharoni" pitchFamily="2" charset="-79"/>
                </a:rPr>
                <a:t>BromeARTE</a:t>
              </a:r>
              <a:endParaRPr lang="es-CO" sz="26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haroni" pitchFamily="2" charset="-79"/>
                <a:cs typeface="Aharoni" pitchFamily="2" charset="-79"/>
              </a:endParaRPr>
            </a:p>
          </p:txBody>
        </p:sp>
        <p:pic>
          <p:nvPicPr>
            <p:cNvPr id="16" name="Picture 2" descr="http://cdn.content.sweetim.com/sim/cpie/emoticons/00020468.gif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50361" y="860972"/>
              <a:ext cx="702297" cy="70229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7" name="16 Grupo"/>
          <p:cNvGrpSpPr/>
          <p:nvPr/>
        </p:nvGrpSpPr>
        <p:grpSpPr>
          <a:xfrm>
            <a:off x="1045366" y="3745599"/>
            <a:ext cx="2944619" cy="626351"/>
            <a:chOff x="3721494" y="2205625"/>
            <a:chExt cx="2944619" cy="626351"/>
          </a:xfrm>
        </p:grpSpPr>
        <p:sp>
          <p:nvSpPr>
            <p:cNvPr id="18" name="17 Rectángulo"/>
            <p:cNvSpPr/>
            <p:nvPr/>
          </p:nvSpPr>
          <p:spPr>
            <a:xfrm>
              <a:off x="3721494" y="2307138"/>
              <a:ext cx="2004075" cy="49244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s-CO" sz="2600" b="1" dirty="0" err="1">
                  <a:ln w="900" cmpd="sng">
                    <a:solidFill>
                      <a:schemeClr val="accent1">
                        <a:satMod val="190000"/>
                        <a:alpha val="55000"/>
                      </a:schemeClr>
                    </a:solidFill>
                    <a:prstDash val="solid"/>
                  </a:ln>
                  <a:solidFill>
                    <a:schemeClr val="accent1">
                      <a:satMod val="200000"/>
                      <a:tint val="3000"/>
                    </a:schemeClr>
                  </a:solidFill>
                  <a:effectLst>
                    <a:innerShdw blurRad="101600" dist="76200" dir="5400000">
                      <a:schemeClr val="accent1">
                        <a:satMod val="190000"/>
                        <a:tint val="100000"/>
                        <a:alpha val="74000"/>
                      </a:schemeClr>
                    </a:innerShdw>
                  </a:effectLst>
                  <a:latin typeface="Aharoni" pitchFamily="2" charset="-79"/>
                  <a:cs typeface="Aharoni" pitchFamily="2" charset="-79"/>
                </a:rPr>
                <a:t>MolestARTE</a:t>
              </a:r>
              <a:endParaRPr lang="es-CO" sz="26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haroni" pitchFamily="2" charset="-79"/>
                <a:cs typeface="Aharoni" pitchFamily="2" charset="-79"/>
              </a:endParaRPr>
            </a:p>
          </p:txBody>
        </p:sp>
        <p:pic>
          <p:nvPicPr>
            <p:cNvPr id="19" name="Picture 4" descr="http://cdn.content.sweetim.com/sim/cpie/emoticons/00020473.gif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63952" y="2205625"/>
              <a:ext cx="1002161" cy="62635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01 Mis docu. Backup\Mis imágenes\00 Para el mensaje haciendo\0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0" y="0"/>
            <a:ext cx="91567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4 Grupo"/>
          <p:cNvGrpSpPr/>
          <p:nvPr/>
        </p:nvGrpSpPr>
        <p:grpSpPr>
          <a:xfrm>
            <a:off x="1719553" y="781941"/>
            <a:ext cx="3140479" cy="653334"/>
            <a:chOff x="1719553" y="781941"/>
            <a:chExt cx="3140479" cy="653334"/>
          </a:xfrm>
        </p:grpSpPr>
        <p:sp>
          <p:nvSpPr>
            <p:cNvPr id="2" name="1 Rectángulo"/>
            <p:cNvSpPr/>
            <p:nvPr/>
          </p:nvSpPr>
          <p:spPr>
            <a:xfrm>
              <a:off x="2523874" y="864710"/>
              <a:ext cx="1479892" cy="49244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s-CO" sz="2600" b="1" dirty="0" err="1">
                  <a:ln w="900" cmpd="sng">
                    <a:solidFill>
                      <a:schemeClr val="accent1">
                        <a:satMod val="190000"/>
                        <a:alpha val="55000"/>
                      </a:schemeClr>
                    </a:solidFill>
                    <a:prstDash val="solid"/>
                  </a:ln>
                  <a:solidFill>
                    <a:schemeClr val="accent1">
                      <a:satMod val="200000"/>
                      <a:tint val="3000"/>
                    </a:schemeClr>
                  </a:solidFill>
                  <a:effectLst>
                    <a:innerShdw blurRad="101600" dist="76200" dir="5400000">
                      <a:schemeClr val="accent1">
                        <a:satMod val="190000"/>
                        <a:tint val="100000"/>
                        <a:alpha val="74000"/>
                      </a:schemeClr>
                    </a:innerShdw>
                  </a:effectLst>
                  <a:latin typeface="Aharoni" pitchFamily="2" charset="-79"/>
                  <a:cs typeface="Aharoni" pitchFamily="2" charset="-79"/>
                </a:rPr>
                <a:t>AmARTE</a:t>
              </a:r>
              <a:endParaRPr lang="es-CO" sz="26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haroni" pitchFamily="2" charset="-79"/>
                <a:cs typeface="Aharoni" pitchFamily="2" charset="-79"/>
              </a:endParaRPr>
            </a:p>
          </p:txBody>
        </p:sp>
        <p:pic>
          <p:nvPicPr>
            <p:cNvPr id="4102" name="Picture 6" descr="http://img1.funscrape.com/es/TeAmo/3.gif"/>
            <p:cNvPicPr>
              <a:picLocks noChangeAspect="1" noChangeArrowheads="1" noCrop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19553" y="781941"/>
              <a:ext cx="805779" cy="65333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098" name="Picture 2" descr="http://cdn.content.sweetim.com/sim/cpie/emoticons/00020371.gif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67943" y="827576"/>
              <a:ext cx="792089" cy="57126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7" name="6 Grupo"/>
          <p:cNvGrpSpPr/>
          <p:nvPr/>
        </p:nvGrpSpPr>
        <p:grpSpPr>
          <a:xfrm>
            <a:off x="1188353" y="2315308"/>
            <a:ext cx="2661533" cy="627221"/>
            <a:chOff x="1188353" y="2315308"/>
            <a:chExt cx="2661533" cy="627221"/>
          </a:xfrm>
        </p:grpSpPr>
        <p:sp>
          <p:nvSpPr>
            <p:cNvPr id="6" name="5 Rectángulo"/>
            <p:cNvSpPr/>
            <p:nvPr/>
          </p:nvSpPr>
          <p:spPr>
            <a:xfrm>
              <a:off x="1188353" y="2367756"/>
              <a:ext cx="1789272" cy="49244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s-CO" sz="2600" b="1" dirty="0" err="1">
                  <a:ln w="900" cmpd="sng">
                    <a:solidFill>
                      <a:schemeClr val="accent1">
                        <a:satMod val="190000"/>
                        <a:alpha val="55000"/>
                      </a:schemeClr>
                    </a:solidFill>
                    <a:prstDash val="solid"/>
                  </a:ln>
                  <a:solidFill>
                    <a:schemeClr val="accent1">
                      <a:satMod val="200000"/>
                      <a:tint val="3000"/>
                    </a:schemeClr>
                  </a:solidFill>
                  <a:effectLst>
                    <a:innerShdw blurRad="101600" dist="76200" dir="5400000">
                      <a:schemeClr val="accent1">
                        <a:satMod val="190000"/>
                        <a:tint val="100000"/>
                        <a:alpha val="74000"/>
                      </a:schemeClr>
                    </a:innerShdw>
                  </a:effectLst>
                  <a:latin typeface="Aharoni" pitchFamily="2" charset="-79"/>
                  <a:cs typeface="Aharoni" pitchFamily="2" charset="-79"/>
                </a:rPr>
                <a:t>LlamARTE</a:t>
              </a:r>
              <a:r>
                <a:rPr lang="es-CO" sz="2600" b="1" dirty="0">
                  <a:ln w="900" cmpd="sng">
                    <a:solidFill>
                      <a:schemeClr val="accent1">
                        <a:satMod val="190000"/>
                        <a:alpha val="55000"/>
                      </a:schemeClr>
                    </a:solidFill>
                    <a:prstDash val="solid"/>
                  </a:ln>
                  <a:solidFill>
                    <a:schemeClr val="accent1">
                      <a:satMod val="200000"/>
                      <a:tint val="3000"/>
                    </a:schemeClr>
                  </a:solidFill>
                  <a:effectLst>
                    <a:innerShdw blurRad="101600" dist="76200" dir="5400000">
                      <a:schemeClr val="accent1">
                        <a:satMod val="190000"/>
                        <a:tint val="100000"/>
                        <a:alpha val="74000"/>
                      </a:schemeClr>
                    </a:innerShdw>
                  </a:effectLst>
                  <a:latin typeface="Aharoni" pitchFamily="2" charset="-79"/>
                  <a:cs typeface="Aharoni" pitchFamily="2" charset="-79"/>
                </a:rPr>
                <a:t> </a:t>
              </a:r>
            </a:p>
          </p:txBody>
        </p:sp>
        <p:pic>
          <p:nvPicPr>
            <p:cNvPr id="4100" name="Picture 4" descr="http://cdn.content.sweetim.com/sim/cpie/emoticons/00020145.gif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87886" y="2315308"/>
              <a:ext cx="762000" cy="62722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8" name="7 Grupo"/>
          <p:cNvGrpSpPr/>
          <p:nvPr/>
        </p:nvGrpSpPr>
        <p:grpSpPr>
          <a:xfrm>
            <a:off x="2041329" y="3655114"/>
            <a:ext cx="2931546" cy="809626"/>
            <a:chOff x="2041329" y="3655114"/>
            <a:chExt cx="2931546" cy="809626"/>
          </a:xfrm>
        </p:grpSpPr>
        <p:sp>
          <p:nvSpPr>
            <p:cNvPr id="12" name="11 Rectángulo"/>
            <p:cNvSpPr/>
            <p:nvPr/>
          </p:nvSpPr>
          <p:spPr>
            <a:xfrm>
              <a:off x="2041329" y="3847112"/>
              <a:ext cx="1805302" cy="49244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s-CO" sz="2600" b="1" dirty="0" err="1">
                  <a:ln w="900" cmpd="sng">
                    <a:solidFill>
                      <a:schemeClr val="accent1">
                        <a:satMod val="190000"/>
                        <a:alpha val="55000"/>
                      </a:schemeClr>
                    </a:solidFill>
                    <a:prstDash val="solid"/>
                  </a:ln>
                  <a:solidFill>
                    <a:schemeClr val="accent1">
                      <a:satMod val="200000"/>
                      <a:tint val="3000"/>
                    </a:schemeClr>
                  </a:solidFill>
                  <a:effectLst>
                    <a:innerShdw blurRad="101600" dist="76200" dir="5400000">
                      <a:schemeClr val="accent1">
                        <a:satMod val="190000"/>
                        <a:tint val="100000"/>
                        <a:alpha val="74000"/>
                      </a:schemeClr>
                    </a:innerShdw>
                  </a:effectLst>
                  <a:latin typeface="Aharoni" pitchFamily="2" charset="-79"/>
                  <a:cs typeface="Aharoni" pitchFamily="2" charset="-79"/>
                </a:rPr>
                <a:t>ApoyARTE</a:t>
              </a:r>
              <a:endParaRPr lang="es-CO" sz="26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haroni" pitchFamily="2" charset="-79"/>
                <a:cs typeface="Aharoni" pitchFamily="2" charset="-79"/>
              </a:endParaRPr>
            </a:p>
          </p:txBody>
        </p:sp>
        <p:pic>
          <p:nvPicPr>
            <p:cNvPr id="13" name="Picture 2" descr="http://cdn.content.sweetim.com/sim/cpie/emoticons/0002020C.gif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20350" y="3655114"/>
              <a:ext cx="1152525" cy="80962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01 Mis docu. Backup\Mis imágenes\00 Para el mensaje haciendo\0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2" descr="Name:wallpaper tree pictures golden rays.jpg   ,trees hd wallpapers,best,photos,wallpapers,pictures,images of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/>
          </a:p>
        </p:txBody>
      </p:sp>
      <p:sp>
        <p:nvSpPr>
          <p:cNvPr id="5" name="AutoShape 4" descr="http://beststockpictures.toinspire.in/plog-content/images/widescreen-wallpapers/tree-pictures/wallpaper-tree-pictures-golden-rays.jp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/>
          </a:p>
        </p:txBody>
      </p:sp>
      <p:sp>
        <p:nvSpPr>
          <p:cNvPr id="6" name="AutoShape 7" descr="http://beststockpictures.toinspire.in/plog-content/images/widescreen-wallpapers/tree-pictures/wallpaper-tree-pictures-brown-forest.jpg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/>
          </a:p>
        </p:txBody>
      </p:sp>
      <p:grpSp>
        <p:nvGrpSpPr>
          <p:cNvPr id="8" name="7 Grupo"/>
          <p:cNvGrpSpPr/>
          <p:nvPr/>
        </p:nvGrpSpPr>
        <p:grpSpPr>
          <a:xfrm>
            <a:off x="5076056" y="1888664"/>
            <a:ext cx="2938512" cy="764282"/>
            <a:chOff x="5076056" y="1888664"/>
            <a:chExt cx="2938512" cy="764282"/>
          </a:xfrm>
        </p:grpSpPr>
        <p:sp>
          <p:nvSpPr>
            <p:cNvPr id="13" name="12 Rectángulo"/>
            <p:cNvSpPr/>
            <p:nvPr/>
          </p:nvSpPr>
          <p:spPr>
            <a:xfrm>
              <a:off x="5076056" y="2021560"/>
              <a:ext cx="2007281" cy="49244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s-CO" sz="2600" b="1" dirty="0" err="1">
                  <a:ln w="900" cmpd="sng">
                    <a:solidFill>
                      <a:schemeClr val="accent1">
                        <a:satMod val="190000"/>
                        <a:alpha val="55000"/>
                      </a:schemeClr>
                    </a:solidFill>
                    <a:prstDash val="solid"/>
                  </a:ln>
                  <a:solidFill>
                    <a:schemeClr val="accent1">
                      <a:satMod val="200000"/>
                      <a:tint val="3000"/>
                    </a:schemeClr>
                  </a:solidFill>
                  <a:effectLst>
                    <a:innerShdw blurRad="101600" dist="76200" dir="5400000">
                      <a:schemeClr val="accent1">
                        <a:satMod val="190000"/>
                        <a:tint val="100000"/>
                        <a:alpha val="74000"/>
                      </a:schemeClr>
                    </a:innerShdw>
                  </a:effectLst>
                  <a:latin typeface="Aharoni" pitchFamily="2" charset="-79"/>
                  <a:cs typeface="Aharoni" pitchFamily="2" charset="-79"/>
                </a:rPr>
                <a:t>AdmirARTE</a:t>
              </a:r>
              <a:r>
                <a:rPr lang="es-CO" sz="2600" b="1" dirty="0">
                  <a:ln w="900" cmpd="sng">
                    <a:solidFill>
                      <a:schemeClr val="accent1">
                        <a:satMod val="190000"/>
                        <a:alpha val="55000"/>
                      </a:schemeClr>
                    </a:solidFill>
                    <a:prstDash val="solid"/>
                  </a:ln>
                  <a:solidFill>
                    <a:schemeClr val="accent1">
                      <a:satMod val="200000"/>
                      <a:tint val="3000"/>
                    </a:schemeClr>
                  </a:solidFill>
                  <a:effectLst>
                    <a:innerShdw blurRad="101600" dist="76200" dir="5400000">
                      <a:schemeClr val="accent1">
                        <a:satMod val="190000"/>
                        <a:tint val="100000"/>
                        <a:alpha val="74000"/>
                      </a:schemeClr>
                    </a:innerShdw>
                  </a:effectLst>
                  <a:latin typeface="Aharoni" pitchFamily="2" charset="-79"/>
                  <a:cs typeface="Aharoni" pitchFamily="2" charset="-79"/>
                </a:rPr>
                <a:t> </a:t>
              </a:r>
            </a:p>
          </p:txBody>
        </p:sp>
        <p:pic>
          <p:nvPicPr>
            <p:cNvPr id="14" name="Picture 2" descr="http://cdn.content.sweetim.com/sim/cpie/emoticons/0002053E.gif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21001" y="1888664"/>
              <a:ext cx="993567" cy="76428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9" name="8 Grupo"/>
          <p:cNvGrpSpPr/>
          <p:nvPr/>
        </p:nvGrpSpPr>
        <p:grpSpPr>
          <a:xfrm>
            <a:off x="5044883" y="3147814"/>
            <a:ext cx="2973109" cy="701921"/>
            <a:chOff x="5044883" y="3147814"/>
            <a:chExt cx="2973109" cy="701921"/>
          </a:xfrm>
        </p:grpSpPr>
        <p:pic>
          <p:nvPicPr>
            <p:cNvPr id="15" name="Picture 4" descr="http://cdn.content.sweetim.com/sim/cpie/emoticons/00020532.gif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45879" y="3147814"/>
              <a:ext cx="772113" cy="70192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6" name="15 Rectángulo"/>
            <p:cNvSpPr/>
            <p:nvPr/>
          </p:nvSpPr>
          <p:spPr>
            <a:xfrm>
              <a:off x="5044883" y="3244449"/>
              <a:ext cx="2165978" cy="49244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s-CO" sz="2600" b="1" dirty="0" err="1">
                  <a:ln w="900" cmpd="sng">
                    <a:solidFill>
                      <a:schemeClr val="accent1">
                        <a:satMod val="190000"/>
                        <a:alpha val="55000"/>
                      </a:schemeClr>
                    </a:solidFill>
                    <a:prstDash val="solid"/>
                  </a:ln>
                  <a:solidFill>
                    <a:schemeClr val="accent1">
                      <a:satMod val="200000"/>
                      <a:tint val="3000"/>
                    </a:schemeClr>
                  </a:solidFill>
                  <a:effectLst>
                    <a:innerShdw blurRad="101600" dist="76200" dir="5400000">
                      <a:schemeClr val="accent1">
                        <a:satMod val="190000"/>
                        <a:tint val="100000"/>
                        <a:alpha val="74000"/>
                      </a:schemeClr>
                    </a:innerShdw>
                  </a:effectLst>
                  <a:latin typeface="Aharoni" pitchFamily="2" charset="-79"/>
                  <a:cs typeface="Aharoni" pitchFamily="2" charset="-79"/>
                </a:rPr>
                <a:t>AconsejARTE</a:t>
              </a:r>
              <a:endParaRPr lang="es-CO" sz="26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haroni" pitchFamily="2" charset="-79"/>
                <a:cs typeface="Aharoni" pitchFamily="2" charset="-79"/>
              </a:endParaRPr>
            </a:p>
          </p:txBody>
        </p:sp>
      </p:grpSp>
      <p:grpSp>
        <p:nvGrpSpPr>
          <p:cNvPr id="7" name="6 Grupo"/>
          <p:cNvGrpSpPr/>
          <p:nvPr/>
        </p:nvGrpSpPr>
        <p:grpSpPr>
          <a:xfrm>
            <a:off x="5220072" y="678760"/>
            <a:ext cx="2727832" cy="700806"/>
            <a:chOff x="5220072" y="678760"/>
            <a:chExt cx="2727832" cy="700806"/>
          </a:xfrm>
        </p:grpSpPr>
        <p:sp>
          <p:nvSpPr>
            <p:cNvPr id="17" name="16 Rectángulo"/>
            <p:cNvSpPr/>
            <p:nvPr/>
          </p:nvSpPr>
          <p:spPr>
            <a:xfrm>
              <a:off x="5220072" y="781941"/>
              <a:ext cx="1661032" cy="49244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s-CO" sz="2600" b="1" dirty="0" err="1">
                  <a:ln w="900" cmpd="sng">
                    <a:solidFill>
                      <a:schemeClr val="accent1">
                        <a:satMod val="190000"/>
                        <a:alpha val="55000"/>
                      </a:schemeClr>
                    </a:solidFill>
                    <a:prstDash val="solid"/>
                  </a:ln>
                  <a:solidFill>
                    <a:schemeClr val="accent1">
                      <a:satMod val="200000"/>
                      <a:tint val="3000"/>
                    </a:schemeClr>
                  </a:solidFill>
                  <a:effectLst>
                    <a:innerShdw blurRad="101600" dist="76200" dir="5400000">
                      <a:schemeClr val="accent1">
                        <a:satMod val="190000"/>
                        <a:tint val="100000"/>
                        <a:alpha val="74000"/>
                      </a:schemeClr>
                    </a:innerShdw>
                  </a:effectLst>
                  <a:latin typeface="Aharoni" pitchFamily="2" charset="-79"/>
                  <a:cs typeface="Aharoni" pitchFamily="2" charset="-79"/>
                </a:rPr>
                <a:t>CantARTE</a:t>
              </a:r>
              <a:endParaRPr lang="es-CO" sz="26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haroni" pitchFamily="2" charset="-79"/>
                <a:cs typeface="Aharoni" pitchFamily="2" charset="-79"/>
              </a:endParaRPr>
            </a:p>
          </p:txBody>
        </p:sp>
        <p:pic>
          <p:nvPicPr>
            <p:cNvPr id="18" name="Picture 4" descr="http://cdn.content.sweetim.com/sim/cpie/emoticons/000203D7.gif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66776" y="678760"/>
              <a:ext cx="981128" cy="70080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01 Mis docu. Backup\Mis imágenes\00 Para el mensaje haciendo\0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6" descr="http://www.imgbase.info/images/safe-wallpapers/photography/forest/30022_forest_forest_trees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/>
          </a:p>
        </p:txBody>
      </p:sp>
      <p:grpSp>
        <p:nvGrpSpPr>
          <p:cNvPr id="6" name="5 Grupo"/>
          <p:cNvGrpSpPr/>
          <p:nvPr/>
        </p:nvGrpSpPr>
        <p:grpSpPr>
          <a:xfrm>
            <a:off x="2653805" y="1602439"/>
            <a:ext cx="2757269" cy="619126"/>
            <a:chOff x="2653805" y="1602439"/>
            <a:chExt cx="2757269" cy="619126"/>
          </a:xfrm>
        </p:grpSpPr>
        <p:sp>
          <p:nvSpPr>
            <p:cNvPr id="13" name="12 Rectángulo"/>
            <p:cNvSpPr/>
            <p:nvPr/>
          </p:nvSpPr>
          <p:spPr>
            <a:xfrm>
              <a:off x="2653805" y="1677314"/>
              <a:ext cx="2010487" cy="49244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s-CO" sz="2600" b="1" dirty="0" err="1">
                  <a:ln w="900" cmpd="sng">
                    <a:solidFill>
                      <a:schemeClr val="accent1">
                        <a:satMod val="190000"/>
                        <a:alpha val="55000"/>
                      </a:schemeClr>
                    </a:solidFill>
                    <a:prstDash val="solid"/>
                  </a:ln>
                  <a:solidFill>
                    <a:schemeClr val="accent1">
                      <a:satMod val="200000"/>
                      <a:tint val="3000"/>
                    </a:schemeClr>
                  </a:solidFill>
                  <a:effectLst>
                    <a:innerShdw blurRad="101600" dist="76200" dir="5400000">
                      <a:schemeClr val="accent1">
                        <a:satMod val="190000"/>
                        <a:tint val="100000"/>
                        <a:alpha val="74000"/>
                      </a:schemeClr>
                    </a:innerShdw>
                  </a:effectLst>
                  <a:latin typeface="Aharoni" pitchFamily="2" charset="-79"/>
                  <a:cs typeface="Aharoni" pitchFamily="2" charset="-79"/>
                </a:rPr>
                <a:t>SoportARTE</a:t>
              </a:r>
              <a:endParaRPr lang="es-CO" sz="26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haroni" pitchFamily="2" charset="-79"/>
                <a:cs typeface="Aharoni" pitchFamily="2" charset="-79"/>
              </a:endParaRPr>
            </a:p>
          </p:txBody>
        </p:sp>
        <p:pic>
          <p:nvPicPr>
            <p:cNvPr id="14" name="Picture 2" descr="http://cdn.content.sweetim.com/sim/cpie/emoticons/000203F6.gif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96699" y="1602439"/>
              <a:ext cx="714375" cy="61912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7" name="6 Grupo"/>
          <p:cNvGrpSpPr/>
          <p:nvPr/>
        </p:nvGrpSpPr>
        <p:grpSpPr>
          <a:xfrm>
            <a:off x="2518722" y="3096052"/>
            <a:ext cx="2963342" cy="720080"/>
            <a:chOff x="2518722" y="3096052"/>
            <a:chExt cx="2963342" cy="720080"/>
          </a:xfrm>
        </p:grpSpPr>
        <p:sp>
          <p:nvSpPr>
            <p:cNvPr id="15" name="14 Rectángulo"/>
            <p:cNvSpPr/>
            <p:nvPr/>
          </p:nvSpPr>
          <p:spPr>
            <a:xfrm>
              <a:off x="2518722" y="3219286"/>
              <a:ext cx="2103461" cy="49244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s-CO" sz="2600" b="1" dirty="0" err="1">
                  <a:ln w="900" cmpd="sng">
                    <a:solidFill>
                      <a:schemeClr val="accent1">
                        <a:satMod val="190000"/>
                        <a:alpha val="55000"/>
                      </a:schemeClr>
                    </a:solidFill>
                    <a:prstDash val="solid"/>
                  </a:ln>
                  <a:solidFill>
                    <a:schemeClr val="accent1">
                      <a:satMod val="200000"/>
                      <a:tint val="3000"/>
                    </a:schemeClr>
                  </a:solidFill>
                  <a:effectLst>
                    <a:innerShdw blurRad="101600" dist="76200" dir="5400000">
                      <a:schemeClr val="accent1">
                        <a:satMod val="190000"/>
                        <a:tint val="100000"/>
                        <a:alpha val="74000"/>
                      </a:schemeClr>
                    </a:innerShdw>
                  </a:effectLst>
                  <a:latin typeface="Aharoni" pitchFamily="2" charset="-79"/>
                  <a:cs typeface="Aharoni" pitchFamily="2" charset="-79"/>
                </a:rPr>
                <a:t>AguantARTE</a:t>
              </a:r>
              <a:endParaRPr lang="es-CO" sz="26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haroni" pitchFamily="2" charset="-79"/>
                <a:cs typeface="Aharoni" pitchFamily="2" charset="-79"/>
              </a:endParaRPr>
            </a:p>
          </p:txBody>
        </p:sp>
        <p:pic>
          <p:nvPicPr>
            <p:cNvPr id="16" name="Picture 4" descr="http://cdn.content.sweetim.com/sim/cpie/emoticons/0002041D.gif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01967" y="3096052"/>
              <a:ext cx="880097" cy="72008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01 Mis docu. Backup\Mis imágenes\00 Para el mensaje haciendo\0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4 Grupo"/>
          <p:cNvGrpSpPr/>
          <p:nvPr/>
        </p:nvGrpSpPr>
        <p:grpSpPr>
          <a:xfrm>
            <a:off x="1526153" y="1143995"/>
            <a:ext cx="3003554" cy="648073"/>
            <a:chOff x="1526153" y="1143995"/>
            <a:chExt cx="3003554" cy="648073"/>
          </a:xfrm>
        </p:grpSpPr>
        <p:sp>
          <p:nvSpPr>
            <p:cNvPr id="2" name="1 Rectángulo"/>
            <p:cNvSpPr/>
            <p:nvPr/>
          </p:nvSpPr>
          <p:spPr>
            <a:xfrm>
              <a:off x="1526153" y="1234771"/>
              <a:ext cx="2177199" cy="49244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s-CO" sz="2600" b="1" dirty="0" err="1">
                  <a:ln w="900" cmpd="sng">
                    <a:solidFill>
                      <a:schemeClr val="accent1">
                        <a:satMod val="190000"/>
                        <a:alpha val="55000"/>
                      </a:schemeClr>
                    </a:solidFill>
                    <a:prstDash val="solid"/>
                  </a:ln>
                  <a:solidFill>
                    <a:schemeClr val="accent1">
                      <a:satMod val="200000"/>
                      <a:tint val="3000"/>
                    </a:schemeClr>
                  </a:solidFill>
                  <a:effectLst>
                    <a:innerShdw blurRad="101600" dist="76200" dir="5400000">
                      <a:schemeClr val="accent1">
                        <a:satMod val="190000"/>
                        <a:tint val="100000"/>
                        <a:alpha val="74000"/>
                      </a:schemeClr>
                    </a:innerShdw>
                  </a:effectLst>
                  <a:latin typeface="Aharoni" pitchFamily="2" charset="-79"/>
                  <a:cs typeface="Aharoni" pitchFamily="2" charset="-79"/>
                </a:rPr>
                <a:t>EscuchARTE</a:t>
              </a:r>
              <a:r>
                <a:rPr lang="es-CO" sz="2600" b="1" dirty="0">
                  <a:ln w="900" cmpd="sng">
                    <a:solidFill>
                      <a:schemeClr val="accent1">
                        <a:satMod val="190000"/>
                        <a:alpha val="55000"/>
                      </a:schemeClr>
                    </a:solidFill>
                    <a:prstDash val="solid"/>
                  </a:ln>
                  <a:solidFill>
                    <a:schemeClr val="accent1">
                      <a:satMod val="200000"/>
                      <a:tint val="3000"/>
                    </a:schemeClr>
                  </a:solidFill>
                  <a:effectLst>
                    <a:innerShdw blurRad="101600" dist="76200" dir="5400000">
                      <a:schemeClr val="accent1">
                        <a:satMod val="190000"/>
                        <a:tint val="100000"/>
                        <a:alpha val="74000"/>
                      </a:schemeClr>
                    </a:innerShdw>
                  </a:effectLst>
                  <a:latin typeface="Aharoni" pitchFamily="2" charset="-79"/>
                  <a:cs typeface="Aharoni" pitchFamily="2" charset="-79"/>
                </a:rPr>
                <a:t>..!</a:t>
              </a:r>
            </a:p>
          </p:txBody>
        </p:sp>
        <p:pic>
          <p:nvPicPr>
            <p:cNvPr id="8194" name="Picture 2" descr="http://cdn.content.sweetim.com/sim/cpie/emoticons/000201D6.gif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65611" y="1143995"/>
              <a:ext cx="864096" cy="64807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6" name="5 Grupo"/>
          <p:cNvGrpSpPr/>
          <p:nvPr/>
        </p:nvGrpSpPr>
        <p:grpSpPr>
          <a:xfrm>
            <a:off x="1664136" y="2534823"/>
            <a:ext cx="2835856" cy="741083"/>
            <a:chOff x="1664136" y="2534823"/>
            <a:chExt cx="2835856" cy="741083"/>
          </a:xfrm>
        </p:grpSpPr>
        <p:sp>
          <p:nvSpPr>
            <p:cNvPr id="3" name="2 Rectángulo"/>
            <p:cNvSpPr/>
            <p:nvPr/>
          </p:nvSpPr>
          <p:spPr>
            <a:xfrm>
              <a:off x="1664136" y="2679024"/>
              <a:ext cx="1827744" cy="49244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s-CO" sz="2600" b="1" dirty="0" err="1">
                  <a:ln w="900" cmpd="sng">
                    <a:solidFill>
                      <a:schemeClr val="accent1">
                        <a:satMod val="190000"/>
                        <a:alpha val="55000"/>
                      </a:schemeClr>
                    </a:solidFill>
                    <a:prstDash val="solid"/>
                  </a:ln>
                  <a:solidFill>
                    <a:schemeClr val="accent1">
                      <a:satMod val="200000"/>
                      <a:tint val="3000"/>
                    </a:schemeClr>
                  </a:solidFill>
                  <a:effectLst>
                    <a:innerShdw blurRad="101600" dist="76200" dir="5400000">
                      <a:schemeClr val="accent1">
                        <a:satMod val="190000"/>
                        <a:tint val="100000"/>
                        <a:alpha val="74000"/>
                      </a:schemeClr>
                    </a:innerShdw>
                  </a:effectLst>
                  <a:latin typeface="Aharoni" pitchFamily="2" charset="-79"/>
                  <a:cs typeface="Aharoni" pitchFamily="2" charset="-79"/>
                </a:rPr>
                <a:t>AbrigARTE</a:t>
              </a:r>
              <a:endParaRPr lang="es-CO" sz="26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haroni" pitchFamily="2" charset="-79"/>
                <a:cs typeface="Aharoni" pitchFamily="2" charset="-79"/>
              </a:endParaRPr>
            </a:p>
          </p:txBody>
        </p:sp>
        <p:pic>
          <p:nvPicPr>
            <p:cNvPr id="8196" name="Picture 4" descr="http://cdn.content.sweetim.com/sim/cpie/emoticons/0002048C.gif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63888" y="2534823"/>
              <a:ext cx="936104" cy="74108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01 Mis docu. Backup\Mis imágenes\00 Para el mensaje haciendo\0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4" name="13 Grupo"/>
          <p:cNvGrpSpPr/>
          <p:nvPr/>
        </p:nvGrpSpPr>
        <p:grpSpPr>
          <a:xfrm>
            <a:off x="1928486" y="411509"/>
            <a:ext cx="6008765" cy="720081"/>
            <a:chOff x="1928486" y="411509"/>
            <a:chExt cx="6008765" cy="720081"/>
          </a:xfrm>
        </p:grpSpPr>
        <p:sp>
          <p:nvSpPr>
            <p:cNvPr id="3" name="2 Rectángulo"/>
            <p:cNvSpPr/>
            <p:nvPr/>
          </p:nvSpPr>
          <p:spPr>
            <a:xfrm>
              <a:off x="2627784" y="524353"/>
              <a:ext cx="5309467" cy="4770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s-CO" sz="2500" b="1" dirty="0">
                  <a:ln w="900" cmpd="sng">
                    <a:solidFill>
                      <a:schemeClr val="accent1">
                        <a:satMod val="190000"/>
                        <a:alpha val="55000"/>
                      </a:schemeClr>
                    </a:solidFill>
                    <a:prstDash val="solid"/>
                  </a:ln>
                  <a:solidFill>
                    <a:schemeClr val="accent1">
                      <a:satMod val="200000"/>
                      <a:tint val="3000"/>
                    </a:schemeClr>
                  </a:solidFill>
                  <a:effectLst>
                    <a:innerShdw blurRad="101600" dist="76200" dir="5400000">
                      <a:schemeClr val="accent1">
                        <a:satMod val="190000"/>
                        <a:tint val="100000"/>
                        <a:alpha val="74000"/>
                      </a:schemeClr>
                    </a:innerShdw>
                  </a:effectLst>
                  <a:latin typeface="Aharoni" pitchFamily="2" charset="-79"/>
                  <a:cs typeface="Aharoni" pitchFamily="2" charset="-79"/>
                </a:rPr>
                <a:t>Y a veces </a:t>
              </a:r>
              <a:r>
                <a:rPr lang="es-CO" sz="2500" b="1" dirty="0" err="1" smtClean="0">
                  <a:ln w="900" cmpd="sng">
                    <a:solidFill>
                      <a:schemeClr val="accent1">
                        <a:satMod val="190000"/>
                        <a:alpha val="55000"/>
                      </a:schemeClr>
                    </a:solidFill>
                    <a:prstDash val="solid"/>
                  </a:ln>
                  <a:solidFill>
                    <a:schemeClr val="accent1">
                      <a:satMod val="200000"/>
                      <a:tint val="3000"/>
                    </a:schemeClr>
                  </a:solidFill>
                  <a:effectLst>
                    <a:innerShdw blurRad="101600" dist="76200" dir="5400000">
                      <a:schemeClr val="accent1">
                        <a:satMod val="190000"/>
                        <a:tint val="100000"/>
                        <a:alpha val="74000"/>
                      </a:schemeClr>
                    </a:innerShdw>
                  </a:effectLst>
                  <a:latin typeface="Aharoni" pitchFamily="2" charset="-79"/>
                  <a:cs typeface="Aharoni" pitchFamily="2" charset="-79"/>
                </a:rPr>
                <a:t>imitARTE</a:t>
              </a:r>
              <a:r>
                <a:rPr lang="es-CO" sz="2500" b="1" dirty="0" smtClean="0">
                  <a:ln w="900" cmpd="sng">
                    <a:solidFill>
                      <a:schemeClr val="accent1">
                        <a:satMod val="190000"/>
                        <a:alpha val="55000"/>
                      </a:schemeClr>
                    </a:solidFill>
                    <a:prstDash val="solid"/>
                  </a:ln>
                  <a:solidFill>
                    <a:schemeClr val="accent1">
                      <a:satMod val="200000"/>
                      <a:tint val="3000"/>
                    </a:schemeClr>
                  </a:solidFill>
                  <a:effectLst>
                    <a:innerShdw blurRad="101600" dist="76200" dir="5400000">
                      <a:schemeClr val="accent1">
                        <a:satMod val="190000"/>
                        <a:tint val="100000"/>
                        <a:alpha val="74000"/>
                      </a:schemeClr>
                    </a:innerShdw>
                  </a:effectLst>
                  <a:latin typeface="Aharoni" pitchFamily="2" charset="-79"/>
                  <a:cs typeface="Aharoni" pitchFamily="2" charset="-79"/>
                </a:rPr>
                <a:t> (es </a:t>
              </a:r>
              <a:r>
                <a:rPr lang="es-CO" sz="2500" b="1" dirty="0">
                  <a:ln w="900" cmpd="sng">
                    <a:solidFill>
                      <a:schemeClr val="accent1">
                        <a:satMod val="190000"/>
                        <a:alpha val="55000"/>
                      </a:schemeClr>
                    </a:solidFill>
                    <a:prstDash val="solid"/>
                  </a:ln>
                  <a:solidFill>
                    <a:schemeClr val="accent1">
                      <a:satMod val="200000"/>
                      <a:tint val="3000"/>
                    </a:schemeClr>
                  </a:solidFill>
                  <a:effectLst>
                    <a:innerShdw blurRad="101600" dist="76200" dir="5400000">
                      <a:schemeClr val="accent1">
                        <a:satMod val="190000"/>
                        <a:tint val="100000"/>
                        <a:alpha val="74000"/>
                      </a:schemeClr>
                    </a:innerShdw>
                  </a:effectLst>
                  <a:latin typeface="Aharoni" pitchFamily="2" charset="-79"/>
                  <a:cs typeface="Aharoni" pitchFamily="2" charset="-79"/>
                </a:rPr>
                <a:t>lo bueno)...</a:t>
              </a:r>
            </a:p>
          </p:txBody>
        </p:sp>
        <p:pic>
          <p:nvPicPr>
            <p:cNvPr id="9218" name="Picture 2" descr="http://cdn.content.sweetim.com/sim/cpie/emoticons/00020321.gif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28486" y="411509"/>
              <a:ext cx="720080" cy="72008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29" name="28 Grupo"/>
          <p:cNvGrpSpPr/>
          <p:nvPr/>
        </p:nvGrpSpPr>
        <p:grpSpPr>
          <a:xfrm>
            <a:off x="1835696" y="1574029"/>
            <a:ext cx="5736070" cy="652457"/>
            <a:chOff x="1835696" y="1574029"/>
            <a:chExt cx="5736070" cy="652457"/>
          </a:xfrm>
        </p:grpSpPr>
        <p:sp>
          <p:nvSpPr>
            <p:cNvPr id="4" name="3 Rectángulo"/>
            <p:cNvSpPr/>
            <p:nvPr/>
          </p:nvSpPr>
          <p:spPr>
            <a:xfrm>
              <a:off x="2627784" y="1635646"/>
              <a:ext cx="4943982" cy="49244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s-CO" sz="2600" b="1" dirty="0">
                  <a:ln w="900" cmpd="sng">
                    <a:solidFill>
                      <a:schemeClr val="accent1">
                        <a:satMod val="190000"/>
                        <a:alpha val="55000"/>
                      </a:schemeClr>
                    </a:solidFill>
                    <a:prstDash val="solid"/>
                  </a:ln>
                  <a:solidFill>
                    <a:schemeClr val="accent1">
                      <a:satMod val="200000"/>
                      <a:tint val="3000"/>
                    </a:schemeClr>
                  </a:solidFill>
                  <a:effectLst>
                    <a:innerShdw blurRad="101600" dist="76200" dir="5400000">
                      <a:schemeClr val="accent1">
                        <a:satMod val="190000"/>
                        <a:tint val="100000"/>
                        <a:alpha val="74000"/>
                      </a:schemeClr>
                    </a:innerShdw>
                  </a:effectLst>
                  <a:latin typeface="Aharoni" pitchFamily="2" charset="-79"/>
                  <a:cs typeface="Aharoni" pitchFamily="2" charset="-79"/>
                </a:rPr>
                <a:t>Pero nunca </a:t>
              </a:r>
              <a:r>
                <a:rPr lang="es-CO" sz="2600" b="1" dirty="0" err="1">
                  <a:ln w="900" cmpd="sng">
                    <a:solidFill>
                      <a:schemeClr val="accent1">
                        <a:satMod val="190000"/>
                        <a:alpha val="55000"/>
                      </a:schemeClr>
                    </a:solidFill>
                    <a:prstDash val="solid"/>
                  </a:ln>
                  <a:solidFill>
                    <a:schemeClr val="accent1">
                      <a:satMod val="200000"/>
                      <a:tint val="3000"/>
                    </a:schemeClr>
                  </a:solidFill>
                  <a:effectLst>
                    <a:innerShdw blurRad="101600" dist="76200" dir="5400000">
                      <a:schemeClr val="accent1">
                        <a:satMod val="190000"/>
                        <a:tint val="100000"/>
                        <a:alpha val="74000"/>
                      </a:schemeClr>
                    </a:innerShdw>
                  </a:effectLst>
                  <a:latin typeface="Aharoni" pitchFamily="2" charset="-79"/>
                  <a:cs typeface="Aharoni" pitchFamily="2" charset="-79"/>
                </a:rPr>
                <a:t>nunca</a:t>
              </a:r>
              <a:r>
                <a:rPr lang="es-CO" sz="2600" b="1" dirty="0">
                  <a:ln w="900" cmpd="sng">
                    <a:solidFill>
                      <a:schemeClr val="accent1">
                        <a:satMod val="190000"/>
                        <a:alpha val="55000"/>
                      </a:schemeClr>
                    </a:solidFill>
                    <a:prstDash val="solid"/>
                  </a:ln>
                  <a:solidFill>
                    <a:schemeClr val="accent1">
                      <a:satMod val="200000"/>
                      <a:tint val="3000"/>
                    </a:schemeClr>
                  </a:solidFill>
                  <a:effectLst>
                    <a:innerShdw blurRad="101600" dist="76200" dir="5400000">
                      <a:schemeClr val="accent1">
                        <a:satMod val="190000"/>
                        <a:tint val="100000"/>
                        <a:alpha val="74000"/>
                      </a:schemeClr>
                    </a:innerShdw>
                  </a:effectLst>
                  <a:latin typeface="Aharoni" pitchFamily="2" charset="-79"/>
                  <a:cs typeface="Aharoni" pitchFamily="2" charset="-79"/>
                </a:rPr>
                <a:t> </a:t>
              </a:r>
              <a:r>
                <a:rPr lang="es-CO" sz="2600" b="1" dirty="0" err="1">
                  <a:ln w="900" cmpd="sng">
                    <a:solidFill>
                      <a:schemeClr val="accent1">
                        <a:satMod val="190000"/>
                        <a:alpha val="55000"/>
                      </a:schemeClr>
                    </a:solidFill>
                    <a:prstDash val="solid"/>
                  </a:ln>
                  <a:solidFill>
                    <a:schemeClr val="accent1">
                      <a:satMod val="200000"/>
                      <a:tint val="3000"/>
                    </a:schemeClr>
                  </a:solidFill>
                  <a:effectLst>
                    <a:innerShdw blurRad="101600" dist="76200" dir="5400000">
                      <a:schemeClr val="accent1">
                        <a:satMod val="190000"/>
                        <a:tint val="100000"/>
                        <a:alpha val="74000"/>
                      </a:schemeClr>
                    </a:innerShdw>
                  </a:effectLst>
                  <a:latin typeface="Aharoni" pitchFamily="2" charset="-79"/>
                  <a:cs typeface="Aharoni" pitchFamily="2" charset="-79"/>
                </a:rPr>
                <a:t>olvidARTE</a:t>
              </a:r>
              <a:r>
                <a:rPr lang="es-CO" sz="2600" b="1" dirty="0">
                  <a:ln w="900" cmpd="sng">
                    <a:solidFill>
                      <a:schemeClr val="accent1">
                        <a:satMod val="190000"/>
                        <a:alpha val="55000"/>
                      </a:schemeClr>
                    </a:solidFill>
                    <a:prstDash val="solid"/>
                  </a:ln>
                  <a:solidFill>
                    <a:schemeClr val="accent1">
                      <a:satMod val="200000"/>
                      <a:tint val="3000"/>
                    </a:schemeClr>
                  </a:solidFill>
                  <a:effectLst>
                    <a:innerShdw blurRad="101600" dist="76200" dir="5400000">
                      <a:schemeClr val="accent1">
                        <a:satMod val="190000"/>
                        <a:tint val="100000"/>
                        <a:alpha val="74000"/>
                      </a:schemeClr>
                    </a:innerShdw>
                  </a:effectLst>
                  <a:latin typeface="Aharoni" pitchFamily="2" charset="-79"/>
                  <a:cs typeface="Aharoni" pitchFamily="2" charset="-79"/>
                </a:rPr>
                <a:t>... </a:t>
              </a:r>
            </a:p>
          </p:txBody>
        </p:sp>
        <p:pic>
          <p:nvPicPr>
            <p:cNvPr id="9220" name="Picture 4" descr="http://cdn.content.sweetim.com/sim/cpie/emoticons/000201C5.gif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35696" y="1574029"/>
              <a:ext cx="750325" cy="65245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30" name="29 Grupo"/>
          <p:cNvGrpSpPr/>
          <p:nvPr/>
        </p:nvGrpSpPr>
        <p:grpSpPr>
          <a:xfrm>
            <a:off x="1785177" y="2715766"/>
            <a:ext cx="5235095" cy="769672"/>
            <a:chOff x="1785177" y="2715766"/>
            <a:chExt cx="5235095" cy="769672"/>
          </a:xfrm>
        </p:grpSpPr>
        <p:sp>
          <p:nvSpPr>
            <p:cNvPr id="7" name="6 Rectángulo"/>
            <p:cNvSpPr/>
            <p:nvPr/>
          </p:nvSpPr>
          <p:spPr>
            <a:xfrm>
              <a:off x="2606884" y="2871395"/>
              <a:ext cx="4413388" cy="49244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s-CO" sz="2600" b="1" dirty="0">
                  <a:ln w="900" cmpd="sng">
                    <a:solidFill>
                      <a:schemeClr val="accent1">
                        <a:satMod val="190000"/>
                        <a:alpha val="55000"/>
                      </a:schemeClr>
                    </a:solidFill>
                    <a:prstDash val="solid"/>
                  </a:ln>
                  <a:solidFill>
                    <a:schemeClr val="accent1">
                      <a:satMod val="200000"/>
                      <a:tint val="3000"/>
                    </a:schemeClr>
                  </a:solidFill>
                  <a:effectLst>
                    <a:innerShdw blurRad="101600" dist="76200" dir="5400000">
                      <a:schemeClr val="accent1">
                        <a:satMod val="190000"/>
                        <a:tint val="100000"/>
                        <a:alpha val="74000"/>
                      </a:schemeClr>
                    </a:innerShdw>
                  </a:effectLst>
                  <a:latin typeface="Aharoni" pitchFamily="2" charset="-79"/>
                  <a:cs typeface="Aharoni" pitchFamily="2" charset="-79"/>
                </a:rPr>
                <a:t>y mucho menos </a:t>
              </a:r>
              <a:r>
                <a:rPr lang="es-CO" sz="2600" b="1" dirty="0" err="1">
                  <a:ln w="900" cmpd="sng">
                    <a:solidFill>
                      <a:schemeClr val="accent1">
                        <a:satMod val="190000"/>
                        <a:alpha val="55000"/>
                      </a:schemeClr>
                    </a:solidFill>
                    <a:prstDash val="solid"/>
                  </a:ln>
                  <a:solidFill>
                    <a:schemeClr val="accent1">
                      <a:satMod val="200000"/>
                      <a:tint val="3000"/>
                    </a:schemeClr>
                  </a:solidFill>
                  <a:effectLst>
                    <a:innerShdw blurRad="101600" dist="76200" dir="5400000">
                      <a:schemeClr val="accent1">
                        <a:satMod val="190000"/>
                        <a:tint val="100000"/>
                        <a:alpha val="74000"/>
                      </a:schemeClr>
                    </a:innerShdw>
                  </a:effectLst>
                  <a:latin typeface="Aharoni" pitchFamily="2" charset="-79"/>
                  <a:cs typeface="Aharoni" pitchFamily="2" charset="-79"/>
                </a:rPr>
                <a:t>ignorARTE</a:t>
              </a:r>
              <a:r>
                <a:rPr lang="es-CO" sz="2600" b="1" dirty="0">
                  <a:ln w="900" cmpd="sng">
                    <a:solidFill>
                      <a:schemeClr val="accent1">
                        <a:satMod val="190000"/>
                        <a:alpha val="55000"/>
                      </a:schemeClr>
                    </a:solidFill>
                    <a:prstDash val="solid"/>
                  </a:ln>
                  <a:solidFill>
                    <a:schemeClr val="accent1">
                      <a:satMod val="200000"/>
                      <a:tint val="3000"/>
                    </a:schemeClr>
                  </a:solidFill>
                  <a:effectLst>
                    <a:innerShdw blurRad="101600" dist="76200" dir="5400000">
                      <a:schemeClr val="accent1">
                        <a:satMod val="190000"/>
                        <a:tint val="100000"/>
                        <a:alpha val="74000"/>
                      </a:schemeClr>
                    </a:innerShdw>
                  </a:effectLst>
                  <a:latin typeface="Aharoni" pitchFamily="2" charset="-79"/>
                  <a:cs typeface="Aharoni" pitchFamily="2" charset="-79"/>
                </a:rPr>
                <a:t>.</a:t>
              </a:r>
            </a:p>
          </p:txBody>
        </p:sp>
        <p:pic>
          <p:nvPicPr>
            <p:cNvPr id="8" name="Picture 2" descr="http://cdn.content.sweetim.com/sim/cpie/emoticons/00020076.gif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85177" y="2715766"/>
              <a:ext cx="769671" cy="7696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01 Mis docu. Backup\Mis imágenes\00 Para el mensaje haciendo\0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4 Grupo"/>
          <p:cNvGrpSpPr/>
          <p:nvPr/>
        </p:nvGrpSpPr>
        <p:grpSpPr>
          <a:xfrm>
            <a:off x="2771800" y="442738"/>
            <a:ext cx="4485278" cy="904876"/>
            <a:chOff x="2771800" y="442738"/>
            <a:chExt cx="4485278" cy="904876"/>
          </a:xfrm>
        </p:grpSpPr>
        <p:sp>
          <p:nvSpPr>
            <p:cNvPr id="3" name="2 Rectángulo"/>
            <p:cNvSpPr/>
            <p:nvPr/>
          </p:nvSpPr>
          <p:spPr>
            <a:xfrm>
              <a:off x="2771800" y="513962"/>
              <a:ext cx="3816424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s-CO" sz="2400" b="1" dirty="0" smtClean="0">
                  <a:ln w="900" cmpd="sng">
                    <a:solidFill>
                      <a:schemeClr val="accent1">
                        <a:satMod val="190000"/>
                        <a:alpha val="55000"/>
                      </a:schemeClr>
                    </a:solidFill>
                    <a:prstDash val="solid"/>
                  </a:ln>
                  <a:solidFill>
                    <a:schemeClr val="accent1">
                      <a:satMod val="200000"/>
                      <a:tint val="3000"/>
                    </a:schemeClr>
                  </a:solidFill>
                  <a:effectLst>
                    <a:innerShdw blurRad="101600" dist="76200" dir="5400000">
                      <a:schemeClr val="accent1">
                        <a:satMod val="190000"/>
                        <a:tint val="100000"/>
                        <a:alpha val="74000"/>
                      </a:schemeClr>
                    </a:innerShdw>
                  </a:effectLst>
                  <a:latin typeface="Aharoni" pitchFamily="2" charset="-79"/>
                  <a:cs typeface="Aharoni" pitchFamily="2" charset="-79"/>
                </a:rPr>
                <a:t>Pásalo </a:t>
              </a:r>
              <a:r>
                <a:rPr lang="es-CO" sz="2400" b="1" dirty="0">
                  <a:ln w="900" cmpd="sng">
                    <a:solidFill>
                      <a:schemeClr val="accent1">
                        <a:satMod val="190000"/>
                        <a:alpha val="55000"/>
                      </a:schemeClr>
                    </a:solidFill>
                    <a:prstDash val="solid"/>
                  </a:ln>
                  <a:solidFill>
                    <a:schemeClr val="accent1">
                      <a:satMod val="200000"/>
                      <a:tint val="3000"/>
                    </a:schemeClr>
                  </a:solidFill>
                  <a:effectLst>
                    <a:innerShdw blurRad="101600" dist="76200" dir="5400000">
                      <a:schemeClr val="accent1">
                        <a:satMod val="190000"/>
                        <a:tint val="100000"/>
                        <a:alpha val="74000"/>
                      </a:schemeClr>
                    </a:innerShdw>
                  </a:effectLst>
                  <a:latin typeface="Aharoni" pitchFamily="2" charset="-79"/>
                  <a:cs typeface="Aharoni" pitchFamily="2" charset="-79"/>
                </a:rPr>
                <a:t>a tus </a:t>
              </a:r>
              <a:r>
                <a:rPr lang="es-CO" sz="2400" b="1" dirty="0" smtClean="0">
                  <a:ln w="900" cmpd="sng">
                    <a:solidFill>
                      <a:schemeClr val="accent1">
                        <a:satMod val="190000"/>
                        <a:alpha val="55000"/>
                      </a:schemeClr>
                    </a:solidFill>
                    <a:prstDash val="solid"/>
                  </a:ln>
                  <a:solidFill>
                    <a:schemeClr val="accent1">
                      <a:satMod val="200000"/>
                      <a:tint val="3000"/>
                    </a:schemeClr>
                  </a:solidFill>
                  <a:effectLst>
                    <a:innerShdw blurRad="101600" dist="76200" dir="5400000">
                      <a:schemeClr val="accent1">
                        <a:satMod val="190000"/>
                        <a:tint val="100000"/>
                        <a:alpha val="74000"/>
                      </a:schemeClr>
                    </a:innerShdw>
                  </a:effectLst>
                  <a:latin typeface="Aharoni" pitchFamily="2" charset="-79"/>
                  <a:cs typeface="Aharoni" pitchFamily="2" charset="-79"/>
                </a:rPr>
                <a:t>amigos,</a:t>
              </a:r>
              <a:endParaRPr lang="es-CO" sz="2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haroni" pitchFamily="2" charset="-79"/>
                <a:cs typeface="Aharoni" pitchFamily="2" charset="-79"/>
              </a:endParaRPr>
            </a:p>
            <a:p>
              <a:r>
                <a:rPr lang="es-CO" sz="2400" b="1" dirty="0" smtClean="0">
                  <a:ln w="900" cmpd="sng">
                    <a:solidFill>
                      <a:schemeClr val="accent1">
                        <a:satMod val="190000"/>
                        <a:alpha val="55000"/>
                      </a:schemeClr>
                    </a:solidFill>
                    <a:prstDash val="solid"/>
                  </a:ln>
                  <a:solidFill>
                    <a:schemeClr val="accent1">
                      <a:satMod val="200000"/>
                      <a:tint val="3000"/>
                    </a:schemeClr>
                  </a:solidFill>
                  <a:effectLst>
                    <a:innerShdw blurRad="101600" dist="76200" dir="5400000">
                      <a:schemeClr val="accent1">
                        <a:satMod val="190000"/>
                        <a:tint val="100000"/>
                        <a:alpha val="74000"/>
                      </a:schemeClr>
                    </a:innerShdw>
                  </a:effectLst>
                  <a:latin typeface="Aharoni" pitchFamily="2" charset="-79"/>
                  <a:cs typeface="Aharoni" pitchFamily="2" charset="-79"/>
                </a:rPr>
                <a:t>favor </a:t>
              </a:r>
              <a:r>
                <a:rPr lang="es-CO" sz="2400" b="1" dirty="0">
                  <a:ln w="900" cmpd="sng">
                    <a:solidFill>
                      <a:schemeClr val="accent1">
                        <a:satMod val="190000"/>
                        <a:alpha val="55000"/>
                      </a:schemeClr>
                    </a:solidFill>
                    <a:prstDash val="solid"/>
                  </a:ln>
                  <a:solidFill>
                    <a:schemeClr val="accent1">
                      <a:satMod val="200000"/>
                      <a:tint val="3000"/>
                    </a:schemeClr>
                  </a:solidFill>
                  <a:effectLst>
                    <a:innerShdw blurRad="101600" dist="76200" dir="5400000">
                      <a:schemeClr val="accent1">
                        <a:satMod val="190000"/>
                        <a:tint val="100000"/>
                        <a:alpha val="74000"/>
                      </a:schemeClr>
                    </a:innerShdw>
                  </a:effectLst>
                  <a:latin typeface="Aharoni" pitchFamily="2" charset="-79"/>
                  <a:cs typeface="Aharoni" pitchFamily="2" charset="-79"/>
                </a:rPr>
                <a:t>de no </a:t>
              </a:r>
              <a:r>
                <a:rPr lang="es-CO" sz="2400" b="1" dirty="0" err="1" smtClean="0">
                  <a:ln w="900" cmpd="sng">
                    <a:solidFill>
                      <a:schemeClr val="accent1">
                        <a:satMod val="190000"/>
                        <a:alpha val="55000"/>
                      </a:schemeClr>
                    </a:solidFill>
                    <a:prstDash val="solid"/>
                  </a:ln>
                  <a:solidFill>
                    <a:schemeClr val="accent1">
                      <a:satMod val="200000"/>
                      <a:tint val="3000"/>
                    </a:schemeClr>
                  </a:solidFill>
                  <a:effectLst>
                    <a:innerShdw blurRad="101600" dist="76200" dir="5400000">
                      <a:schemeClr val="accent1">
                        <a:satMod val="190000"/>
                        <a:tint val="100000"/>
                        <a:alpha val="74000"/>
                      </a:schemeClr>
                    </a:innerShdw>
                  </a:effectLst>
                  <a:latin typeface="Aharoni" pitchFamily="2" charset="-79"/>
                  <a:cs typeface="Aharoni" pitchFamily="2" charset="-79"/>
                </a:rPr>
                <a:t>olvidARTE</a:t>
              </a:r>
              <a:r>
                <a:rPr lang="es-CO" sz="2400" b="1" dirty="0" smtClean="0">
                  <a:ln w="900" cmpd="sng">
                    <a:solidFill>
                      <a:schemeClr val="accent1">
                        <a:satMod val="190000"/>
                        <a:alpha val="55000"/>
                      </a:schemeClr>
                    </a:solidFill>
                    <a:prstDash val="solid"/>
                  </a:ln>
                  <a:solidFill>
                    <a:schemeClr val="accent1">
                      <a:satMod val="200000"/>
                      <a:tint val="3000"/>
                    </a:schemeClr>
                  </a:solidFill>
                  <a:effectLst>
                    <a:innerShdw blurRad="101600" dist="76200" dir="5400000">
                      <a:schemeClr val="accent1">
                        <a:satMod val="190000"/>
                        <a:tint val="100000"/>
                        <a:alpha val="74000"/>
                      </a:schemeClr>
                    </a:innerShdw>
                  </a:effectLst>
                  <a:latin typeface="Aharoni" pitchFamily="2" charset="-79"/>
                  <a:cs typeface="Aharoni" pitchFamily="2" charset="-79"/>
                </a:rPr>
                <a:t>.</a:t>
              </a:r>
              <a:endParaRPr lang="es-CO" sz="2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haroni" pitchFamily="2" charset="-79"/>
                <a:cs typeface="Aharoni" pitchFamily="2" charset="-79"/>
              </a:endParaRPr>
            </a:p>
          </p:txBody>
        </p:sp>
        <p:pic>
          <p:nvPicPr>
            <p:cNvPr id="10244" name="Picture 4" descr="http://cdn.content.sweetim.com/sim/cpie/emoticons/000204F8.gif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67594" y="442738"/>
              <a:ext cx="1189484" cy="90487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6" name="5 Grupo"/>
          <p:cNvGrpSpPr/>
          <p:nvPr/>
        </p:nvGrpSpPr>
        <p:grpSpPr>
          <a:xfrm>
            <a:off x="2976704" y="2046912"/>
            <a:ext cx="3467504" cy="843292"/>
            <a:chOff x="2976704" y="2046912"/>
            <a:chExt cx="3467504" cy="843292"/>
          </a:xfrm>
        </p:grpSpPr>
        <p:sp>
          <p:nvSpPr>
            <p:cNvPr id="11" name="10 Rectángulo"/>
            <p:cNvSpPr/>
            <p:nvPr/>
          </p:nvSpPr>
          <p:spPr>
            <a:xfrm>
              <a:off x="2976704" y="2046912"/>
              <a:ext cx="2669320" cy="83099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s-CO" sz="2400" b="1" dirty="0">
                  <a:ln w="900" cmpd="sng">
                    <a:solidFill>
                      <a:schemeClr val="accent1">
                        <a:satMod val="190000"/>
                        <a:alpha val="55000"/>
                      </a:schemeClr>
                    </a:solidFill>
                    <a:prstDash val="solid"/>
                  </a:ln>
                  <a:solidFill>
                    <a:schemeClr val="accent1">
                      <a:satMod val="200000"/>
                      <a:tint val="3000"/>
                    </a:schemeClr>
                  </a:solidFill>
                  <a:effectLst>
                    <a:innerShdw blurRad="101600" dist="76200" dir="5400000">
                      <a:schemeClr val="accent1">
                        <a:satMod val="190000"/>
                        <a:tint val="100000"/>
                        <a:alpha val="74000"/>
                      </a:schemeClr>
                    </a:innerShdw>
                  </a:effectLst>
                  <a:latin typeface="Aharoni" pitchFamily="2" charset="-79"/>
                  <a:cs typeface="Aharoni" pitchFamily="2" charset="-79"/>
                </a:rPr>
                <a:t>Recibe un </a:t>
              </a:r>
              <a:r>
                <a:rPr lang="es-CO" sz="2400" b="1" dirty="0" smtClean="0">
                  <a:ln w="900" cmpd="sng">
                    <a:solidFill>
                      <a:schemeClr val="accent1">
                        <a:satMod val="190000"/>
                        <a:alpha val="55000"/>
                      </a:schemeClr>
                    </a:solidFill>
                    <a:prstDash val="solid"/>
                  </a:ln>
                  <a:solidFill>
                    <a:schemeClr val="accent1">
                      <a:satMod val="200000"/>
                      <a:tint val="3000"/>
                    </a:schemeClr>
                  </a:solidFill>
                  <a:effectLst>
                    <a:innerShdw blurRad="101600" dist="76200" dir="5400000">
                      <a:schemeClr val="accent1">
                        <a:satMod val="190000"/>
                        <a:tint val="100000"/>
                        <a:alpha val="74000"/>
                      </a:schemeClr>
                    </a:innerShdw>
                  </a:effectLst>
                  <a:latin typeface="Aharoni" pitchFamily="2" charset="-79"/>
                  <a:cs typeface="Aharoni" pitchFamily="2" charset="-79"/>
                </a:rPr>
                <a:t>fuerte</a:t>
              </a:r>
            </a:p>
            <a:p>
              <a:r>
                <a:rPr lang="es-CO" sz="2400" b="1" dirty="0" smtClean="0">
                  <a:ln w="900" cmpd="sng">
                    <a:solidFill>
                      <a:schemeClr val="accent1">
                        <a:satMod val="190000"/>
                        <a:alpha val="55000"/>
                      </a:schemeClr>
                    </a:solidFill>
                    <a:prstDash val="solid"/>
                  </a:ln>
                  <a:solidFill>
                    <a:schemeClr val="accent1">
                      <a:satMod val="200000"/>
                      <a:tint val="3000"/>
                    </a:schemeClr>
                  </a:solidFill>
                  <a:effectLst>
                    <a:innerShdw blurRad="101600" dist="76200" dir="5400000">
                      <a:schemeClr val="accent1">
                        <a:satMod val="190000"/>
                        <a:tint val="100000"/>
                        <a:alpha val="74000"/>
                      </a:schemeClr>
                    </a:innerShdw>
                  </a:effectLst>
                  <a:latin typeface="Aharoni" pitchFamily="2" charset="-79"/>
                  <a:cs typeface="Aharoni" pitchFamily="2" charset="-79"/>
                </a:rPr>
                <a:t>abrazo </a:t>
              </a:r>
              <a:r>
                <a:rPr lang="es-CO" sz="2400" b="1" dirty="0">
                  <a:ln w="900" cmpd="sng">
                    <a:solidFill>
                      <a:schemeClr val="accent1">
                        <a:satMod val="190000"/>
                        <a:alpha val="55000"/>
                      </a:schemeClr>
                    </a:solidFill>
                    <a:prstDash val="solid"/>
                  </a:ln>
                  <a:solidFill>
                    <a:schemeClr val="accent1">
                      <a:satMod val="200000"/>
                      <a:tint val="3000"/>
                    </a:schemeClr>
                  </a:solidFill>
                  <a:effectLst>
                    <a:innerShdw blurRad="101600" dist="76200" dir="5400000">
                      <a:schemeClr val="accent1">
                        <a:satMod val="190000"/>
                        <a:tint val="100000"/>
                        <a:alpha val="74000"/>
                      </a:schemeClr>
                    </a:innerShdw>
                  </a:effectLst>
                  <a:latin typeface="Aharoni" pitchFamily="2" charset="-79"/>
                  <a:cs typeface="Aharoni" pitchFamily="2" charset="-79"/>
                </a:rPr>
                <a:t>virtual......</a:t>
              </a:r>
            </a:p>
          </p:txBody>
        </p:sp>
        <p:pic>
          <p:nvPicPr>
            <p:cNvPr id="14" name="Picture 4" descr="http://api.ning.com/files/EqbOejVmFhFA95IFRHB49rIMlVUeEs4Eo*bATla7p0bA1IBjk3XKV6jOBapZz0haubpViziGREhYcsyAp-oljA__/abrazos5.gif"/>
            <p:cNvPicPr>
              <a:picLocks noChangeAspect="1" noChangeArrowheads="1" noCrop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80112" y="2057303"/>
              <a:ext cx="864096" cy="83290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4" name="3 CuadroTexto"/>
          <p:cNvSpPr txBox="1"/>
          <p:nvPr/>
        </p:nvSpPr>
        <p:spPr>
          <a:xfrm>
            <a:off x="2987824" y="3363838"/>
            <a:ext cx="3179908" cy="160043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CO" sz="1400" b="1" dirty="0">
                <a:solidFill>
                  <a:schemeClr val="bg1"/>
                </a:solidFill>
                <a:latin typeface="+mj-lt"/>
              </a:rPr>
              <a:t>Texto: </a:t>
            </a:r>
            <a:r>
              <a:rPr lang="es-CO" sz="1400" b="1" i="1" dirty="0" err="1">
                <a:solidFill>
                  <a:schemeClr val="bg1"/>
                </a:solidFill>
                <a:latin typeface="+mj-lt"/>
              </a:rPr>
              <a:t>Dr</a:t>
            </a:r>
            <a:r>
              <a:rPr lang="es-CO" sz="1400" b="1" i="1" dirty="0">
                <a:solidFill>
                  <a:schemeClr val="bg1"/>
                </a:solidFill>
                <a:latin typeface="+mj-lt"/>
              </a:rPr>
              <a:t> Benjamín Díaz </a:t>
            </a:r>
            <a:r>
              <a:rPr lang="es-CO" sz="1400" b="1" i="1" dirty="0" smtClean="0">
                <a:solidFill>
                  <a:schemeClr val="bg1"/>
                </a:solidFill>
                <a:latin typeface="+mj-lt"/>
              </a:rPr>
              <a:t>Curiel</a:t>
            </a:r>
          </a:p>
          <a:p>
            <a:pPr algn="ctr"/>
            <a:endParaRPr lang="es-CO" sz="1400" b="1" i="1" dirty="0" smtClean="0">
              <a:solidFill>
                <a:schemeClr val="bg1"/>
              </a:solidFill>
              <a:latin typeface="+mj-lt"/>
            </a:endParaRPr>
          </a:p>
          <a:p>
            <a:pPr algn="ctr"/>
            <a:r>
              <a:rPr lang="es-CO" sz="1400" b="1" dirty="0" smtClean="0">
                <a:solidFill>
                  <a:schemeClr val="bg1"/>
                </a:solidFill>
                <a:latin typeface="+mj-lt"/>
              </a:rPr>
              <a:t>Música:</a:t>
            </a:r>
          </a:p>
          <a:p>
            <a:pPr algn="ctr"/>
            <a:r>
              <a:rPr lang="es-CO" sz="1400" b="1" dirty="0" smtClean="0">
                <a:solidFill>
                  <a:schemeClr val="bg1"/>
                </a:solidFill>
                <a:latin typeface="+mj-lt"/>
              </a:rPr>
              <a:t>Amistad – </a:t>
            </a:r>
            <a:r>
              <a:rPr lang="es-CO" sz="1400" b="1" i="1" dirty="0" smtClean="0">
                <a:solidFill>
                  <a:schemeClr val="bg1"/>
                </a:solidFill>
                <a:latin typeface="+mj-lt"/>
              </a:rPr>
              <a:t>Ernesto </a:t>
            </a:r>
            <a:r>
              <a:rPr lang="es-CO" sz="1400" b="1" i="1" dirty="0" err="1" smtClean="0">
                <a:solidFill>
                  <a:schemeClr val="bg1"/>
                </a:solidFill>
                <a:latin typeface="+mj-lt"/>
              </a:rPr>
              <a:t>Cortazar</a:t>
            </a:r>
            <a:r>
              <a:rPr lang="es-CO" sz="1400" b="1" i="1" dirty="0" smtClean="0">
                <a:solidFill>
                  <a:schemeClr val="bg1"/>
                </a:solidFill>
                <a:latin typeface="+mj-lt"/>
              </a:rPr>
              <a:t> (</a:t>
            </a:r>
            <a:r>
              <a:rPr lang="es-CO" sz="1400" b="1" i="1" dirty="0" err="1" smtClean="0">
                <a:solidFill>
                  <a:schemeClr val="bg1"/>
                </a:solidFill>
                <a:latin typeface="+mj-lt"/>
              </a:rPr>
              <a:t>Sentiments</a:t>
            </a:r>
            <a:r>
              <a:rPr lang="es-CO" sz="1400" b="1" i="1" dirty="0" smtClean="0">
                <a:solidFill>
                  <a:schemeClr val="bg1"/>
                </a:solidFill>
                <a:latin typeface="+mj-lt"/>
              </a:rPr>
              <a:t>)</a:t>
            </a:r>
            <a:endParaRPr lang="es-CO" sz="1400" b="1" dirty="0">
              <a:solidFill>
                <a:schemeClr val="bg1"/>
              </a:solidFill>
              <a:latin typeface="+mj-lt"/>
            </a:endParaRPr>
          </a:p>
          <a:p>
            <a:pPr algn="ctr"/>
            <a:r>
              <a:rPr lang="es-CO" sz="1400" b="1" dirty="0" smtClean="0">
                <a:solidFill>
                  <a:schemeClr val="bg1"/>
                </a:solidFill>
                <a:latin typeface="+mj-lt"/>
              </a:rPr>
              <a:t>Realización general:</a:t>
            </a:r>
          </a:p>
          <a:p>
            <a:pPr algn="ctr"/>
            <a:r>
              <a:rPr lang="es-CO" sz="1400" b="1" i="1" dirty="0" smtClean="0">
                <a:solidFill>
                  <a:schemeClr val="bg1"/>
                </a:solidFill>
                <a:latin typeface="+mj-lt"/>
              </a:rPr>
              <a:t>Rodrigo Valencia Cardona</a:t>
            </a:r>
          </a:p>
          <a:p>
            <a:pPr algn="ctr"/>
            <a:r>
              <a:rPr lang="es-CO" sz="1400" b="1" dirty="0" smtClean="0">
                <a:solidFill>
                  <a:schemeClr val="bg1"/>
                </a:solidFill>
                <a:latin typeface="+mj-lt"/>
              </a:rPr>
              <a:t>Medellín-Colombia</a:t>
            </a:r>
            <a:endParaRPr lang="es-CO" sz="1400" b="1" dirty="0">
              <a:solidFill>
                <a:schemeClr val="bg1"/>
              </a:solidFill>
              <a:latin typeface="+mj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book3014.wav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9600" y="457200"/>
            <a:ext cx="3048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14300"/>
            <a:ext cx="8839200" cy="49149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228600"/>
            <a:ext cx="8534400" cy="46863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1657350"/>
            <a:ext cx="3048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CO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4171950"/>
            <a:ext cx="3811588" cy="40957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3714750"/>
            <a:ext cx="9144000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1943100"/>
            <a:ext cx="10668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457200"/>
            <a:ext cx="7924800" cy="97155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1771650"/>
            <a:ext cx="91440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2571750"/>
          <a:ext cx="7086600" cy="8077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3886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886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169319"/>
            <a:ext cx="91440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069669">
            <a:off x="5334000" y="1143001"/>
            <a:ext cx="3581400" cy="11739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905</TotalTime>
  <Words>123</Words>
  <Application>Microsoft Office PowerPoint</Application>
  <PresentationFormat>Presentación en pantalla (16:9)</PresentationFormat>
  <Paragraphs>48</Paragraphs>
  <Slides>10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10</vt:i4>
      </vt:variant>
    </vt:vector>
  </HeadingPairs>
  <TitlesOfParts>
    <vt:vector size="12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Windows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Microsoft</dc:creator>
  <cp:lastModifiedBy>RODRIGO VALENCIA</cp:lastModifiedBy>
  <cp:revision>63</cp:revision>
  <dcterms:created xsi:type="dcterms:W3CDTF">2013-05-29T02:56:16Z</dcterms:created>
  <dcterms:modified xsi:type="dcterms:W3CDTF">2013-11-28T23:57:52Z</dcterms:modified>
</cp:coreProperties>
</file>