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19" r:id="rId3"/>
    <p:sldId id="325" r:id="rId4"/>
    <p:sldId id="324" r:id="rId5"/>
    <p:sldId id="326" r:id="rId6"/>
    <p:sldId id="323" r:id="rId7"/>
    <p:sldId id="321" r:id="rId8"/>
    <p:sldId id="320" r:id="rId9"/>
    <p:sldId id="318" r:id="rId10"/>
    <p:sldId id="327" r:id="rId11"/>
    <p:sldId id="284" r:id="rId12"/>
    <p:sldId id="282" r:id="rId13"/>
    <p:sldId id="276" r:id="rId14"/>
    <p:sldId id="278" r:id="rId15"/>
    <p:sldId id="328" r:id="rId16"/>
    <p:sldId id="273" r:id="rId17"/>
    <p:sldId id="277" r:id="rId18"/>
    <p:sldId id="271" r:id="rId19"/>
    <p:sldId id="329" r:id="rId20"/>
    <p:sldId id="286" r:id="rId21"/>
    <p:sldId id="265" r:id="rId22"/>
    <p:sldId id="322" r:id="rId23"/>
    <p:sldId id="330" r:id="rId24"/>
    <p:sldId id="263" r:id="rId25"/>
    <p:sldId id="306" r:id="rId26"/>
    <p:sldId id="311" r:id="rId27"/>
    <p:sldId id="331" r:id="rId28"/>
    <p:sldId id="302" r:id="rId29"/>
    <p:sldId id="297" r:id="rId30"/>
    <p:sldId id="333" r:id="rId31"/>
    <p:sldId id="292" r:id="rId32"/>
    <p:sldId id="312" r:id="rId33"/>
    <p:sldId id="332" r:id="rId34"/>
    <p:sldId id="315" r:id="rId35"/>
    <p:sldId id="316" r:id="rId36"/>
    <p:sldId id="334" r:id="rId37"/>
    <p:sldId id="288" r:id="rId38"/>
    <p:sldId id="317" r:id="rId39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WxZO3qr58Hh0WsGLwa9eQ" hashData="vkTiPG7uSvfebgW85W3ibGeWdh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96600"/>
    <a:srgbClr val="460FB5"/>
    <a:srgbClr val="0000C4"/>
    <a:srgbClr val="3333FF"/>
    <a:srgbClr val="0000E2"/>
    <a:srgbClr val="C42500"/>
    <a:srgbClr val="FF3300"/>
    <a:srgbClr val="FF9933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11" autoAdjust="0"/>
    <p:restoredTop sz="94660"/>
  </p:normalViewPr>
  <p:slideViewPr>
    <p:cSldViewPr>
      <p:cViewPr>
        <p:scale>
          <a:sx n="170" d="100"/>
          <a:sy n="170" d="100"/>
        </p:scale>
        <p:origin x="222" y="33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4A0C95-C227-4529-A56C-0E0C71A94651}" type="datetimeFigureOut">
              <a:rPr lang="es-ES" smtClean="0"/>
              <a:pPr/>
              <a:t>09/08/2016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E15E0-53D5-4C17-818A-41B6DD36686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daea8f2ebe7afe0a8a6e90f994e3b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12 Anillo"/>
          <p:cNvSpPr/>
          <p:nvPr/>
        </p:nvSpPr>
        <p:spPr>
          <a:xfrm>
            <a:off x="0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0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928662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928662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857388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1857388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786050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786050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76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3714776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4643438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643438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572164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572164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500826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6500826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429552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7429552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8358214" y="1643056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8358214" y="2571750"/>
            <a:ext cx="928662" cy="928694"/>
          </a:xfrm>
          <a:prstGeom prst="donut">
            <a:avLst/>
          </a:prstGeom>
          <a:gradFill flip="none" rotWithShape="1"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62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pic>
        <p:nvPicPr>
          <p:cNvPr id="37890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2857502"/>
            <a:ext cx="2876550" cy="800100"/>
          </a:xfrm>
          <a:prstGeom prst="rect">
            <a:avLst/>
          </a:prstGeom>
          <a:noFill/>
        </p:spPr>
      </p:pic>
      <p:pic>
        <p:nvPicPr>
          <p:cNvPr id="37892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2264" y="2857502"/>
            <a:ext cx="1485900" cy="733426"/>
          </a:xfrm>
          <a:prstGeom prst="rect">
            <a:avLst/>
          </a:prstGeom>
          <a:noFill/>
        </p:spPr>
      </p:pic>
      <p:pic>
        <p:nvPicPr>
          <p:cNvPr id="37894" name="Picture 6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86182" y="3643320"/>
            <a:ext cx="2466975" cy="666751"/>
          </a:xfrm>
          <a:prstGeom prst="rect">
            <a:avLst/>
          </a:prstGeom>
          <a:noFill/>
        </p:spPr>
      </p:pic>
      <p:pic>
        <p:nvPicPr>
          <p:cNvPr id="37896" name="Picture 8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286512" y="3643320"/>
            <a:ext cx="2705100" cy="676276"/>
          </a:xfrm>
          <a:prstGeom prst="rect">
            <a:avLst/>
          </a:prstGeom>
          <a:noFill/>
        </p:spPr>
      </p:pic>
      <p:pic>
        <p:nvPicPr>
          <p:cNvPr id="37898" name="Picture 10" descr="Rendered Image"/>
          <p:cNvPicPr>
            <a:picLocks noChangeAspect="1" noChangeArrowheads="1"/>
          </p:cNvPicPr>
          <p:nvPr/>
        </p:nvPicPr>
        <p:blipFill>
          <a:blip r:embed="rId8">
            <a:lum bright="-40000" contrast="40000"/>
          </a:blip>
          <a:srcRect/>
          <a:stretch>
            <a:fillRect/>
          </a:stretch>
        </p:blipFill>
        <p:spPr bwMode="auto">
          <a:xfrm>
            <a:off x="6072198" y="4357700"/>
            <a:ext cx="2457448" cy="419101"/>
          </a:xfrm>
          <a:prstGeom prst="rect">
            <a:avLst/>
          </a:prstGeom>
          <a:noFill/>
        </p:spPr>
      </p:pic>
      <p:pic>
        <p:nvPicPr>
          <p:cNvPr id="33" name="32 Imagen" descr="72daea8f2ebe7afe0a8a6e90f994e3b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4"/>
            <a:ext cx="9286908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8000">
    <p:sndAc>
      <p:stSnd loop="1">
        <p:snd r:embed="rId2" name="ROMANTIC_JAZZ_MUSIC_INSTRUMENTAL_PIANO_AND_SAXOPH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000"/>
                            </p:stCondLst>
                            <p:childTnLst>
                              <p:par>
                                <p:cTn id="18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1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2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2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2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3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3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3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5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5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5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1" presetClass="exit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1" dur="3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7000"/>
                            </p:stCondLst>
                            <p:childTnLst>
                              <p:par>
                                <p:cTn id="383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7" dur="3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9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3" dur="3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9" dur="3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4" dur="2000" fill="hold"/>
                                        <p:tgtEl>
                                          <p:spTgt spid="37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1285866"/>
            <a:ext cx="512191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¿Sabes que tienes alas?.... Sabes que puedes volar ?</a:t>
            </a:r>
            <a:endParaRPr lang="es-PE" sz="2400" dirty="0" smtClean="0">
              <a:solidFill>
                <a:schemeClr val="bg1"/>
              </a:solidFill>
              <a:latin typeface="Pristina" pitchFamily="66" charset="0"/>
            </a:endParaRPr>
          </a:p>
          <a:p>
            <a:endParaRPr lang="es-PE" dirty="0"/>
          </a:p>
        </p:txBody>
      </p:sp>
      <p:sp>
        <p:nvSpPr>
          <p:cNvPr id="7" name="6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b24d8ace80fd9891df8012588a9d0f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5400000">
            <a:off x="3571868" y="285752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Combinar"/>
          <p:cNvSpPr/>
          <p:nvPr/>
        </p:nvSpPr>
        <p:spPr>
          <a:xfrm rot="16200000">
            <a:off x="4286248" y="285752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Combinar"/>
          <p:cNvSpPr/>
          <p:nvPr/>
        </p:nvSpPr>
        <p:spPr>
          <a:xfrm rot="5400000">
            <a:off x="3571868" y="1000114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Combinar"/>
          <p:cNvSpPr/>
          <p:nvPr/>
        </p:nvSpPr>
        <p:spPr>
          <a:xfrm rot="16200000">
            <a:off x="4286248" y="1000114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Combinar"/>
          <p:cNvSpPr/>
          <p:nvPr/>
        </p:nvSpPr>
        <p:spPr>
          <a:xfrm rot="5400000">
            <a:off x="3571868" y="1857370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Combinar"/>
          <p:cNvSpPr/>
          <p:nvPr/>
        </p:nvSpPr>
        <p:spPr>
          <a:xfrm rot="16200000">
            <a:off x="4286248" y="1857370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Combinar"/>
          <p:cNvSpPr/>
          <p:nvPr/>
        </p:nvSpPr>
        <p:spPr>
          <a:xfrm rot="5400000">
            <a:off x="3571868" y="2571750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Combinar"/>
          <p:cNvSpPr/>
          <p:nvPr/>
        </p:nvSpPr>
        <p:spPr>
          <a:xfrm rot="16200000">
            <a:off x="4286248" y="2571750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Combinar"/>
          <p:cNvSpPr/>
          <p:nvPr/>
        </p:nvSpPr>
        <p:spPr>
          <a:xfrm rot="5400000">
            <a:off x="3571868" y="3286112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Combinar"/>
          <p:cNvSpPr/>
          <p:nvPr/>
        </p:nvSpPr>
        <p:spPr>
          <a:xfrm rot="16200000">
            <a:off x="4286248" y="3286112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Combinar"/>
          <p:cNvSpPr/>
          <p:nvPr/>
        </p:nvSpPr>
        <p:spPr>
          <a:xfrm rot="5400000">
            <a:off x="3571868" y="4143368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Combinar"/>
          <p:cNvSpPr/>
          <p:nvPr/>
        </p:nvSpPr>
        <p:spPr>
          <a:xfrm rot="16200000">
            <a:off x="4286248" y="4143368"/>
            <a:ext cx="1285884" cy="714380"/>
          </a:xfrm>
          <a:prstGeom prst="flowChartMerge">
            <a:avLst/>
          </a:prstGeom>
          <a:gradFill flip="none" rotWithShape="1">
            <a:gsLst>
              <a:gs pos="36000">
                <a:srgbClr val="663300">
                  <a:alpha val="42000"/>
                </a:srgb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00298" y="357172"/>
            <a:ext cx="3804247" cy="2369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¿Y que es volar?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comenzar por tener un sueño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estar comprometido con los sueños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tener confianza en sí mismo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aceptar lo que no se puede cambiar</a:t>
            </a:r>
            <a:r>
              <a:rPr lang="es-ES" sz="2800" dirty="0" smtClean="0">
                <a:solidFill>
                  <a:schemeClr val="bg1"/>
                </a:solidFill>
                <a:latin typeface="Vivaldi" pitchFamily="66" charset="0"/>
              </a:rPr>
              <a:t/>
            </a:r>
            <a:br>
              <a:rPr lang="es-ES" sz="2800" dirty="0" smtClean="0">
                <a:solidFill>
                  <a:schemeClr val="bg1"/>
                </a:solidFill>
                <a:latin typeface="Vivaldi" pitchFamily="66" charset="0"/>
              </a:rPr>
            </a:br>
            <a:endParaRPr lang="es-PE" sz="2800" dirty="0">
              <a:solidFill>
                <a:schemeClr val="bg1"/>
              </a:solidFill>
              <a:latin typeface="Vivaldi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0F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f2696a0e5b12ed5f6cb7afaf143d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Triángulo rectángulo"/>
          <p:cNvSpPr/>
          <p:nvPr/>
        </p:nvSpPr>
        <p:spPr>
          <a:xfrm>
            <a:off x="0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0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Triángulo rectángulo"/>
          <p:cNvSpPr/>
          <p:nvPr/>
        </p:nvSpPr>
        <p:spPr>
          <a:xfrm>
            <a:off x="428596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Triángulo rectángulo"/>
          <p:cNvSpPr/>
          <p:nvPr/>
        </p:nvSpPr>
        <p:spPr>
          <a:xfrm rot="5400000">
            <a:off x="428596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Triángulo rectángulo"/>
          <p:cNvSpPr/>
          <p:nvPr/>
        </p:nvSpPr>
        <p:spPr>
          <a:xfrm>
            <a:off x="928694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Triángulo rectángulo"/>
          <p:cNvSpPr/>
          <p:nvPr/>
        </p:nvSpPr>
        <p:spPr>
          <a:xfrm rot="5400000">
            <a:off x="928694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Triángulo rectángulo"/>
          <p:cNvSpPr/>
          <p:nvPr/>
        </p:nvSpPr>
        <p:spPr>
          <a:xfrm>
            <a:off x="1357290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Triángulo rectángulo"/>
          <p:cNvSpPr/>
          <p:nvPr/>
        </p:nvSpPr>
        <p:spPr>
          <a:xfrm rot="5400000">
            <a:off x="1357290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Triángulo rectángulo"/>
          <p:cNvSpPr/>
          <p:nvPr/>
        </p:nvSpPr>
        <p:spPr>
          <a:xfrm>
            <a:off x="1857388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Triángulo rectángulo"/>
          <p:cNvSpPr/>
          <p:nvPr/>
        </p:nvSpPr>
        <p:spPr>
          <a:xfrm rot="5400000">
            <a:off x="1857388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Triángulo rectángulo"/>
          <p:cNvSpPr/>
          <p:nvPr/>
        </p:nvSpPr>
        <p:spPr>
          <a:xfrm>
            <a:off x="2285984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Triángulo rectángulo"/>
          <p:cNvSpPr/>
          <p:nvPr/>
        </p:nvSpPr>
        <p:spPr>
          <a:xfrm rot="5400000">
            <a:off x="2285984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Triángulo rectángulo"/>
          <p:cNvSpPr/>
          <p:nvPr/>
        </p:nvSpPr>
        <p:spPr>
          <a:xfrm>
            <a:off x="2786082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Triángulo rectángulo"/>
          <p:cNvSpPr/>
          <p:nvPr/>
        </p:nvSpPr>
        <p:spPr>
          <a:xfrm rot="5400000">
            <a:off x="2786082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Triángulo rectángulo"/>
          <p:cNvSpPr/>
          <p:nvPr/>
        </p:nvSpPr>
        <p:spPr>
          <a:xfrm>
            <a:off x="3214678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Triángulo rectángulo"/>
          <p:cNvSpPr/>
          <p:nvPr/>
        </p:nvSpPr>
        <p:spPr>
          <a:xfrm rot="5400000">
            <a:off x="3214678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Triángulo rectángulo"/>
          <p:cNvSpPr/>
          <p:nvPr/>
        </p:nvSpPr>
        <p:spPr>
          <a:xfrm>
            <a:off x="3643338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Triángulo rectángulo"/>
          <p:cNvSpPr/>
          <p:nvPr/>
        </p:nvSpPr>
        <p:spPr>
          <a:xfrm rot="5400000">
            <a:off x="3643338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Triángulo rectángulo"/>
          <p:cNvSpPr/>
          <p:nvPr/>
        </p:nvSpPr>
        <p:spPr>
          <a:xfrm>
            <a:off x="4071934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Triángulo rectángulo"/>
          <p:cNvSpPr/>
          <p:nvPr/>
        </p:nvSpPr>
        <p:spPr>
          <a:xfrm rot="5400000">
            <a:off x="4071934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Triángulo rectángulo"/>
          <p:cNvSpPr/>
          <p:nvPr/>
        </p:nvSpPr>
        <p:spPr>
          <a:xfrm>
            <a:off x="4572032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Triángulo rectángulo"/>
          <p:cNvSpPr/>
          <p:nvPr/>
        </p:nvSpPr>
        <p:spPr>
          <a:xfrm rot="5400000">
            <a:off x="4572032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Triángulo rectángulo"/>
          <p:cNvSpPr/>
          <p:nvPr/>
        </p:nvSpPr>
        <p:spPr>
          <a:xfrm>
            <a:off x="5000628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Triángulo rectángulo"/>
          <p:cNvSpPr/>
          <p:nvPr/>
        </p:nvSpPr>
        <p:spPr>
          <a:xfrm rot="5400000">
            <a:off x="5000628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Triángulo rectángulo"/>
          <p:cNvSpPr/>
          <p:nvPr/>
        </p:nvSpPr>
        <p:spPr>
          <a:xfrm>
            <a:off x="5500726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Triángulo rectángulo"/>
          <p:cNvSpPr/>
          <p:nvPr/>
        </p:nvSpPr>
        <p:spPr>
          <a:xfrm rot="5400000">
            <a:off x="5500726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Triángulo rectángulo"/>
          <p:cNvSpPr/>
          <p:nvPr/>
        </p:nvSpPr>
        <p:spPr>
          <a:xfrm>
            <a:off x="5929322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4" name="33 Triángulo rectángulo"/>
          <p:cNvSpPr/>
          <p:nvPr/>
        </p:nvSpPr>
        <p:spPr>
          <a:xfrm rot="5400000">
            <a:off x="5929322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5" name="34 Triángulo rectángulo"/>
          <p:cNvSpPr/>
          <p:nvPr/>
        </p:nvSpPr>
        <p:spPr>
          <a:xfrm>
            <a:off x="6429420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6" name="35 Triángulo rectángulo"/>
          <p:cNvSpPr/>
          <p:nvPr/>
        </p:nvSpPr>
        <p:spPr>
          <a:xfrm rot="5400000">
            <a:off x="6429420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7" name="36 Triángulo rectángulo"/>
          <p:cNvSpPr/>
          <p:nvPr/>
        </p:nvSpPr>
        <p:spPr>
          <a:xfrm>
            <a:off x="6858016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8" name="37 Triángulo rectángulo"/>
          <p:cNvSpPr/>
          <p:nvPr/>
        </p:nvSpPr>
        <p:spPr>
          <a:xfrm rot="5400000">
            <a:off x="6858016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9" name="38 Triángulo rectángulo"/>
          <p:cNvSpPr/>
          <p:nvPr/>
        </p:nvSpPr>
        <p:spPr>
          <a:xfrm>
            <a:off x="7358114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0" name="39 Triángulo rectángulo"/>
          <p:cNvSpPr/>
          <p:nvPr/>
        </p:nvSpPr>
        <p:spPr>
          <a:xfrm rot="5400000">
            <a:off x="7358114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1" name="40 Triángulo rectángulo"/>
          <p:cNvSpPr/>
          <p:nvPr/>
        </p:nvSpPr>
        <p:spPr>
          <a:xfrm>
            <a:off x="7786710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2" name="41 Triángulo rectángulo"/>
          <p:cNvSpPr/>
          <p:nvPr/>
        </p:nvSpPr>
        <p:spPr>
          <a:xfrm rot="5400000">
            <a:off x="7786710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3" name="42 Triángulo rectángulo"/>
          <p:cNvSpPr/>
          <p:nvPr/>
        </p:nvSpPr>
        <p:spPr>
          <a:xfrm>
            <a:off x="8286808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4" name="43 Triángulo rectángulo"/>
          <p:cNvSpPr/>
          <p:nvPr/>
        </p:nvSpPr>
        <p:spPr>
          <a:xfrm rot="5400000">
            <a:off x="8286808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5" name="44 Triángulo rectángulo"/>
          <p:cNvSpPr/>
          <p:nvPr/>
        </p:nvSpPr>
        <p:spPr>
          <a:xfrm>
            <a:off x="8715404" y="1643056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6" name="45 Triángulo rectángulo"/>
          <p:cNvSpPr/>
          <p:nvPr/>
        </p:nvSpPr>
        <p:spPr>
          <a:xfrm rot="5400000">
            <a:off x="8715404" y="2571750"/>
            <a:ext cx="914400" cy="914400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7" name="46 Rectángulo"/>
          <p:cNvSpPr/>
          <p:nvPr/>
        </p:nvSpPr>
        <p:spPr>
          <a:xfrm>
            <a:off x="-357254" y="0"/>
            <a:ext cx="10001352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2000"/>
                            </p:stCondLst>
                            <p:childTnLst>
                              <p:par>
                                <p:cTn id="249" presetID="2" presetClass="exit" presetSubtype="9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6ee1ff090679069f3c45e0cac3e85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>
            <a:off x="7929586" y="214296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ágrima"/>
          <p:cNvSpPr/>
          <p:nvPr/>
        </p:nvSpPr>
        <p:spPr>
          <a:xfrm rot="16421605">
            <a:off x="245456" y="316909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ágrima"/>
          <p:cNvSpPr/>
          <p:nvPr/>
        </p:nvSpPr>
        <p:spPr>
          <a:xfrm>
            <a:off x="7358082" y="857238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ágrima"/>
          <p:cNvSpPr/>
          <p:nvPr/>
        </p:nvSpPr>
        <p:spPr>
          <a:xfrm rot="16421605">
            <a:off x="745522" y="959851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ágrima"/>
          <p:cNvSpPr/>
          <p:nvPr/>
        </p:nvSpPr>
        <p:spPr>
          <a:xfrm>
            <a:off x="6715140" y="1500180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ágrima"/>
          <p:cNvSpPr/>
          <p:nvPr/>
        </p:nvSpPr>
        <p:spPr>
          <a:xfrm rot="16421605">
            <a:off x="1317027" y="1602792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ágrima"/>
          <p:cNvSpPr/>
          <p:nvPr/>
        </p:nvSpPr>
        <p:spPr>
          <a:xfrm>
            <a:off x="6072198" y="2143122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ágrima"/>
          <p:cNvSpPr/>
          <p:nvPr/>
        </p:nvSpPr>
        <p:spPr>
          <a:xfrm rot="16421605">
            <a:off x="1888531" y="2317172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ágrima"/>
          <p:cNvSpPr/>
          <p:nvPr/>
        </p:nvSpPr>
        <p:spPr>
          <a:xfrm>
            <a:off x="5429256" y="2786064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Lágrima"/>
          <p:cNvSpPr/>
          <p:nvPr/>
        </p:nvSpPr>
        <p:spPr>
          <a:xfrm rot="16421605">
            <a:off x="2388598" y="2888677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Lágrima"/>
          <p:cNvSpPr/>
          <p:nvPr/>
        </p:nvSpPr>
        <p:spPr>
          <a:xfrm>
            <a:off x="4714876" y="3500444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Lágrima"/>
          <p:cNvSpPr/>
          <p:nvPr/>
        </p:nvSpPr>
        <p:spPr>
          <a:xfrm rot="16421605">
            <a:off x="2960100" y="3531618"/>
            <a:ext cx="1000132" cy="1000132"/>
          </a:xfrm>
          <a:prstGeom prst="teardrop">
            <a:avLst>
              <a:gd name="adj" fmla="val 147199"/>
            </a:avLst>
          </a:prstGeom>
          <a:gradFill flip="none" rotWithShape="1">
            <a:gsLst>
              <a:gs pos="44000">
                <a:schemeClr val="tx1">
                  <a:alpha val="70000"/>
                </a:schemeClr>
              </a:gs>
              <a:gs pos="50000">
                <a:schemeClr val="tx2">
                  <a:lumMod val="90000"/>
                  <a:shade val="67500"/>
                  <a:satMod val="115000"/>
                </a:schemeClr>
              </a:gs>
              <a:gs pos="100000">
                <a:schemeClr val="tx2">
                  <a:lumMod val="9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5" grpId="0" animBg="1"/>
      <p:bldP spid="5" grpId="1" animBg="1"/>
      <p:bldP spid="5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aa807a608341af1540c6b79d6acac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2643174" y="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Decisión"/>
          <p:cNvSpPr/>
          <p:nvPr/>
        </p:nvSpPr>
        <p:spPr>
          <a:xfrm>
            <a:off x="4572000" y="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Decisión"/>
          <p:cNvSpPr/>
          <p:nvPr/>
        </p:nvSpPr>
        <p:spPr>
          <a:xfrm>
            <a:off x="2643174" y="714362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Decisión"/>
          <p:cNvSpPr/>
          <p:nvPr/>
        </p:nvSpPr>
        <p:spPr>
          <a:xfrm>
            <a:off x="4572000" y="714362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Decisión"/>
          <p:cNvSpPr/>
          <p:nvPr/>
        </p:nvSpPr>
        <p:spPr>
          <a:xfrm>
            <a:off x="2643174" y="142876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Decisión"/>
          <p:cNvSpPr/>
          <p:nvPr/>
        </p:nvSpPr>
        <p:spPr>
          <a:xfrm>
            <a:off x="4572000" y="142876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Decisión"/>
          <p:cNvSpPr/>
          <p:nvPr/>
        </p:nvSpPr>
        <p:spPr>
          <a:xfrm>
            <a:off x="2643174" y="2143122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Decisión"/>
          <p:cNvSpPr/>
          <p:nvPr/>
        </p:nvSpPr>
        <p:spPr>
          <a:xfrm>
            <a:off x="4572000" y="2143122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Decisión"/>
          <p:cNvSpPr/>
          <p:nvPr/>
        </p:nvSpPr>
        <p:spPr>
          <a:xfrm>
            <a:off x="2643174" y="285752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Decisión"/>
          <p:cNvSpPr/>
          <p:nvPr/>
        </p:nvSpPr>
        <p:spPr>
          <a:xfrm>
            <a:off x="4572000" y="285752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Decisión"/>
          <p:cNvSpPr/>
          <p:nvPr/>
        </p:nvSpPr>
        <p:spPr>
          <a:xfrm>
            <a:off x="2643174" y="3571882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Decisión"/>
          <p:cNvSpPr/>
          <p:nvPr/>
        </p:nvSpPr>
        <p:spPr>
          <a:xfrm>
            <a:off x="4572000" y="3571882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Decisión"/>
          <p:cNvSpPr/>
          <p:nvPr/>
        </p:nvSpPr>
        <p:spPr>
          <a:xfrm>
            <a:off x="2643174" y="428628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Decisión"/>
          <p:cNvSpPr/>
          <p:nvPr/>
        </p:nvSpPr>
        <p:spPr>
          <a:xfrm>
            <a:off x="4572000" y="4286280"/>
            <a:ext cx="1928826" cy="714362"/>
          </a:xfrm>
          <a:prstGeom prst="flowChartDecision">
            <a:avLst/>
          </a:prstGeom>
          <a:gradFill flip="none" rotWithShape="1">
            <a:gsLst>
              <a:gs pos="20000">
                <a:srgbClr val="003A00">
                  <a:alpha val="0"/>
                </a:srgbClr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3000"/>
                            </p:stCondLst>
                            <p:childTnLst>
                              <p:par>
                                <p:cTn id="14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50" presetClass="exit" presetSubtype="0" ac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2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30e243b1511462cb2e308342539a6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6 Conector recto"/>
          <p:cNvCxnSpPr/>
          <p:nvPr/>
        </p:nvCxnSpPr>
        <p:spPr>
          <a:xfrm>
            <a:off x="0" y="0"/>
            <a:ext cx="4429124" cy="2500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9 Conector recto"/>
          <p:cNvCxnSpPr/>
          <p:nvPr/>
        </p:nvCxnSpPr>
        <p:spPr>
          <a:xfrm rot="10800000" flipV="1">
            <a:off x="4786314" y="0"/>
            <a:ext cx="4357686" cy="2500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10 Conector recto"/>
          <p:cNvCxnSpPr/>
          <p:nvPr/>
        </p:nvCxnSpPr>
        <p:spPr>
          <a:xfrm>
            <a:off x="0" y="500048"/>
            <a:ext cx="4429124" cy="242889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12 Conector recto"/>
          <p:cNvCxnSpPr/>
          <p:nvPr/>
        </p:nvCxnSpPr>
        <p:spPr>
          <a:xfrm rot="10800000" flipV="1">
            <a:off x="4786314" y="500048"/>
            <a:ext cx="4357686" cy="2500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13 Conector recto"/>
          <p:cNvCxnSpPr/>
          <p:nvPr/>
        </p:nvCxnSpPr>
        <p:spPr>
          <a:xfrm>
            <a:off x="0" y="1071570"/>
            <a:ext cx="4429124" cy="242887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14 Conector recto"/>
          <p:cNvCxnSpPr/>
          <p:nvPr/>
        </p:nvCxnSpPr>
        <p:spPr>
          <a:xfrm rot="10800000" flipV="1">
            <a:off x="4786314" y="1071552"/>
            <a:ext cx="4357686" cy="250031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15 Conector recto"/>
          <p:cNvCxnSpPr/>
          <p:nvPr/>
        </p:nvCxnSpPr>
        <p:spPr>
          <a:xfrm>
            <a:off x="0" y="1571618"/>
            <a:ext cx="4429124" cy="2500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16 Conector recto"/>
          <p:cNvCxnSpPr/>
          <p:nvPr/>
        </p:nvCxnSpPr>
        <p:spPr>
          <a:xfrm rot="10800000" flipV="1">
            <a:off x="4714876" y="1571618"/>
            <a:ext cx="4429124" cy="2500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17 Conector recto"/>
          <p:cNvCxnSpPr/>
          <p:nvPr/>
        </p:nvCxnSpPr>
        <p:spPr>
          <a:xfrm>
            <a:off x="0" y="2000246"/>
            <a:ext cx="4429124" cy="2500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18 Conector recto"/>
          <p:cNvCxnSpPr/>
          <p:nvPr/>
        </p:nvCxnSpPr>
        <p:spPr>
          <a:xfrm rot="10800000" flipV="1">
            <a:off x="4643438" y="2000246"/>
            <a:ext cx="4500562" cy="257176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19 Conector recto"/>
          <p:cNvCxnSpPr/>
          <p:nvPr/>
        </p:nvCxnSpPr>
        <p:spPr>
          <a:xfrm>
            <a:off x="0" y="2428874"/>
            <a:ext cx="4429124" cy="2500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20 Conector recto"/>
          <p:cNvCxnSpPr/>
          <p:nvPr/>
        </p:nvCxnSpPr>
        <p:spPr>
          <a:xfrm rot="10800000" flipV="1">
            <a:off x="4714876" y="2428874"/>
            <a:ext cx="4429124" cy="2500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21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9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14546" y="428610"/>
            <a:ext cx="480772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saber cambiar a tiempo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volver a empezar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reconocerme en mis logros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saber disfrutar de mis logros y de lo que tengo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reconocer que me equivoqué y pedir perdón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4c9192d21a58c1a40b849d796f48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71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  <p:bldP spid="69" grpId="1" animBg="1"/>
      <p:bldP spid="69" grpId="2" animBg="1"/>
      <p:bldP spid="69" grpId="3" animBg="1"/>
      <p:bldP spid="69" grpId="4" animBg="1"/>
      <p:bldP spid="7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003192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e4db2705c11cd86530f1b0c2082ccd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58054">
            <a:off x="-3592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-374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639318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639161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353731" y="14042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353574" y="190520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1996641" y="14042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1996484" y="190520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2639613" y="140421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2639456" y="190520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282523" y="140421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282366" y="190520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3996936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399677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4639846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463968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5211382" y="140421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211225" y="190520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854292" y="140421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854135" y="190520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6568705" y="140421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8" y="190520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7211615" y="140421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8" y="190520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58054">
            <a:off x="7744164" y="14042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7744007" y="190520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7744005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58054">
            <a:off x="7743847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7068896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58054">
            <a:off x="7068738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6354517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58054">
            <a:off x="6354359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679408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58054">
            <a:off x="5679250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029361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58054">
            <a:off x="5029203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4354252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58054">
            <a:off x="4354094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3639873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58054">
            <a:off x="3639715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2964764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58054">
            <a:off x="2964606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314717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58054">
            <a:off x="2314559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1639608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58054">
            <a:off x="1639450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925229" y="340539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58054">
            <a:off x="925071" y="390454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250120" y="340539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58054">
            <a:off x="249962" y="390454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217780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58054">
            <a:off x="-217938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3000"/>
                            </p:stCondLst>
                            <p:childTnLst>
                              <p:par>
                                <p:cTn id="3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e744e310e425fd199b74219a826e1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357254" y="0"/>
            <a:ext cx="9501254" cy="600077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da33679f46e9b0987d0071443874a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65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E8B76E">
                  <a:shade val="67500"/>
                  <a:satMod val="115000"/>
                </a:srgbClr>
              </a:gs>
              <a:gs pos="100000">
                <a:srgbClr val="E8B76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285852" y="357172"/>
            <a:ext cx="667041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reconocer que detrás de cada acierto pueden haber varios fracasos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enamorarse de lo que uno hace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no postergar y hacer algo ahora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darse cuenta que estás eligiendo a cada momento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reconocer las propias debilidades y fortalezas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ddd63804c2f56c41f2b2d148c7d7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679793">
            <a:off x="7956912" y="-1914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 rot="2679793">
            <a:off x="4708700" y="396116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 rot="19176958">
            <a:off x="3475671" y="39883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-357254" y="-285770"/>
            <a:ext cx="9501254" cy="557216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3000"/>
                            </p:stCondLst>
                            <p:childTnLst>
                              <p:par>
                                <p:cTn id="20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6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E8B76E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c0e0f503ac3b455ede381bbdfddff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  <p:bldP spid="69" grpId="1" animBg="1"/>
      <p:bldP spid="69" grpId="2" animBg="1"/>
      <p:bldP spid="69" grpId="3" animBg="1"/>
      <p:bldP spid="69" grpId="4" animBg="1"/>
      <p:bldP spid="7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1a52a49c0019f5a2f4eaa11379896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428610"/>
            <a:ext cx="445025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no parar jamás hasta conseguir los sueños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saber con que fin hacemos las cosas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no mirar hacia atrás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actuar con entusiasmo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transitar caminos desconocidos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e5829928e8ca3be3311c9f087e3fa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ln>
            <a:noFill/>
          </a:ln>
        </p:spPr>
      </p:pic>
      <p:sp>
        <p:nvSpPr>
          <p:cNvPr id="5" name="4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DA0000">
                  <a:shade val="67500"/>
                  <a:satMod val="115000"/>
                </a:srgbClr>
              </a:gs>
              <a:gs pos="100000">
                <a:srgbClr val="DA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449c81ac9065ea3817e00105cd52e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00B050"/>
              </a:gs>
              <a:gs pos="50000">
                <a:srgbClr val="003296">
                  <a:shade val="67500"/>
                  <a:satMod val="115000"/>
                </a:srgbClr>
              </a:gs>
              <a:gs pos="100000">
                <a:srgbClr val="003296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43b25ccf3206674b39634bc13dd62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7643834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una"/>
          <p:cNvSpPr/>
          <p:nvPr/>
        </p:nvSpPr>
        <p:spPr>
          <a:xfrm rot="10800000">
            <a:off x="0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10800000">
            <a:off x="714348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>
            <a:off x="7000892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>
            <a:off x="6286512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>
            <a:off x="5643570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10800000">
            <a:off x="1357322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rot="10800000">
            <a:off x="2071670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 rot="10800000">
            <a:off x="2714644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>
            <a:off x="4857752" y="0"/>
            <a:ext cx="1500166" cy="5143500"/>
          </a:xfrm>
          <a:prstGeom prst="moon">
            <a:avLst>
              <a:gd name="adj" fmla="val 19068"/>
            </a:avLst>
          </a:prstGeom>
          <a:gradFill flip="none" rotWithShape="1">
            <a:gsLst>
              <a:gs pos="0">
                <a:srgbClr val="FFFF00"/>
              </a:gs>
              <a:gs pos="50000">
                <a:schemeClr val="bg1">
                  <a:lumMod val="6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428610"/>
            <a:ext cx="460574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probar hacer algo que nunca hicimos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probar hacer algo de una manera diferente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saber que no estamos solos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no rendirse jamás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disfrutar de cada momento</a:t>
            </a: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43452851684cf627720fec66c218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20637084">
            <a:off x="-3752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639158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0637084">
            <a:off x="135357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1996481" y="19070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0637084">
            <a:off x="263945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3282363" y="19071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637084">
            <a:off x="399677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4639686" y="19071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0637084">
            <a:off x="521122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5854132" y="19071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0637084">
            <a:off x="656854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7211455" y="19071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744004" y="19070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-375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639160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135357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1996483" y="104796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263945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3282365" y="104796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399677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4639688" y="104796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521122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5854134" y="104796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656854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20637084">
            <a:off x="7211457" y="104796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7744006" y="104796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-3751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637084">
            <a:off x="639159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135357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637084">
            <a:off x="1996482" y="190522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263945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637084">
            <a:off x="3282364" y="190522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399677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637084">
            <a:off x="4639687" y="190522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21122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637084">
            <a:off x="5854133" y="190522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656854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637084">
            <a:off x="7211456" y="190522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7744005" y="190522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637084">
            <a:off x="-3751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639159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637084">
            <a:off x="135357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1996482" y="290535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637084">
            <a:off x="263945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3282364" y="290535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637084">
            <a:off x="399677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4639687" y="290535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637084">
            <a:off x="521122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5854133" y="290535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637084">
            <a:off x="656854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7211456" y="290535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637084">
            <a:off x="7744005" y="2905353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20637084">
            <a:off x="-3752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637084">
            <a:off x="639158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20637084">
            <a:off x="135357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637084">
            <a:off x="1996481" y="390548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20637084">
            <a:off x="263945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637084">
            <a:off x="3282363" y="39054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20637084">
            <a:off x="399677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637084">
            <a:off x="4639686" y="390548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20637084">
            <a:off x="521122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637084">
            <a:off x="5854132" y="3905491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20637084">
            <a:off x="656854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637084">
            <a:off x="7211455" y="39054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20637084">
            <a:off x="7744004" y="3905487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996600"/>
              </a:gs>
              <a:gs pos="50000">
                <a:srgbClr val="EAD19E">
                  <a:shade val="67500"/>
                  <a:satMod val="115000"/>
                </a:srgbClr>
              </a:gs>
              <a:gs pos="100000">
                <a:srgbClr val="EAD19E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1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6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3" fill="hold">
                            <p:stCondLst>
                              <p:cond delay="3000"/>
                            </p:stCondLst>
                            <p:childTnLst>
                              <p:par>
                                <p:cTn id="594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5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7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4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8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6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7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0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1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  <p:bldP spid="69" grpId="1" animBg="1"/>
      <p:bldP spid="69" grpId="2" animBg="1"/>
      <p:bldP spid="69" grpId="3" animBg="1"/>
      <p:bldP spid="69" grpId="4" animBg="1"/>
      <p:bldP spid="7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e4e8654edbd0be24a9fbf3a1ed405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ectángulo"/>
          <p:cNvSpPr/>
          <p:nvPr/>
        </p:nvSpPr>
        <p:spPr>
          <a:xfrm>
            <a:off x="-357254" y="0"/>
            <a:ext cx="9501254" cy="5429270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87fcf03c86197d007e2515afe39ad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rgbClr val="3333FF"/>
              </a:gs>
              <a:gs pos="50000">
                <a:srgbClr val="D5B8EA">
                  <a:shade val="67500"/>
                  <a:satMod val="115000"/>
                </a:srgbClr>
              </a:gs>
              <a:gs pos="100000">
                <a:srgbClr val="D5B8EA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500166" y="214296"/>
            <a:ext cx="644920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disfrutar del tiempo libre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tener tiempo libre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accionar ya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inventar un nuevo paso de baile cuando el anterior no funciona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pensar en positivo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9d444c676f45fb62b9e871585cc436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" y="0"/>
            <a:ext cx="9136571" cy="51435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>
            <a:off x="4572000" y="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2857488" y="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4572000" y="57148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2857488" y="57148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4572000" y="114299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2857488" y="114299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>
            <a:off x="4572000" y="1714476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flipH="1">
            <a:off x="2857488" y="1714476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>
            <a:off x="4572000" y="228603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flipH="1">
            <a:off x="2857488" y="228603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>
            <a:off x="4572000" y="285752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flipH="1">
            <a:off x="2857488" y="285752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>
            <a:off x="4572000" y="3429024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flipH="1">
            <a:off x="2857488" y="3429024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>
            <a:off x="4572000" y="4000510"/>
            <a:ext cx="1785950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flipH="1">
            <a:off x="2857488" y="4000510"/>
            <a:ext cx="1714512" cy="642942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>
            <a:off x="4572000" y="4572014"/>
            <a:ext cx="1785950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flipH="1">
            <a:off x="2857488" y="4572014"/>
            <a:ext cx="1714512" cy="57148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17000">
                <a:srgbClr val="D7A849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rgbClr val="273545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e3cd2b88844f64bbb5e9db8689da9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-357254" y="0"/>
            <a:ext cx="9501254" cy="5500708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928794" y="500048"/>
            <a:ext cx="49648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tener metas claras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tener perseverancia en la búsqueda de los deseos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estar preparado para ver la oportunidad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desarrollar la creatividad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utilizar la imaginación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2972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58054">
            <a:off x="-3592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-3749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639318" y="226147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639161" y="276246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35373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35357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1996641" y="226147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1996484" y="276245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263961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263945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282523" y="226147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282366" y="276246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0637084">
            <a:off x="7744004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958054">
            <a:off x="7743846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20637084">
            <a:off x="7283212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958054">
            <a:off x="7283054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20637084">
            <a:off x="6672435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958054">
            <a:off x="6672277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20637084">
            <a:off x="5997326" y="226239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958054">
            <a:off x="5997168" y="276153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20637084">
            <a:off x="5347279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958054">
            <a:off x="5347121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20637084">
            <a:off x="4672170" y="226238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958054">
            <a:off x="4672012" y="276153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7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4572000" y="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flipH="1">
            <a:off x="3214677" y="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572000" y="28573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3214677" y="28573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57150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3214677" y="57150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572000" y="8572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3214677" y="8572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114300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flipH="1">
            <a:off x="3214677" y="114300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4572000" y="142874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3214677" y="142874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>
            <a:off x="4572000" y="171451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>
            <a:off x="3214677" y="171451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>
            <a:off x="4572000" y="2071684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H="1">
            <a:off x="3214677" y="2071684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>
            <a:off x="4572000" y="228601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H="1">
            <a:off x="3214677" y="228601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>
            <a:off x="4572000" y="264318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3214677" y="264318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>
            <a:off x="4572000" y="292895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flipH="1">
            <a:off x="3214677" y="292895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>
            <a:off x="4572000" y="321469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H="1">
            <a:off x="3214677" y="321469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>
            <a:off x="4572000" y="3500462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flipH="1">
            <a:off x="3214677" y="3500462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>
            <a:off x="4572000" y="378619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riángulo rectángulo"/>
          <p:cNvSpPr/>
          <p:nvPr/>
        </p:nvSpPr>
        <p:spPr>
          <a:xfrm flipH="1">
            <a:off x="3214677" y="378619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4071966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3214677" y="4071966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4572000" y="4429138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3214677" y="4429138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riángulo rectángulo"/>
          <p:cNvSpPr/>
          <p:nvPr/>
        </p:nvSpPr>
        <p:spPr>
          <a:xfrm>
            <a:off x="4572000" y="4750600"/>
            <a:ext cx="1357321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riángulo rectángulo"/>
          <p:cNvSpPr/>
          <p:nvPr/>
        </p:nvSpPr>
        <p:spPr>
          <a:xfrm flipH="1">
            <a:off x="3214677" y="4750600"/>
            <a:ext cx="1285884" cy="642924"/>
          </a:xfrm>
          <a:prstGeom prst="rt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3300">
                  <a:shade val="67500"/>
                  <a:satMod val="115000"/>
                </a:srgbClr>
              </a:gs>
              <a:gs pos="100000">
                <a:srgbClr val="FF33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357254" y="0"/>
            <a:ext cx="9501254" cy="5857898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9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571736" y="642924"/>
            <a:ext cx="399660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recomenzar con el mismo entusiasmo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tener la paciencia necesaria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tener claridad en el propósito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58054">
            <a:off x="-3592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637084">
            <a:off x="-374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58054">
            <a:off x="639318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637084">
            <a:off x="639161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58054">
            <a:off x="1353731" y="14042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637084">
            <a:off x="1353574" y="190520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58054">
            <a:off x="1996641" y="140421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637084">
            <a:off x="1996484" y="1905200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58054">
            <a:off x="2639613" y="140421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637084">
            <a:off x="2639456" y="190520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58054">
            <a:off x="3282523" y="1404216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637084">
            <a:off x="3282366" y="190520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58054">
            <a:off x="3996936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637084">
            <a:off x="399677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58054">
            <a:off x="4639846" y="140421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637084">
            <a:off x="4639689" y="1905202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58054">
            <a:off x="5211382" y="140421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637084">
            <a:off x="5211225" y="190520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58054">
            <a:off x="5854292" y="140421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637084">
            <a:off x="5854135" y="190520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58054">
            <a:off x="6568705" y="140421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637084">
            <a:off x="6568548" y="190520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58054">
            <a:off x="7211615" y="140421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637084">
            <a:off x="7211458" y="190520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58054">
            <a:off x="7744164" y="140421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637084">
            <a:off x="7744007" y="1905201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20637084">
            <a:off x="7744005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958054">
            <a:off x="7743847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20637084">
            <a:off x="7068896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958054">
            <a:off x="7068738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20637084">
            <a:off x="6354517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958054">
            <a:off x="6354359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20637084">
            <a:off x="5679408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958054">
            <a:off x="5679250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20637084">
            <a:off x="5029361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958054">
            <a:off x="5029203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20637084">
            <a:off x="4354252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958054">
            <a:off x="4354094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20637084">
            <a:off x="3639873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958054">
            <a:off x="3639715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20637084">
            <a:off x="2964764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958054">
            <a:off x="2964606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20637084">
            <a:off x="2314717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958054">
            <a:off x="2314559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20637084">
            <a:off x="1639608" y="3405398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958054">
            <a:off x="1639450" y="3904544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20637084">
            <a:off x="925229" y="340539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958054">
            <a:off x="925071" y="390454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20637084">
            <a:off x="250120" y="3405399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958054">
            <a:off x="249962" y="3904545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20637084">
            <a:off x="-217780" y="3405397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958054">
            <a:off x="-217938" y="3904543"/>
            <a:ext cx="1403744" cy="17076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2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68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1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3000"/>
                            </p:stCondLst>
                            <p:childTnLst>
                              <p:par>
                                <p:cTn id="37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0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9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2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4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0000E2">
                  <a:shade val="67500"/>
                  <a:satMod val="115000"/>
                </a:srgbClr>
              </a:gs>
              <a:gs pos="100000">
                <a:srgbClr val="0000E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 rot="904020">
            <a:off x="4254989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4668238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611652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1024901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7826891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8240140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2469040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2882289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6255254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6668503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4254988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4668237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611651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1024900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7826890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8240139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2469039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2882288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6255253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6668502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4254988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4668237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611651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1024900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7826890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8240139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2469039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2882288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6255253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6668502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4254987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4668236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611650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1024899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7826889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8240138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2469038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2882287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6255252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6668501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4254990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4668239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611653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1024902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7826892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8240141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2469041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2882290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6255255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6668504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4254989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4668238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611652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1024901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7826891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8240140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2469040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2882289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6255254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6668503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4254989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4668238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611652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1024901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7826891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8240140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2469040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2882289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6255254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6668503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4254988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4668237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611651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1024900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7826890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8240139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2469039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2882288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 rot="904020">
            <a:off x="6255253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ectángulo"/>
          <p:cNvSpPr/>
          <p:nvPr/>
        </p:nvSpPr>
        <p:spPr>
          <a:xfrm rot="20813016" flipH="1">
            <a:off x="6668502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ectángulo"/>
          <p:cNvSpPr/>
          <p:nvPr/>
        </p:nvSpPr>
        <p:spPr>
          <a:xfrm>
            <a:off x="-357254" y="0"/>
            <a:ext cx="9501254" cy="5572146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966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94206672-ailes-noi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285734"/>
            <a:ext cx="502413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dejar una huella para que otros puedan seguirla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estar focalizado a lo que uno quiere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arriesgar</a:t>
            </a:r>
            <a: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  <a:t/>
            </a:r>
            <a:br>
              <a:rPr lang="es-ES" sz="2400" dirty="0" smtClean="0">
                <a:solidFill>
                  <a:schemeClr val="bg1"/>
                </a:solidFill>
                <a:latin typeface="Pristina" pitchFamily="66" charset="0"/>
              </a:rPr>
            </a:br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hacer cosas nuevas todos los días</a:t>
            </a:r>
            <a:endParaRPr lang="es-PE" sz="2400" dirty="0" smtClean="0">
              <a:solidFill>
                <a:schemeClr val="bg1"/>
              </a:solidFill>
              <a:latin typeface="Pristina" pitchFamily="66" charset="0"/>
            </a:endParaRPr>
          </a:p>
          <a:p>
            <a:pPr algn="ctr"/>
            <a:r>
              <a:rPr lang="es-ES" sz="2400" i="1" dirty="0" smtClean="0">
                <a:solidFill>
                  <a:schemeClr val="bg1"/>
                </a:solidFill>
                <a:latin typeface="Pristina" pitchFamily="66" charset="0"/>
              </a:rPr>
              <a:t>Es Esmerarse En Ser Feliz!!!!</a:t>
            </a:r>
            <a:endParaRPr lang="es-PE" sz="2400" dirty="0" smtClean="0">
              <a:solidFill>
                <a:schemeClr val="bg1"/>
              </a:solidFill>
              <a:latin typeface="Pristina" pitchFamily="66" charset="0"/>
            </a:endParaRPr>
          </a:p>
          <a:p>
            <a:pPr algn="ctr"/>
            <a:endParaRPr lang="es-PE" sz="2400" dirty="0">
              <a:solidFill>
                <a:schemeClr val="bg1"/>
              </a:solidFill>
              <a:latin typeface="Pristin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4214824"/>
            <a:ext cx="141256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 </a:t>
            </a:r>
            <a:r>
              <a:rPr lang="es-PE" sz="9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texto:Desconocido</a:t>
            </a:r>
            <a:endParaRPr lang="es-PE" sz="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357254" y="0"/>
            <a:ext cx="9501254" cy="5286394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0000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20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gradFill flip="none" rotWithShape="1">
            <a:gsLst>
              <a:gs pos="0">
                <a:schemeClr val="bg1"/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14346" y="-142894"/>
            <a:ext cx="9612380" cy="528639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4 Anillo"/>
          <p:cNvSpPr/>
          <p:nvPr/>
        </p:nvSpPr>
        <p:spPr>
          <a:xfrm rot="19176958">
            <a:off x="46680" y="18061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176958">
            <a:off x="260961" y="23235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679793">
            <a:off x="7709095" y="25563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9176958">
            <a:off x="475309" y="51812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9176958">
            <a:off x="689590" y="73242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679793">
            <a:off x="7528284" y="49815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679793">
            <a:off x="7280467" y="75570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9176958">
            <a:off x="903937" y="1018194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9176958">
            <a:off x="1118218" y="123249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176958">
            <a:off x="1332566" y="151826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9176958">
            <a:off x="1546847" y="173255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679793">
            <a:off x="7099657" y="1069656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679793">
            <a:off x="6851840" y="132720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679793">
            <a:off x="6671029" y="156972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679793">
            <a:off x="6423212" y="1827273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9176958">
            <a:off x="1761190" y="1946887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9176958">
            <a:off x="1975471" y="216118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9176958">
            <a:off x="2189819" y="2446953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9176958">
            <a:off x="2404100" y="2661249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9176958">
            <a:off x="2618447" y="2947020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9176958">
            <a:off x="2832728" y="316131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9176958">
            <a:off x="3047076" y="3447086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9176958">
            <a:off x="3261357" y="3661382"/>
            <a:ext cx="1145864" cy="565511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679793">
            <a:off x="6242400" y="213198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679793">
            <a:off x="5994583" y="238953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679793">
            <a:off x="5813772" y="263204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679793">
            <a:off x="5565955" y="2889598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 rot="2679793">
            <a:off x="5385145" y="3203551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 rot="2679793">
            <a:off x="5137328" y="3461102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 rot="2679793">
            <a:off x="4956517" y="3703617"/>
            <a:ext cx="1145864" cy="58798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Rectángulo"/>
          <p:cNvSpPr/>
          <p:nvPr/>
        </p:nvSpPr>
        <p:spPr>
          <a:xfrm rot="20456949">
            <a:off x="6956426" y="2902541"/>
            <a:ext cx="155683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itchFamily="66" charset="0"/>
              </a:rPr>
              <a:t>Raquel</a:t>
            </a:r>
            <a:endParaRPr lang="es-ES" sz="4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itchFamily="66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-214346" y="-142894"/>
            <a:ext cx="9644130" cy="5429288"/>
          </a:xfrm>
          <a:prstGeom prst="rect">
            <a:avLst/>
          </a:prstGeom>
          <a:gradFill>
            <a:gsLst>
              <a:gs pos="0">
                <a:srgbClr val="663300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3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6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9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1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5" fill="hold">
                            <p:stCondLst>
                              <p:cond delay="6000"/>
                            </p:stCondLst>
                            <p:childTnLst>
                              <p:par>
                                <p:cTn id="526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8" dur="2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EEEE2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rgbClr val="FF9900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9" dur="2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0" dur="2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 completar a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 completar aves</Template>
  <TotalTime>0</TotalTime>
  <Words>104</Words>
  <Application>Microsoft Office PowerPoint</Application>
  <PresentationFormat>Presentación en pantalla (16:9)</PresentationFormat>
  <Paragraphs>16</Paragraphs>
  <Slides>37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Presentación1 completar aves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36</cp:revision>
  <dcterms:created xsi:type="dcterms:W3CDTF">2016-08-09T14:28:11Z</dcterms:created>
  <dcterms:modified xsi:type="dcterms:W3CDTF">2016-08-09T15:04:39Z</dcterms:modified>
</cp:coreProperties>
</file>