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0"/>
  </p:notesMasterIdLst>
  <p:sldIdLst>
    <p:sldId id="257" r:id="rId3"/>
    <p:sldId id="319" r:id="rId4"/>
    <p:sldId id="317" r:id="rId5"/>
    <p:sldId id="307" r:id="rId6"/>
    <p:sldId id="338" r:id="rId7"/>
    <p:sldId id="333" r:id="rId8"/>
    <p:sldId id="325" r:id="rId9"/>
    <p:sldId id="304" r:id="rId10"/>
    <p:sldId id="310" r:id="rId11"/>
    <p:sldId id="303" r:id="rId12"/>
    <p:sldId id="320" r:id="rId13"/>
    <p:sldId id="312" r:id="rId14"/>
    <p:sldId id="315" r:id="rId15"/>
    <p:sldId id="318" r:id="rId16"/>
    <p:sldId id="316" r:id="rId17"/>
    <p:sldId id="329" r:id="rId18"/>
    <p:sldId id="321" r:id="rId19"/>
    <p:sldId id="328" r:id="rId20"/>
    <p:sldId id="324" r:id="rId21"/>
    <p:sldId id="322" r:id="rId22"/>
    <p:sldId id="309" r:id="rId23"/>
    <p:sldId id="330" r:id="rId24"/>
    <p:sldId id="331" r:id="rId25"/>
    <p:sldId id="332" r:id="rId26"/>
    <p:sldId id="313" r:id="rId27"/>
    <p:sldId id="334" r:id="rId28"/>
    <p:sldId id="339" r:id="rId2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zo/Qn67d2ERM7Tu2vQ66A" hashData="TicC7iNiXbhlVtCHrjNSooriB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E0EC4"/>
    <a:srgbClr val="00FF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martes, 13 de septiembre de 2016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6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31.jpeg"/><Relationship Id="rId4" Type="http://schemas.openxmlformats.org/officeDocument/2006/relationships/image" Target="../media/image4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18" Type="http://schemas.openxmlformats.org/officeDocument/2006/relationships/image" Target="../media/image4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2.png"/><Relationship Id="rId9" Type="http://schemas.openxmlformats.org/officeDocument/2006/relationships/image" Target="../media/image3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Jose Luis\Desktop\payasos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5429264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357158" y="285728"/>
            <a:ext cx="6929486" cy="17287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FF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avie" pitchFamily="82" charset="0"/>
                <a:ea typeface="Tahoma"/>
                <a:cs typeface="Tahoma"/>
              </a:rPr>
              <a:t>Ríe payaso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FF99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Ravie" pitchFamily="82" charset="0"/>
              <a:ea typeface="Tahoma"/>
              <a:cs typeface="Tahoma"/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786710" y="285728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72264" y="0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-2429444">
            <a:off x="6682226" y="650714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20556608" flipV="1">
            <a:off x="6774488" y="690675"/>
            <a:ext cx="1368425" cy="606425"/>
          </a:xfrm>
          <a:prstGeom prst="rect">
            <a:avLst/>
          </a:prstGeom>
          <a:noFill/>
        </p:spPr>
      </p:pic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1">
                <a:tint val="45000"/>
                <a:satMod val="400000"/>
              </a:schemeClr>
            </a:duotone>
            <a:lum bright="9000" contrast="50000"/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random/>
    <p:sndAc>
      <p:stSnd loop="1">
        <p:snd r:embed="rId2" name="rie Payaso - cop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Jose Luis\Desktop\13605862-a-row-of-sideshow-carnival-game-clowns-with-mouths-open--focus-to-middle-clow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mc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0"/>
            <a:ext cx="992988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28596" y="1071546"/>
            <a:ext cx="478634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Rie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 </a:t>
            </a:r>
            <a:r>
              <a:rPr lang="es-ES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rie</a:t>
            </a: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 payaso,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 escondes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tu tristeza,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en tu boca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pintada la sonrisa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roja.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Alegras a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niños y abuelos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de los circos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 pocos</a:t>
            </a:r>
            <a:b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auhaus 93" pitchFamily="82" charset="0"/>
              </a:rPr>
              <a:t>quedan.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400" dirty="0" smtClean="0">
              <a:solidFill>
                <a:srgbClr val="FF0000"/>
              </a:solidFill>
              <a:latin typeface="Cooper Black" pitchFamily="18" charset="0"/>
            </a:endParaRPr>
          </a:p>
        </p:txBody>
      </p:sp>
      <p:pic>
        <p:nvPicPr>
          <p:cNvPr id="5" name="Picture 2" descr="C:\Users\Jose Luis\Desktop\19-4-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0"/>
            <a:ext cx="5500694" cy="6875868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Jose Luis\Desktop\payasos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1" cy="6858001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Evento_Infantil_Fiesta_Infantil003_Show-de-Magos-y-Payasos_Eventolin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ACFAIB0Hayj4.jpg"/>
          <p:cNvPicPr>
            <a:picLocks noChangeAspect="1" noChangeArrowheads="1"/>
          </p:cNvPicPr>
          <p:nvPr/>
        </p:nvPicPr>
        <p:blipFill>
          <a:blip r:embed="rId2"/>
          <a:srcRect l="7706" r="82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APARTA.jpg"/>
          <p:cNvPicPr>
            <a:picLocks noChangeAspect="1" noChangeArrowheads="1"/>
          </p:cNvPicPr>
          <p:nvPr/>
        </p:nvPicPr>
        <p:blipFill>
          <a:blip r:embed="rId2"/>
          <a:srcRect l="3125" t="17033" r="3125" b="4618"/>
          <a:stretch>
            <a:fillRect/>
          </a:stretch>
        </p:blipFill>
        <p:spPr bwMode="auto">
          <a:xfrm>
            <a:off x="-68285" y="0"/>
            <a:ext cx="921228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maquillajepaya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2164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Imagem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44" y="500042"/>
            <a:ext cx="364333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Si, soy el payaso que bajo la lluvia danza,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entre las cuerdas de un violín enamorado,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si, soy el payaso que ente pinturas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va dejando sus lágrimas,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que te regala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un clavel que te regala 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una rosa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el que pinta un sol </a:t>
            </a:r>
          </a:p>
          <a:p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a tus mañanas</a:t>
            </a:r>
            <a:b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</a:br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el que te ama y calla.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8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8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Jose Luis\Desktop\abanikes2.jpg"/>
          <p:cNvPicPr>
            <a:picLocks noChangeAspect="1" noChangeArrowheads="1"/>
          </p:cNvPicPr>
          <p:nvPr/>
        </p:nvPicPr>
        <p:blipFill>
          <a:blip r:embed="rId2"/>
          <a:srcRect r="7031"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8916503-divertido-retratos-de-una-pareja-de-payasos-en-el-estud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4000" cy="614364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Jose Luis\Desktop\978_payasos_1.jpg"/>
          <p:cNvPicPr>
            <a:picLocks noChangeAspect="1" noChangeArrowheads="1"/>
          </p:cNvPicPr>
          <p:nvPr/>
        </p:nvPicPr>
        <p:blipFill>
          <a:blip r:embed="rId2"/>
          <a:srcRect r="124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Jose Luis\Desktop\4FAO_payasa140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85974"/>
            <a:ext cx="9144000" cy="8849703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282" y="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285720" y="857232"/>
            <a:ext cx="292895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Tu mirada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Me ofrece a veces un sostén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Muchas veces en cambio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Una tormenta </a:t>
            </a:r>
          </a:p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--tu desdén-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Me arroja de lo alto a un abismo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El vacío de tus ojos en mis noches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Ausencia reiterada en cada andén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Va dejando sin aliento a mi esperanza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Que agoniza en el </a:t>
            </a:r>
          </a:p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silencio de tu ser.</a:t>
            </a:r>
            <a:r>
              <a:rPr lang="es-ES" sz="1600" dirty="0" smtClean="0"/>
              <a:t/>
            </a:r>
            <a:br>
              <a:rPr lang="es-ES" sz="1600" dirty="0" smtClean="0"/>
            </a:br>
            <a:r>
              <a:rPr lang="es-ES" sz="1600" dirty="0" smtClean="0"/>
              <a:t/>
            </a:r>
            <a:br>
              <a:rPr lang="es-ES" sz="1600" dirty="0" smtClean="0"/>
            </a:br>
            <a:endParaRPr lang="es-ES" sz="1600" dirty="0"/>
          </a:p>
        </p:txBody>
      </p:sp>
      <p:pic>
        <p:nvPicPr>
          <p:cNvPr id="5" name="Picture 2" descr="C:\Users\Jose Luis\Desktop\imagesCA6MY6E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588" y="0"/>
            <a:ext cx="5286412" cy="7018783"/>
          </a:xfrm>
          <a:prstGeom prst="rect">
            <a:avLst/>
          </a:prstGeom>
          <a:noFill/>
        </p:spPr>
      </p:pic>
    </p:spTree>
  </p:cSld>
  <p:clrMapOvr>
    <a:masterClrMapping/>
  </p:clrMapOvr>
  <p:transition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9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Users\Jose Luis\Desktop\REVOLT~1.JPG"/>
          <p:cNvPicPr>
            <a:picLocks noChangeAspect="1" noChangeArrowheads="1"/>
          </p:cNvPicPr>
          <p:nvPr/>
        </p:nvPicPr>
        <p:blipFill>
          <a:blip r:embed="rId3"/>
          <a:srcRect r="14767"/>
          <a:stretch>
            <a:fillRect/>
          </a:stretch>
        </p:blipFill>
        <p:spPr bwMode="auto">
          <a:xfrm>
            <a:off x="0" y="0"/>
            <a:ext cx="4572000" cy="7153275"/>
          </a:xfrm>
          <a:prstGeom prst="ellipse">
            <a:avLst/>
          </a:prstGeom>
          <a:noFill/>
        </p:spPr>
      </p:pic>
      <p:pic>
        <p:nvPicPr>
          <p:cNvPr id="4" name="Picture 2" descr="C:\Users\Jose Luis\Desktop\REVOLT~1.JPG"/>
          <p:cNvPicPr>
            <a:picLocks noChangeAspect="1" noChangeArrowheads="1"/>
          </p:cNvPicPr>
          <p:nvPr/>
        </p:nvPicPr>
        <p:blipFill>
          <a:blip r:embed="rId3"/>
          <a:srcRect r="14767"/>
          <a:stretch>
            <a:fillRect/>
          </a:stretch>
        </p:blipFill>
        <p:spPr bwMode="auto">
          <a:xfrm flipH="1">
            <a:off x="4500562" y="0"/>
            <a:ext cx="4419600" cy="7153275"/>
          </a:xfrm>
          <a:prstGeom prst="ellipse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Jose Luis\Desktop\1277935225Ej0QmO.jpg"/>
          <p:cNvPicPr>
            <a:picLocks noChangeAspect="1" noChangeArrowheads="1"/>
          </p:cNvPicPr>
          <p:nvPr/>
        </p:nvPicPr>
        <p:blipFill>
          <a:blip r:embed="rId2"/>
          <a:srcRect b="13541"/>
          <a:stretch>
            <a:fillRect/>
          </a:stretch>
        </p:blipFill>
        <p:spPr bwMode="auto">
          <a:xfrm>
            <a:off x="0" y="0"/>
            <a:ext cx="920396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payaso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6248" y="64291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El payaso mas triste soy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pero el alba me calienta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riendo a prisas voy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ocultando con una </a:t>
            </a:r>
          </a:p>
          <a:p>
            <a:pPr algn="r"/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sonrisa mi tristeza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triste payaso de otoño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llorón del circo de la vida 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triste payaso de otoño</a:t>
            </a:r>
            <a:b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</a:br>
            <a:r>
              <a:rPr lang="es-ES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auhaus 93" pitchFamily="82" charset="0"/>
              </a:rPr>
              <a:t>hombre sin vida.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Jose Luis\Desktop\felix-22-agos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8503" y="-214338"/>
            <a:ext cx="10034527" cy="735811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payas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9579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_dSh_9rRfxfE/TGYIDM-IFUI/AAAAAAAAAFQ/KNj5rnxhg2c/s320/payaso%2Btriste.JPG"/>
          <p:cNvPicPr>
            <a:picLocks noChangeAspect="1" noChangeArrowheads="1"/>
          </p:cNvPicPr>
          <p:nvPr/>
        </p:nvPicPr>
        <p:blipFill>
          <a:blip r:embed="rId2"/>
          <a:srcRect r="11753"/>
          <a:stretch>
            <a:fillRect/>
          </a:stretch>
        </p:blipFill>
        <p:spPr bwMode="auto">
          <a:xfrm>
            <a:off x="3071770" y="0"/>
            <a:ext cx="607223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407193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Porque lloras payaso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sera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que tu bailarina se ha ido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 te a dejado con lluvia en tu mirada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o </a:t>
            </a: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sera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que tu risa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no acalla la tristeza del corazón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no llores mas payaso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ríe, </a:t>
            </a:r>
            <a:r>
              <a:rPr lang="es-ES" sz="2000" dirty="0" err="1" smtClean="0">
                <a:solidFill>
                  <a:srgbClr val="FF0000"/>
                </a:solidFill>
                <a:latin typeface="Bauhaus 93" pitchFamily="82" charset="0"/>
              </a:rPr>
              <a:t>rie</a:t>
            </a: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 aunque por dentro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tienes un aguacero de pena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rompiendo el alma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ríe, ríe ya que ese amor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abrió la puerta para la danza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 la suavidad de los labios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el domador de la vida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el trapecista de los días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eres la trompeta que suena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en los oídos de tu piel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ven hazme reír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ya que mi alma llora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sin mi bailarina...</a:t>
            </a:r>
            <a:r>
              <a:rPr lang="es-ES" sz="2000" dirty="0" smtClean="0">
                <a:solidFill>
                  <a:srgbClr val="00FFFF"/>
                </a:solidFill>
              </a:rPr>
              <a:t/>
            </a:r>
            <a:br>
              <a:rPr lang="es-ES" sz="2000" dirty="0" smtClean="0">
                <a:solidFill>
                  <a:srgbClr val="00FFFF"/>
                </a:solidFill>
              </a:rPr>
            </a:br>
            <a:r>
              <a:rPr lang="es-ES" sz="2000" dirty="0" smtClean="0">
                <a:solidFill>
                  <a:srgbClr val="00FFFF"/>
                </a:solidFill>
              </a:rPr>
              <a:t/>
            </a:r>
            <a:br>
              <a:rPr lang="es-ES" sz="2000" dirty="0" smtClean="0">
                <a:solidFill>
                  <a:srgbClr val="00FFFF"/>
                </a:solidFill>
              </a:rPr>
            </a:br>
            <a:endParaRPr lang="es-ES" sz="2000" dirty="0" smtClean="0">
              <a:solidFill>
                <a:srgbClr val="00FFFF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3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ayaso comun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19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Payasos_Mirando_Al_Cielo.jpg"/>
          <p:cNvPicPr>
            <a:picLocks noChangeAspect="1" noChangeArrowheads="1"/>
          </p:cNvPicPr>
          <p:nvPr/>
        </p:nvPicPr>
        <p:blipFill>
          <a:blip r:embed="rId2"/>
          <a:srcRect b="4000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paya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428604"/>
            <a:ext cx="4572000" cy="160043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Cruel dolor que disfraza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fiel sonrisa en la plaza,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hiel que envenena </a:t>
            </a:r>
            <a:b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auhaus 93" pitchFamily="82" charset="0"/>
              </a:rPr>
              <a:t>sabe a dulce melaza?...</a:t>
            </a:r>
            <a:r>
              <a:rPr lang="es-ES" dirty="0" smtClean="0">
                <a:solidFill>
                  <a:srgbClr val="FF0000"/>
                </a:solidFill>
                <a:latin typeface="Bauhaus 93" pitchFamily="82" charset="0"/>
              </a:rPr>
              <a:t/>
            </a:r>
            <a:br>
              <a:rPr lang="es-ES" dirty="0" smtClean="0">
                <a:solidFill>
                  <a:srgbClr val="FF0000"/>
                </a:solidFill>
                <a:latin typeface="Bauhaus 93" pitchFamily="82" charset="0"/>
              </a:rPr>
            </a:b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Users\Jose Luis\Desktop\payaso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85720" y="571480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500693" y="0"/>
            <a:ext cx="3323029" cy="379565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martes, 13 de septiembre de 2016</a:t>
            </a:fld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2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14:10</a:t>
            </a:fld>
            <a:r>
              <a:rPr lang="fr-FR"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h.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  <a:lum bright="9000" contrast="50000"/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IE PAYAS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RIE PAYASO</Template>
  <TotalTime>1</TotalTime>
  <Words>80</Words>
  <Application>Microsoft Office PowerPoint</Application>
  <PresentationFormat>Presentación en pantalla (4:3)</PresentationFormat>
  <Paragraphs>24</Paragraphs>
  <Slides>27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RIE PAYASO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2016-09-13T12:10:33Z</dcterms:created>
  <dcterms:modified xsi:type="dcterms:W3CDTF">2016-09-13T12:12:15Z</dcterms:modified>
</cp:coreProperties>
</file>